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4" r:id="rId5"/>
    <p:sldMasterId id="2147483696" r:id="rId6"/>
    <p:sldMasterId id="2147483708" r:id="rId7"/>
    <p:sldMasterId id="2147483720" r:id="rId8"/>
    <p:sldMasterId id="2147483732" r:id="rId9"/>
    <p:sldMasterId id="2147483744" r:id="rId10"/>
    <p:sldMasterId id="2147483756" r:id="rId11"/>
  </p:sldMasterIdLst>
  <p:notesMasterIdLst>
    <p:notesMasterId r:id="rId13"/>
  </p:notesMasterIdLst>
  <p:handoutMasterIdLst>
    <p:handoutMasterId r:id="rId95"/>
  </p:handoutMasterIdLst>
  <p:sldIdLst>
    <p:sldId id="257" r:id="rId12"/>
    <p:sldId id="787" r:id="rId14"/>
    <p:sldId id="616" r:id="rId15"/>
    <p:sldId id="615" r:id="rId16"/>
    <p:sldId id="778" r:id="rId17"/>
    <p:sldId id="564" r:id="rId18"/>
    <p:sldId id="775" r:id="rId19"/>
    <p:sldId id="572" r:id="rId20"/>
    <p:sldId id="698" r:id="rId21"/>
    <p:sldId id="573" r:id="rId22"/>
    <p:sldId id="690" r:id="rId23"/>
    <p:sldId id="692" r:id="rId24"/>
    <p:sldId id="574" r:id="rId25"/>
    <p:sldId id="780" r:id="rId26"/>
    <p:sldId id="781" r:id="rId27"/>
    <p:sldId id="782" r:id="rId28"/>
    <p:sldId id="674" r:id="rId29"/>
    <p:sldId id="675" r:id="rId30"/>
    <p:sldId id="776" r:id="rId31"/>
    <p:sldId id="788" r:id="rId32"/>
    <p:sldId id="777" r:id="rId33"/>
    <p:sldId id="716" r:id="rId34"/>
    <p:sldId id="709" r:id="rId35"/>
    <p:sldId id="710" r:id="rId36"/>
    <p:sldId id="711" r:id="rId37"/>
    <p:sldId id="712" r:id="rId38"/>
    <p:sldId id="713" r:id="rId39"/>
    <p:sldId id="714" r:id="rId40"/>
    <p:sldId id="789" r:id="rId41"/>
    <p:sldId id="785" r:id="rId42"/>
    <p:sldId id="691" r:id="rId43"/>
    <p:sldId id="676" r:id="rId44"/>
    <p:sldId id="693" r:id="rId45"/>
    <p:sldId id="695" r:id="rId46"/>
    <p:sldId id="678" r:id="rId47"/>
    <p:sldId id="677" r:id="rId48"/>
    <p:sldId id="694" r:id="rId49"/>
    <p:sldId id="786" r:id="rId50"/>
    <p:sldId id="696" r:id="rId51"/>
    <p:sldId id="679" r:id="rId52"/>
    <p:sldId id="686" r:id="rId53"/>
    <p:sldId id="784" r:id="rId54"/>
    <p:sldId id="697" r:id="rId55"/>
    <p:sldId id="680" r:id="rId56"/>
    <p:sldId id="687" r:id="rId57"/>
    <p:sldId id="682" r:id="rId58"/>
    <p:sldId id="688" r:id="rId59"/>
    <p:sldId id="683" r:id="rId60"/>
    <p:sldId id="689" r:id="rId61"/>
    <p:sldId id="624" r:id="rId62"/>
    <p:sldId id="626" r:id="rId63"/>
    <p:sldId id="708" r:id="rId64"/>
    <p:sldId id="779" r:id="rId65"/>
    <p:sldId id="628" r:id="rId66"/>
    <p:sldId id="715" r:id="rId67"/>
    <p:sldId id="627" r:id="rId68"/>
    <p:sldId id="634" r:id="rId69"/>
    <p:sldId id="635" r:id="rId70"/>
    <p:sldId id="636" r:id="rId71"/>
    <p:sldId id="637" r:id="rId72"/>
    <p:sldId id="638" r:id="rId73"/>
    <p:sldId id="699" r:id="rId74"/>
    <p:sldId id="700" r:id="rId75"/>
    <p:sldId id="646" r:id="rId76"/>
    <p:sldId id="701" r:id="rId77"/>
    <p:sldId id="647" r:id="rId78"/>
    <p:sldId id="648" r:id="rId79"/>
    <p:sldId id="649" r:id="rId80"/>
    <p:sldId id="650" r:id="rId81"/>
    <p:sldId id="656" r:id="rId82"/>
    <p:sldId id="657" r:id="rId83"/>
    <p:sldId id="659" r:id="rId84"/>
    <p:sldId id="664" r:id="rId85"/>
    <p:sldId id="665" r:id="rId86"/>
    <p:sldId id="666" r:id="rId87"/>
    <p:sldId id="667" r:id="rId88"/>
    <p:sldId id="668" r:id="rId89"/>
    <p:sldId id="669" r:id="rId90"/>
    <p:sldId id="670" r:id="rId91"/>
    <p:sldId id="671" r:id="rId92"/>
    <p:sldId id="672" r:id="rId93"/>
    <p:sldId id="673" r:id="rId94"/>
  </p:sldIdLst>
  <p:sldSz cx="9144000" cy="6858000" type="screen4x3"/>
  <p:notesSz cx="6858000" cy="9144000"/>
  <p:custDataLst>
    <p:tags r:id="rId99"/>
  </p:custDataLst>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FF66"/>
    <a:srgbClr val="99CCFF"/>
    <a:srgbClr val="3399FF"/>
    <a:srgbClr val="00007C"/>
    <a:srgbClr val="0000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106" d="100"/>
          <a:sy n="106" d="100"/>
        </p:scale>
        <p:origin x="1220"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tags" Target="tags/tag1.xml"/><Relationship Id="rId98" Type="http://schemas.openxmlformats.org/officeDocument/2006/relationships/tableStyles" Target="tableStyles.xml"/><Relationship Id="rId97" Type="http://schemas.openxmlformats.org/officeDocument/2006/relationships/viewProps" Target="viewProps.xml"/><Relationship Id="rId96" Type="http://schemas.openxmlformats.org/officeDocument/2006/relationships/presProps" Target="presProps.xml"/><Relationship Id="rId95" Type="http://schemas.openxmlformats.org/officeDocument/2006/relationships/handoutMaster" Target="handoutMasters/handoutMaster1.xml"/><Relationship Id="rId94" Type="http://schemas.openxmlformats.org/officeDocument/2006/relationships/slide" Target="slides/slide82.xml"/><Relationship Id="rId93" Type="http://schemas.openxmlformats.org/officeDocument/2006/relationships/slide" Target="slides/slide81.xml"/><Relationship Id="rId92" Type="http://schemas.openxmlformats.org/officeDocument/2006/relationships/slide" Target="slides/slide80.xml"/><Relationship Id="rId91" Type="http://schemas.openxmlformats.org/officeDocument/2006/relationships/slide" Target="slides/slide79.xml"/><Relationship Id="rId90" Type="http://schemas.openxmlformats.org/officeDocument/2006/relationships/slide" Target="slides/slide78.xml"/><Relationship Id="rId9" Type="http://schemas.openxmlformats.org/officeDocument/2006/relationships/slideMaster" Target="slideMasters/slideMaster8.xml"/><Relationship Id="rId89" Type="http://schemas.openxmlformats.org/officeDocument/2006/relationships/slide" Target="slides/slide77.xml"/><Relationship Id="rId88" Type="http://schemas.openxmlformats.org/officeDocument/2006/relationships/slide" Target="slides/slide76.xml"/><Relationship Id="rId87" Type="http://schemas.openxmlformats.org/officeDocument/2006/relationships/slide" Target="slides/slide75.xml"/><Relationship Id="rId86" Type="http://schemas.openxmlformats.org/officeDocument/2006/relationships/slide" Target="slides/slide74.xml"/><Relationship Id="rId85" Type="http://schemas.openxmlformats.org/officeDocument/2006/relationships/slide" Target="slides/slide73.xml"/><Relationship Id="rId84" Type="http://schemas.openxmlformats.org/officeDocument/2006/relationships/slide" Target="slides/slide72.xml"/><Relationship Id="rId83" Type="http://schemas.openxmlformats.org/officeDocument/2006/relationships/slide" Target="slides/slide71.xml"/><Relationship Id="rId82" Type="http://schemas.openxmlformats.org/officeDocument/2006/relationships/slide" Target="slides/slide70.xml"/><Relationship Id="rId81" Type="http://schemas.openxmlformats.org/officeDocument/2006/relationships/slide" Target="slides/slide69.xml"/><Relationship Id="rId80" Type="http://schemas.openxmlformats.org/officeDocument/2006/relationships/slide" Target="slides/slide68.xml"/><Relationship Id="rId8" Type="http://schemas.openxmlformats.org/officeDocument/2006/relationships/slideMaster" Target="slideMasters/slideMaster7.xml"/><Relationship Id="rId79" Type="http://schemas.openxmlformats.org/officeDocument/2006/relationships/slide" Target="slides/slide67.xml"/><Relationship Id="rId78" Type="http://schemas.openxmlformats.org/officeDocument/2006/relationships/slide" Target="slides/slide66.xml"/><Relationship Id="rId77" Type="http://schemas.openxmlformats.org/officeDocument/2006/relationships/slide" Target="slides/slide65.xml"/><Relationship Id="rId76" Type="http://schemas.openxmlformats.org/officeDocument/2006/relationships/slide" Target="slides/slide64.xml"/><Relationship Id="rId75" Type="http://schemas.openxmlformats.org/officeDocument/2006/relationships/slide" Target="slides/slide63.xml"/><Relationship Id="rId74" Type="http://schemas.openxmlformats.org/officeDocument/2006/relationships/slide" Target="slides/slide62.xml"/><Relationship Id="rId73" Type="http://schemas.openxmlformats.org/officeDocument/2006/relationships/slide" Target="slides/slide61.xml"/><Relationship Id="rId72" Type="http://schemas.openxmlformats.org/officeDocument/2006/relationships/slide" Target="slides/slide60.xml"/><Relationship Id="rId71" Type="http://schemas.openxmlformats.org/officeDocument/2006/relationships/slide" Target="slides/slide59.xml"/><Relationship Id="rId70" Type="http://schemas.openxmlformats.org/officeDocument/2006/relationships/slide" Target="slides/slide58.xml"/><Relationship Id="rId7" Type="http://schemas.openxmlformats.org/officeDocument/2006/relationships/slideMaster" Target="slideMasters/slideMaster6.xml"/><Relationship Id="rId69" Type="http://schemas.openxmlformats.org/officeDocument/2006/relationships/slide" Target="slides/slide57.xml"/><Relationship Id="rId68" Type="http://schemas.openxmlformats.org/officeDocument/2006/relationships/slide" Target="slides/slide56.xml"/><Relationship Id="rId67" Type="http://schemas.openxmlformats.org/officeDocument/2006/relationships/slide" Target="slides/slide55.xml"/><Relationship Id="rId66" Type="http://schemas.openxmlformats.org/officeDocument/2006/relationships/slide" Target="slides/slide54.xml"/><Relationship Id="rId65" Type="http://schemas.openxmlformats.org/officeDocument/2006/relationships/slide" Target="slides/slide53.xml"/><Relationship Id="rId64" Type="http://schemas.openxmlformats.org/officeDocument/2006/relationships/slide" Target="slides/slide52.xml"/><Relationship Id="rId63" Type="http://schemas.openxmlformats.org/officeDocument/2006/relationships/slide" Target="slides/slide51.xml"/><Relationship Id="rId62" Type="http://schemas.openxmlformats.org/officeDocument/2006/relationships/slide" Target="slides/slide50.xml"/><Relationship Id="rId61" Type="http://schemas.openxmlformats.org/officeDocument/2006/relationships/slide" Target="slides/slide49.xml"/><Relationship Id="rId60" Type="http://schemas.openxmlformats.org/officeDocument/2006/relationships/slide" Target="slides/slide48.xml"/><Relationship Id="rId6" Type="http://schemas.openxmlformats.org/officeDocument/2006/relationships/slideMaster" Target="slideMasters/slideMaster5.xml"/><Relationship Id="rId59" Type="http://schemas.openxmlformats.org/officeDocument/2006/relationships/slide" Target="slides/slide47.xml"/><Relationship Id="rId58" Type="http://schemas.openxmlformats.org/officeDocument/2006/relationships/slide" Target="slides/slide46.xml"/><Relationship Id="rId57" Type="http://schemas.openxmlformats.org/officeDocument/2006/relationships/slide" Target="slides/slide45.xml"/><Relationship Id="rId56" Type="http://schemas.openxmlformats.org/officeDocument/2006/relationships/slide" Target="slides/slide44.xml"/><Relationship Id="rId55" Type="http://schemas.openxmlformats.org/officeDocument/2006/relationships/slide" Target="slides/slide43.xml"/><Relationship Id="rId54" Type="http://schemas.openxmlformats.org/officeDocument/2006/relationships/slide" Target="slides/slide42.xml"/><Relationship Id="rId53" Type="http://schemas.openxmlformats.org/officeDocument/2006/relationships/slide" Target="slides/slide41.xml"/><Relationship Id="rId52" Type="http://schemas.openxmlformats.org/officeDocument/2006/relationships/slide" Target="slides/slide40.xml"/><Relationship Id="rId51" Type="http://schemas.openxmlformats.org/officeDocument/2006/relationships/slide" Target="slides/slide39.xml"/><Relationship Id="rId50" Type="http://schemas.openxmlformats.org/officeDocument/2006/relationships/slide" Target="slides/slide38.xml"/><Relationship Id="rId5" Type="http://schemas.openxmlformats.org/officeDocument/2006/relationships/slideMaster" Target="slideMasters/slideMaster4.xml"/><Relationship Id="rId49" Type="http://schemas.openxmlformats.org/officeDocument/2006/relationships/slide" Target="slides/slide37.xml"/><Relationship Id="rId48" Type="http://schemas.openxmlformats.org/officeDocument/2006/relationships/slide" Target="slides/slide36.xml"/><Relationship Id="rId47" Type="http://schemas.openxmlformats.org/officeDocument/2006/relationships/slide" Target="slides/slide35.xml"/><Relationship Id="rId46" Type="http://schemas.openxmlformats.org/officeDocument/2006/relationships/slide" Target="slides/slide34.xml"/><Relationship Id="rId45" Type="http://schemas.openxmlformats.org/officeDocument/2006/relationships/slide" Target="slides/slide33.xml"/><Relationship Id="rId44" Type="http://schemas.openxmlformats.org/officeDocument/2006/relationships/slide" Target="slides/slide32.xml"/><Relationship Id="rId43" Type="http://schemas.openxmlformats.org/officeDocument/2006/relationships/slide" Target="slides/slide31.xml"/><Relationship Id="rId42" Type="http://schemas.openxmlformats.org/officeDocument/2006/relationships/slide" Target="slides/slide30.xml"/><Relationship Id="rId41" Type="http://schemas.openxmlformats.org/officeDocument/2006/relationships/slide" Target="slides/slide29.xml"/><Relationship Id="rId40" Type="http://schemas.openxmlformats.org/officeDocument/2006/relationships/slide" Target="slides/slide28.xml"/><Relationship Id="rId4" Type="http://schemas.openxmlformats.org/officeDocument/2006/relationships/slideMaster" Target="slideMasters/slideMaster3.xml"/><Relationship Id="rId39" Type="http://schemas.openxmlformats.org/officeDocument/2006/relationships/slide" Target="slides/slide27.xml"/><Relationship Id="rId38" Type="http://schemas.openxmlformats.org/officeDocument/2006/relationships/slide" Target="slides/slide26.xml"/><Relationship Id="rId37" Type="http://schemas.openxmlformats.org/officeDocument/2006/relationships/slide" Target="slides/slide25.xml"/><Relationship Id="rId36" Type="http://schemas.openxmlformats.org/officeDocument/2006/relationships/slide" Target="slides/slide24.xml"/><Relationship Id="rId35" Type="http://schemas.openxmlformats.org/officeDocument/2006/relationships/slide" Target="slides/slide23.xml"/><Relationship Id="rId34" Type="http://schemas.openxmlformats.org/officeDocument/2006/relationships/slide" Target="slides/slide22.xml"/><Relationship Id="rId33" Type="http://schemas.openxmlformats.org/officeDocument/2006/relationships/slide" Target="slides/slide21.xml"/><Relationship Id="rId32" Type="http://schemas.openxmlformats.org/officeDocument/2006/relationships/slide" Target="slides/slide20.xml"/><Relationship Id="rId31" Type="http://schemas.openxmlformats.org/officeDocument/2006/relationships/slide" Target="slides/slide19.xml"/><Relationship Id="rId30" Type="http://schemas.openxmlformats.org/officeDocument/2006/relationships/slide" Target="slides/slide18.xml"/><Relationship Id="rId3" Type="http://schemas.openxmlformats.org/officeDocument/2006/relationships/slideMaster" Target="slideMasters/slideMaster2.xml"/><Relationship Id="rId29" Type="http://schemas.openxmlformats.org/officeDocument/2006/relationships/slide" Target="slides/slide17.xml"/><Relationship Id="rId28" Type="http://schemas.openxmlformats.org/officeDocument/2006/relationships/slide" Target="slides/slide16.xml"/><Relationship Id="rId27" Type="http://schemas.openxmlformats.org/officeDocument/2006/relationships/slide" Target="slides/slide15.xml"/><Relationship Id="rId26" Type="http://schemas.openxmlformats.org/officeDocument/2006/relationships/slide" Target="slides/slide14.xml"/><Relationship Id="rId25" Type="http://schemas.openxmlformats.org/officeDocument/2006/relationships/slide" Target="slides/slide13.xml"/><Relationship Id="rId24" Type="http://schemas.openxmlformats.org/officeDocument/2006/relationships/slide" Target="slides/slide12.xml"/><Relationship Id="rId23" Type="http://schemas.openxmlformats.org/officeDocument/2006/relationships/slide" Target="slides/slide11.xml"/><Relationship Id="rId22" Type="http://schemas.openxmlformats.org/officeDocument/2006/relationships/slide" Target="slides/slide10.xml"/><Relationship Id="rId21" Type="http://schemas.openxmlformats.org/officeDocument/2006/relationships/slide" Target="slides/slide9.xml"/><Relationship Id="rId20" Type="http://schemas.openxmlformats.org/officeDocument/2006/relationships/slide" Target="slides/slide8.xml"/><Relationship Id="rId2" Type="http://schemas.openxmlformats.org/officeDocument/2006/relationships/theme" Target="theme/theme1.xml"/><Relationship Id="rId19" Type="http://schemas.openxmlformats.org/officeDocument/2006/relationships/slide" Target="slides/slide7.xml"/><Relationship Id="rId18" Type="http://schemas.openxmlformats.org/officeDocument/2006/relationships/slide" Target="slides/slide6.xml"/><Relationship Id="rId17" Type="http://schemas.openxmlformats.org/officeDocument/2006/relationships/slide" Target="slides/slide5.xml"/><Relationship Id="rId16" Type="http://schemas.openxmlformats.org/officeDocument/2006/relationships/slide" Target="slides/slide4.xml"/><Relationship Id="rId15" Type="http://schemas.openxmlformats.org/officeDocument/2006/relationships/slide" Target="slides/slide3.xml"/><Relationship Id="rId14" Type="http://schemas.openxmlformats.org/officeDocument/2006/relationships/slide" Target="slides/slide2.xml"/><Relationship Id="rId13" Type="http://schemas.openxmlformats.org/officeDocument/2006/relationships/notesMaster" Target="notesMasters/notesMaster1.xml"/><Relationship Id="rId12" Type="http://schemas.openxmlformats.org/officeDocument/2006/relationships/slide" Target="slides/slide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9938"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9939" name="Rectangle 3"/>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9940" name="Rectangle 4"/>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9941" name="Rectangle 5"/>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fld id="{C5381BA0-775E-4063-9767-CEC8D61A401E}" type="slidenum">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fld id="{8034FB1C-EE2C-4CEC-93CC-6DFFF7FC20E0}" type="datetimeFigureOut">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第二级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第三级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第四级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第五级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eaLnBrk="1" hangingPunct="1">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wrap="square" lIns="91440" tIns="45720" rIns="91440" bIns="45720" numCol="1" anchor="b"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fld id="{FA5C3386-6BC2-4896-92C3-5B2B0B4313F7}" type="slidenum">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幻灯片图像占位符 1"/>
          <p:cNvSpPr>
            <a:spLocks noGrp="1" noRot="1" noChangeAspect="1" noTextEdit="1"/>
          </p:cNvSpPr>
          <p:nvPr>
            <p:ph type="sldImg"/>
          </p:nvPr>
        </p:nvSpPr>
        <p:spPr>
          <a:ln>
            <a:solidFill>
              <a:srgbClr val="000000">
                <a:alpha val="100000"/>
              </a:srgbClr>
            </a:solidFill>
            <a:miter lim="800000"/>
          </a:ln>
        </p:spPr>
      </p:sp>
      <p:sp>
        <p:nvSpPr>
          <p:cNvPr id="6147" name="备注占位符 2"/>
          <p:cNvSpPr>
            <a:spLocks noGrp="1"/>
          </p:cNvSpPr>
          <p:nvPr>
            <p:ph type="body" idx="1"/>
          </p:nvPr>
        </p:nvSpPr>
        <p:spPr>
          <a:noFill/>
          <a:ln>
            <a:noFill/>
          </a:ln>
        </p:spPr>
        <p:txBody>
          <a:bodyPr wrap="square" lIns="91440" tIns="45720" rIns="91440" bIns="45720" anchor="t" anchorCtr="0"/>
          <a:p>
            <a:pPr lvl="0"/>
            <a:endParaRPr lang="zh-CN" altLang="en-US" dirty="0"/>
          </a:p>
        </p:txBody>
      </p:sp>
      <p:sp>
        <p:nvSpPr>
          <p:cNvPr id="6148"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幻灯片图像占位符 1"/>
          <p:cNvSpPr>
            <a:spLocks noGrp="1" noRot="1" noChangeAspect="1" noTextEdit="1"/>
          </p:cNvSpPr>
          <p:nvPr>
            <p:ph type="sldImg"/>
          </p:nvPr>
        </p:nvSpPr>
        <p:spPr>
          <a:ln>
            <a:solidFill>
              <a:srgbClr val="000000">
                <a:alpha val="100000"/>
              </a:srgbClr>
            </a:solidFill>
            <a:miter lim="800000"/>
          </a:ln>
        </p:spPr>
      </p:sp>
      <p:sp>
        <p:nvSpPr>
          <p:cNvPr id="12291" name="备注占位符 2"/>
          <p:cNvSpPr>
            <a:spLocks noGrp="1"/>
          </p:cNvSpPr>
          <p:nvPr>
            <p:ph type="body" idx="1"/>
          </p:nvPr>
        </p:nvSpPr>
        <p:spPr>
          <a:noFill/>
          <a:ln>
            <a:noFill/>
          </a:ln>
        </p:spPr>
        <p:txBody>
          <a:bodyPr wrap="square" lIns="91440" tIns="45720" rIns="91440" bIns="45720" anchor="t" anchorCtr="0"/>
          <a:p>
            <a:pPr lvl="0" eaLnBrk="1" hangingPunct="1">
              <a:spcBef>
                <a:spcPct val="0"/>
              </a:spcBef>
            </a:pPr>
            <a:endParaRPr lang="zh-CN" altLang="en-US" dirty="0"/>
          </a:p>
        </p:txBody>
      </p:sp>
      <p:sp>
        <p:nvSpPr>
          <p:cNvPr id="12292"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幻灯片图像占位符 1"/>
          <p:cNvSpPr>
            <a:spLocks noGrp="1" noRot="1" noChangeAspect="1" noTextEdit="1"/>
          </p:cNvSpPr>
          <p:nvPr>
            <p:ph type="sldImg"/>
          </p:nvPr>
        </p:nvSpPr>
        <p:spPr>
          <a:ln>
            <a:solidFill>
              <a:srgbClr val="000000">
                <a:alpha val="100000"/>
              </a:srgbClr>
            </a:solidFill>
            <a:miter lim="800000"/>
          </a:ln>
        </p:spPr>
      </p:sp>
      <p:sp>
        <p:nvSpPr>
          <p:cNvPr id="15363" name="备注占位符 2"/>
          <p:cNvSpPr>
            <a:spLocks noGrp="1"/>
          </p:cNvSpPr>
          <p:nvPr>
            <p:ph type="body" idx="1"/>
          </p:nvPr>
        </p:nvSpPr>
        <p:spPr>
          <a:noFill/>
          <a:ln>
            <a:noFill/>
          </a:ln>
        </p:spPr>
        <p:txBody>
          <a:bodyPr wrap="square" lIns="91440" tIns="45720" rIns="91440" bIns="45720" anchor="t" anchorCtr="0"/>
          <a:p>
            <a:pPr lvl="0" eaLnBrk="1" hangingPunct="1">
              <a:spcBef>
                <a:spcPct val="0"/>
              </a:spcBef>
            </a:pPr>
            <a:endParaRPr lang="zh-CN" altLang="en-US" dirty="0"/>
          </a:p>
        </p:txBody>
      </p:sp>
      <p:sp>
        <p:nvSpPr>
          <p:cNvPr id="15364"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幻灯片图像占位符 1"/>
          <p:cNvSpPr>
            <a:spLocks noGrp="1" noRot="1" noChangeAspect="1" noTextEdit="1"/>
          </p:cNvSpPr>
          <p:nvPr>
            <p:ph type="sldImg"/>
          </p:nvPr>
        </p:nvSpPr>
        <p:spPr>
          <a:ln>
            <a:solidFill>
              <a:srgbClr val="000000">
                <a:alpha val="100000"/>
              </a:srgbClr>
            </a:solidFill>
            <a:miter lim="800000"/>
          </a:ln>
        </p:spPr>
      </p:sp>
      <p:sp>
        <p:nvSpPr>
          <p:cNvPr id="17411" name="备注占位符 2"/>
          <p:cNvSpPr>
            <a:spLocks noGrp="1"/>
          </p:cNvSpPr>
          <p:nvPr>
            <p:ph type="body" idx="1"/>
          </p:nvPr>
        </p:nvSpPr>
        <p:spPr>
          <a:noFill/>
          <a:ln>
            <a:noFill/>
          </a:ln>
        </p:spPr>
        <p:txBody>
          <a:bodyPr wrap="square" lIns="91440" tIns="45720" rIns="91440" bIns="45720" anchor="t" anchorCtr="0"/>
          <a:p>
            <a:pPr lvl="0" eaLnBrk="1" hangingPunct="1">
              <a:spcBef>
                <a:spcPct val="0"/>
              </a:spcBef>
            </a:pPr>
            <a:endParaRPr lang="zh-CN" altLang="en-US" dirty="0"/>
          </a:p>
        </p:txBody>
      </p:sp>
      <p:sp>
        <p:nvSpPr>
          <p:cNvPr id="17412"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幻灯片图像占位符 1"/>
          <p:cNvSpPr>
            <a:spLocks noGrp="1" noRot="1" noChangeAspect="1" noTextEdit="1"/>
          </p:cNvSpPr>
          <p:nvPr>
            <p:ph type="sldImg"/>
          </p:nvPr>
        </p:nvSpPr>
        <p:spPr>
          <a:ln>
            <a:solidFill>
              <a:srgbClr val="000000">
                <a:alpha val="100000"/>
              </a:srgbClr>
            </a:solidFill>
            <a:miter lim="800000"/>
          </a:ln>
        </p:spPr>
      </p:sp>
      <p:sp>
        <p:nvSpPr>
          <p:cNvPr id="19459" name="备注占位符 2"/>
          <p:cNvSpPr>
            <a:spLocks noGrp="1"/>
          </p:cNvSpPr>
          <p:nvPr>
            <p:ph type="body" idx="1"/>
          </p:nvPr>
        </p:nvSpPr>
        <p:spPr>
          <a:noFill/>
          <a:ln>
            <a:noFill/>
          </a:ln>
        </p:spPr>
        <p:txBody>
          <a:bodyPr wrap="square" lIns="91440" tIns="45720" rIns="91440" bIns="45720" anchor="t" anchorCtr="0"/>
          <a:p>
            <a:pPr lvl="0" eaLnBrk="1" hangingPunct="1">
              <a:spcBef>
                <a:spcPct val="0"/>
              </a:spcBef>
            </a:pPr>
            <a:endParaRPr lang="zh-CN" altLang="en-US" dirty="0"/>
          </a:p>
        </p:txBody>
      </p:sp>
      <p:sp>
        <p:nvSpPr>
          <p:cNvPr id="19460"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幻灯片图像占位符 1"/>
          <p:cNvSpPr>
            <a:spLocks noGrp="1" noRot="1" noChangeAspect="1" noTextEdit="1"/>
          </p:cNvSpPr>
          <p:nvPr>
            <p:ph type="sldImg"/>
          </p:nvPr>
        </p:nvSpPr>
        <p:spPr>
          <a:ln>
            <a:solidFill>
              <a:srgbClr val="000000">
                <a:alpha val="100000"/>
              </a:srgbClr>
            </a:solidFill>
            <a:miter lim="800000"/>
          </a:ln>
        </p:spPr>
      </p:sp>
      <p:sp>
        <p:nvSpPr>
          <p:cNvPr id="21507" name="备注占位符 2"/>
          <p:cNvSpPr>
            <a:spLocks noGrp="1"/>
          </p:cNvSpPr>
          <p:nvPr>
            <p:ph type="body" idx="1"/>
          </p:nvPr>
        </p:nvSpPr>
        <p:spPr>
          <a:noFill/>
          <a:ln>
            <a:noFill/>
          </a:ln>
        </p:spPr>
        <p:txBody>
          <a:bodyPr wrap="square" lIns="91440" tIns="45720" rIns="91440" bIns="45720" anchor="t" anchorCtr="0"/>
          <a:p>
            <a:pPr lvl="0"/>
            <a:endParaRPr lang="zh-CN" altLang="en-US" dirty="0"/>
          </a:p>
        </p:txBody>
      </p:sp>
      <p:sp>
        <p:nvSpPr>
          <p:cNvPr id="21508"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gradFill rotWithShape="0">
          <a:gsLst>
            <a:gs pos="0">
              <a:srgbClr val="000058"/>
            </a:gs>
            <a:gs pos="100000">
              <a:schemeClr val="bg1"/>
            </a:gs>
          </a:gsLst>
          <a:lin ang="2700000" scaled="1"/>
          <a:tileRect/>
        </a:gradFill>
        <a:effectLst/>
      </p:bgPr>
    </p:bg>
    <p:spTree>
      <p:nvGrpSpPr>
        <p:cNvPr id="1" name=""/>
        <p:cNvGrpSpPr/>
        <p:nvPr/>
      </p:nvGrpSpPr>
      <p:grpSpPr>
        <a:xfrm>
          <a:off x="0" y="0"/>
          <a:ext cx="0" cy="0"/>
          <a:chOff x="0" y="0"/>
          <a:chExt cx="0" cy="0"/>
        </a:xfrm>
      </p:grpSpPr>
      <p:grpSp>
        <p:nvGrpSpPr>
          <p:cNvPr id="2050" name="Group 2"/>
          <p:cNvGrpSpPr/>
          <p:nvPr/>
        </p:nvGrpSpPr>
        <p:grpSpPr>
          <a:xfrm>
            <a:off x="0" y="0"/>
            <a:ext cx="9144000" cy="6856413"/>
            <a:chOff x="0" y="0"/>
            <a:chExt cx="5760" cy="4319"/>
          </a:xfrm>
        </p:grpSpPr>
        <p:sp>
          <p:nvSpPr>
            <p:cNvPr id="48" name="Freeform 3"/>
            <p:cNvSpPr/>
            <p:nvPr/>
          </p:nvSpPr>
          <p:spPr bwMode="hidden">
            <a:xfrm>
              <a:off x="0" y="12"/>
              <a:ext cx="5758" cy="3273"/>
            </a:xfrm>
            <a:custGeom>
              <a:avLst/>
              <a:gdLst/>
              <a:ahLst/>
              <a:cxnLst>
                <a:cxn ang="0">
                  <a:pos x="3193" y="1816"/>
                </a:cxn>
                <a:cxn ang="0">
                  <a:pos x="0" y="0"/>
                </a:cxn>
                <a:cxn ang="0">
                  <a:pos x="0" y="522"/>
                </a:cxn>
                <a:cxn ang="0">
                  <a:pos x="3037" y="1978"/>
                </a:cxn>
                <a:cxn ang="0">
                  <a:pos x="5740" y="3273"/>
                </a:cxn>
                <a:cxn ang="0">
                  <a:pos x="5740" y="3267"/>
                </a:cxn>
                <a:cxn ang="0">
                  <a:pos x="3193" y="1816"/>
                </a:cxn>
                <a:cxn ang="0">
                  <a:pos x="3193" y="1816"/>
                </a:cxn>
              </a:cxnLst>
              <a:rect l="0" t="0" r="r" b="b"/>
              <a:pathLst>
                <a:path w="5740" h="3273">
                  <a:moveTo>
                    <a:pt x="3193" y="1816"/>
                  </a:moveTo>
                  <a:lnTo>
                    <a:pt x="0" y="0"/>
                  </a:lnTo>
                  <a:lnTo>
                    <a:pt x="0" y="522"/>
                  </a:lnTo>
                  <a:lnTo>
                    <a:pt x="3037" y="1978"/>
                  </a:lnTo>
                  <a:lnTo>
                    <a:pt x="5740" y="3273"/>
                  </a:lnTo>
                  <a:lnTo>
                    <a:pt x="5740" y="3267"/>
                  </a:lnTo>
                  <a:lnTo>
                    <a:pt x="3193" y="1816"/>
                  </a:lnTo>
                  <a:lnTo>
                    <a:pt x="3193" y="1816"/>
                  </a:lnTo>
                  <a:close/>
                </a:path>
              </a:pathLst>
            </a:custGeom>
            <a:gradFill rotWithShape="0">
              <a:gsLst>
                <a:gs pos="0">
                  <a:schemeClr val="bg2">
                    <a:gamma/>
                    <a:shade val="63529"/>
                    <a:invGamma/>
                  </a:schemeClr>
                </a:gs>
                <a:gs pos="100000">
                  <a:schemeClr val="bg2"/>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9" name="Freeform 4"/>
            <p:cNvSpPr/>
            <p:nvPr/>
          </p:nvSpPr>
          <p:spPr bwMode="hidden">
            <a:xfrm>
              <a:off x="149" y="0"/>
              <a:ext cx="5609" cy="3243"/>
            </a:xfrm>
            <a:custGeom>
              <a:avLst/>
              <a:gdLst/>
              <a:ahLst/>
              <a:cxnLst>
                <a:cxn ang="0">
                  <a:pos x="3163" y="1714"/>
                </a:cxn>
                <a:cxn ang="0">
                  <a:pos x="431" y="0"/>
                </a:cxn>
                <a:cxn ang="0">
                  <a:pos x="0" y="0"/>
                </a:cxn>
                <a:cxn ang="0">
                  <a:pos x="3086" y="1786"/>
                </a:cxn>
                <a:cxn ang="0">
                  <a:pos x="5591" y="3243"/>
                </a:cxn>
                <a:cxn ang="0">
                  <a:pos x="5591" y="3237"/>
                </a:cxn>
                <a:cxn ang="0">
                  <a:pos x="3163" y="1714"/>
                </a:cxn>
                <a:cxn ang="0">
                  <a:pos x="3163" y="1714"/>
                </a:cxn>
              </a:cxnLst>
              <a:rect l="0" t="0" r="r" b="b"/>
              <a:pathLst>
                <a:path w="5591" h="3243">
                  <a:moveTo>
                    <a:pt x="3163" y="1714"/>
                  </a:moveTo>
                  <a:lnTo>
                    <a:pt x="431" y="0"/>
                  </a:lnTo>
                  <a:lnTo>
                    <a:pt x="0" y="0"/>
                  </a:lnTo>
                  <a:lnTo>
                    <a:pt x="3086" y="1786"/>
                  </a:lnTo>
                  <a:lnTo>
                    <a:pt x="5591" y="3243"/>
                  </a:lnTo>
                  <a:lnTo>
                    <a:pt x="5591" y="3237"/>
                  </a:lnTo>
                  <a:lnTo>
                    <a:pt x="3163" y="1714"/>
                  </a:lnTo>
                  <a:lnTo>
                    <a:pt x="3163" y="1714"/>
                  </a:lnTo>
                  <a:close/>
                </a:path>
              </a:pathLst>
            </a:custGeom>
            <a:gradFill rotWithShape="0">
              <a:gsLst>
                <a:gs pos="0">
                  <a:schemeClr val="bg1">
                    <a:gamma/>
                    <a:shade val="6078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0" name="Freeform 5"/>
            <p:cNvSpPr/>
            <p:nvPr/>
          </p:nvSpPr>
          <p:spPr bwMode="hidden">
            <a:xfrm>
              <a:off x="0" y="3433"/>
              <a:ext cx="4038" cy="191"/>
            </a:xfrm>
            <a:custGeom>
              <a:avLst/>
              <a:gdLst/>
              <a:ahLst/>
              <a:cxnLst>
                <a:cxn ang="0">
                  <a:pos x="0" y="156"/>
                </a:cxn>
                <a:cxn ang="0">
                  <a:pos x="4042" y="192"/>
                </a:cxn>
                <a:cxn ang="0">
                  <a:pos x="4042" y="144"/>
                </a:cxn>
                <a:cxn ang="0">
                  <a:pos x="0" y="0"/>
                </a:cxn>
                <a:cxn ang="0">
                  <a:pos x="0" y="156"/>
                </a:cxn>
                <a:cxn ang="0">
                  <a:pos x="0" y="156"/>
                </a:cxn>
              </a:cxnLst>
              <a:rect l="0" t="0" r="r" b="b"/>
              <a:pathLst>
                <a:path w="4042" h="192">
                  <a:moveTo>
                    <a:pt x="0" y="156"/>
                  </a:moveTo>
                  <a:lnTo>
                    <a:pt x="4042" y="192"/>
                  </a:lnTo>
                  <a:lnTo>
                    <a:pt x="4042" y="144"/>
                  </a:lnTo>
                  <a:lnTo>
                    <a:pt x="0" y="0"/>
                  </a:lnTo>
                  <a:lnTo>
                    <a:pt x="0" y="156"/>
                  </a:lnTo>
                  <a:lnTo>
                    <a:pt x="0" y="156"/>
                  </a:lnTo>
                  <a:close/>
                </a:path>
              </a:pathLst>
            </a:custGeom>
            <a:gradFill rotWithShape="0">
              <a:gsLst>
                <a:gs pos="0">
                  <a:schemeClr val="bg2">
                    <a:gamma/>
                    <a:shade val="75686"/>
                    <a:invGamma/>
                  </a:schemeClr>
                </a:gs>
                <a:gs pos="100000">
                  <a:schemeClr val="bg2"/>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9" name="Freeform 6"/>
            <p:cNvSpPr/>
            <p:nvPr/>
          </p:nvSpPr>
          <p:spPr>
            <a:xfrm>
              <a:off x="4038" y="3577"/>
              <a:ext cx="1720" cy="65"/>
            </a:xfrm>
            <a:custGeom>
              <a:avLst/>
              <a:gdLst/>
              <a:ahLst/>
              <a:cxnLst>
                <a:cxn ang="0">
                  <a:pos x="1670" y="40"/>
                </a:cxn>
                <a:cxn ang="0">
                  <a:pos x="1670" y="34"/>
                </a:cxn>
                <a:cxn ang="0">
                  <a:pos x="0" y="0"/>
                </a:cxn>
                <a:cxn ang="0">
                  <a:pos x="0" y="33"/>
                </a:cxn>
                <a:cxn ang="0">
                  <a:pos x="1670" y="40"/>
                </a:cxn>
                <a:cxn ang="0">
                  <a:pos x="1670" y="40"/>
                </a:cxn>
              </a:cxnLst>
              <a:pathLst>
                <a:path w="1722" h="66">
                  <a:moveTo>
                    <a:pt x="1722" y="66"/>
                  </a:moveTo>
                  <a:lnTo>
                    <a:pt x="1722" y="60"/>
                  </a:lnTo>
                  <a:lnTo>
                    <a:pt x="0" y="0"/>
                  </a:lnTo>
                  <a:lnTo>
                    <a:pt x="0" y="48"/>
                  </a:lnTo>
                  <a:lnTo>
                    <a:pt x="1722" y="66"/>
                  </a:lnTo>
                  <a:close/>
                </a:path>
              </a:pathLst>
            </a:custGeom>
            <a:gradFill rotWithShape="0">
              <a:gsLst>
                <a:gs pos="0">
                  <a:schemeClr val="bg2">
                    <a:alpha val="100000"/>
                  </a:schemeClr>
                </a:gs>
                <a:gs pos="100000">
                  <a:schemeClr val="bg1">
                    <a:alpha val="100000"/>
                  </a:schemeClr>
                </a:gs>
              </a:gsLst>
              <a:lin ang="0" scaled="1"/>
              <a:tileRect/>
            </a:gradFill>
            <a:ln w="9525">
              <a:noFill/>
            </a:ln>
          </p:spPr>
          <p:txBody>
            <a:bodyPr/>
            <a:p>
              <a:endParaRPr lang="zh-CN" altLang="en-US"/>
            </a:p>
          </p:txBody>
        </p:sp>
        <p:sp>
          <p:nvSpPr>
            <p:cNvPr id="52" name="Freeform 7"/>
            <p:cNvSpPr/>
            <p:nvPr/>
          </p:nvSpPr>
          <p:spPr bwMode="hidden">
            <a:xfrm>
              <a:off x="0" y="3726"/>
              <a:ext cx="4784" cy="329"/>
            </a:xfrm>
            <a:custGeom>
              <a:avLst/>
              <a:gdLst/>
              <a:ahLst/>
              <a:cxnLst>
                <a:cxn ang="0">
                  <a:pos x="0" y="329"/>
                </a:cxn>
                <a:cxn ang="0">
                  <a:pos x="4789" y="77"/>
                </a:cxn>
                <a:cxn ang="0">
                  <a:pos x="4789" y="0"/>
                </a:cxn>
                <a:cxn ang="0">
                  <a:pos x="0" y="107"/>
                </a:cxn>
                <a:cxn ang="0">
                  <a:pos x="0" y="329"/>
                </a:cxn>
                <a:cxn ang="0">
                  <a:pos x="0" y="329"/>
                </a:cxn>
              </a:cxnLst>
              <a:rect l="0" t="0" r="r" b="b"/>
              <a:pathLst>
                <a:path w="4789" h="329">
                  <a:moveTo>
                    <a:pt x="0" y="329"/>
                  </a:moveTo>
                  <a:lnTo>
                    <a:pt x="4789" y="77"/>
                  </a:lnTo>
                  <a:lnTo>
                    <a:pt x="4789" y="0"/>
                  </a:lnTo>
                  <a:lnTo>
                    <a:pt x="0" y="107"/>
                  </a:lnTo>
                  <a:lnTo>
                    <a:pt x="0" y="329"/>
                  </a:lnTo>
                  <a:lnTo>
                    <a:pt x="0" y="329"/>
                  </a:lnTo>
                  <a:close/>
                </a:path>
              </a:pathLst>
            </a:custGeom>
            <a:gradFill rotWithShape="0">
              <a:gsLst>
                <a:gs pos="0">
                  <a:schemeClr val="bg1">
                    <a:gamma/>
                    <a:shade val="81961"/>
                    <a:invGamma/>
                  </a:schemeClr>
                </a:gs>
                <a:gs pos="100000">
                  <a:schemeClr val="bg1"/>
                </a:gs>
              </a:gsLst>
              <a:lin ang="0" scaled="1"/>
            </a:gradFill>
            <a:ln w="9525" cap="flat" cmpd="sng">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61" name="Freeform 8"/>
            <p:cNvSpPr/>
            <p:nvPr/>
          </p:nvSpPr>
          <p:spPr>
            <a:xfrm>
              <a:off x="4784" y="3702"/>
              <a:ext cx="974" cy="101"/>
            </a:xfrm>
            <a:custGeom>
              <a:avLst/>
              <a:gdLst/>
              <a:ahLst/>
              <a:cxnLst>
                <a:cxn ang="0">
                  <a:pos x="949" y="48"/>
                </a:cxn>
                <a:cxn ang="0">
                  <a:pos x="949" y="0"/>
                </a:cxn>
                <a:cxn ang="0">
                  <a:pos x="0" y="24"/>
                </a:cxn>
                <a:cxn ang="0">
                  <a:pos x="0" y="101"/>
                </a:cxn>
                <a:cxn ang="0">
                  <a:pos x="949" y="48"/>
                </a:cxn>
                <a:cxn ang="0">
                  <a:pos x="949" y="48"/>
                </a:cxn>
              </a:cxnLst>
              <a:pathLst>
                <a:path w="975" h="101">
                  <a:moveTo>
                    <a:pt x="975" y="48"/>
                  </a:moveTo>
                  <a:lnTo>
                    <a:pt x="975" y="0"/>
                  </a:lnTo>
                  <a:lnTo>
                    <a:pt x="0" y="24"/>
                  </a:lnTo>
                  <a:lnTo>
                    <a:pt x="0" y="101"/>
                  </a:lnTo>
                  <a:lnTo>
                    <a:pt x="975" y="48"/>
                  </a:lnTo>
                  <a:close/>
                </a:path>
              </a:pathLst>
            </a:custGeom>
            <a:solidFill>
              <a:schemeClr val="bg1">
                <a:alpha val="100000"/>
              </a:schemeClr>
            </a:solidFill>
            <a:ln w="9525">
              <a:noFill/>
            </a:ln>
          </p:spPr>
          <p:txBody>
            <a:bodyPr/>
            <a:p>
              <a:endParaRPr lang="zh-CN" altLang="en-US"/>
            </a:p>
          </p:txBody>
        </p:sp>
        <p:sp>
          <p:nvSpPr>
            <p:cNvPr id="2062" name="Freeform 9"/>
            <p:cNvSpPr/>
            <p:nvPr/>
          </p:nvSpPr>
          <p:spPr>
            <a:xfrm>
              <a:off x="3619" y="3815"/>
              <a:ext cx="2139" cy="198"/>
            </a:xfrm>
            <a:custGeom>
              <a:avLst/>
              <a:gdLst/>
              <a:ahLst/>
              <a:cxnLst>
                <a:cxn ang="0">
                  <a:pos x="2089" y="0"/>
                </a:cxn>
                <a:cxn ang="0">
                  <a:pos x="0" y="156"/>
                </a:cxn>
                <a:cxn ang="0">
                  <a:pos x="0" y="198"/>
                </a:cxn>
                <a:cxn ang="0">
                  <a:pos x="2089" y="0"/>
                </a:cxn>
                <a:cxn ang="0">
                  <a:pos x="2089" y="0"/>
                </a:cxn>
              </a:cxnLst>
              <a:pathLst>
                <a:path w="2141" h="198">
                  <a:moveTo>
                    <a:pt x="2141" y="0"/>
                  </a:moveTo>
                  <a:lnTo>
                    <a:pt x="0" y="156"/>
                  </a:lnTo>
                  <a:lnTo>
                    <a:pt x="0" y="198"/>
                  </a:lnTo>
                  <a:lnTo>
                    <a:pt x="2141" y="0"/>
                  </a:lnTo>
                  <a:close/>
                </a:path>
              </a:pathLst>
            </a:custGeom>
            <a:solidFill>
              <a:schemeClr val="bg1">
                <a:alpha val="100000"/>
              </a:schemeClr>
            </a:solidFill>
            <a:ln w="9525">
              <a:noFill/>
            </a:ln>
          </p:spPr>
          <p:txBody>
            <a:bodyPr/>
            <a:p>
              <a:endParaRPr lang="zh-CN" altLang="en-US"/>
            </a:p>
          </p:txBody>
        </p:sp>
        <p:sp>
          <p:nvSpPr>
            <p:cNvPr id="55" name="Freeform 10"/>
            <p:cNvSpPr/>
            <p:nvPr/>
          </p:nvSpPr>
          <p:spPr bwMode="hidden">
            <a:xfrm>
              <a:off x="0" y="3971"/>
              <a:ext cx="3619" cy="348"/>
            </a:xfrm>
            <a:custGeom>
              <a:avLst/>
              <a:gdLst/>
              <a:ahLst/>
              <a:cxnLst>
                <a:cxn ang="0">
                  <a:pos x="0" y="348"/>
                </a:cxn>
                <a:cxn ang="0">
                  <a:pos x="311" y="348"/>
                </a:cxn>
                <a:cxn ang="0">
                  <a:pos x="3623" y="42"/>
                </a:cxn>
                <a:cxn ang="0">
                  <a:pos x="3623" y="0"/>
                </a:cxn>
                <a:cxn ang="0">
                  <a:pos x="0" y="264"/>
                </a:cxn>
                <a:cxn ang="0">
                  <a:pos x="0" y="348"/>
                </a:cxn>
                <a:cxn ang="0">
                  <a:pos x="0" y="348"/>
                </a:cxn>
              </a:cxnLst>
              <a:rect l="0" t="0" r="r" b="b"/>
              <a:pathLst>
                <a:path w="3623" h="348">
                  <a:moveTo>
                    <a:pt x="0" y="348"/>
                  </a:moveTo>
                  <a:lnTo>
                    <a:pt x="311" y="348"/>
                  </a:lnTo>
                  <a:lnTo>
                    <a:pt x="3623" y="42"/>
                  </a:lnTo>
                  <a:lnTo>
                    <a:pt x="3623" y="0"/>
                  </a:lnTo>
                  <a:lnTo>
                    <a:pt x="0" y="264"/>
                  </a:lnTo>
                  <a:lnTo>
                    <a:pt x="0" y="348"/>
                  </a:lnTo>
                  <a:lnTo>
                    <a:pt x="0" y="348"/>
                  </a:lnTo>
                  <a:close/>
                </a:path>
              </a:pathLst>
            </a:custGeom>
            <a:gradFill rotWithShape="0">
              <a:gsLst>
                <a:gs pos="0">
                  <a:schemeClr val="bg1">
                    <a:gamma/>
                    <a:shade val="72549"/>
                    <a:invGamma/>
                  </a:schemeClr>
                </a:gs>
                <a:gs pos="100000">
                  <a:schemeClr val="bg1"/>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64" name="Freeform 11"/>
            <p:cNvSpPr/>
            <p:nvPr/>
          </p:nvSpPr>
          <p:spPr>
            <a:xfrm>
              <a:off x="2097" y="4043"/>
              <a:ext cx="2514" cy="276"/>
            </a:xfrm>
            <a:custGeom>
              <a:avLst/>
              <a:gdLst/>
              <a:ahLst/>
              <a:cxnLst>
                <a:cxn ang="0">
                  <a:pos x="2104" y="276"/>
                </a:cxn>
                <a:cxn ang="0">
                  <a:pos x="2439" y="204"/>
                </a:cxn>
                <a:cxn ang="0">
                  <a:pos x="2182" y="0"/>
                </a:cxn>
                <a:cxn ang="0">
                  <a:pos x="0" y="276"/>
                </a:cxn>
                <a:cxn ang="0">
                  <a:pos x="2104" y="276"/>
                </a:cxn>
                <a:cxn ang="0">
                  <a:pos x="2104" y="276"/>
                </a:cxn>
              </a:cxnLst>
              <a:pathLst>
                <a:path w="2517" h="276">
                  <a:moveTo>
                    <a:pt x="2182" y="276"/>
                  </a:moveTo>
                  <a:lnTo>
                    <a:pt x="2517" y="204"/>
                  </a:lnTo>
                  <a:lnTo>
                    <a:pt x="2260" y="0"/>
                  </a:lnTo>
                  <a:lnTo>
                    <a:pt x="0" y="276"/>
                  </a:lnTo>
                  <a:lnTo>
                    <a:pt x="2182" y="276"/>
                  </a:lnTo>
                  <a:close/>
                </a:path>
              </a:pathLst>
            </a:custGeom>
            <a:solidFill>
              <a:schemeClr val="bg1">
                <a:alpha val="100000"/>
              </a:schemeClr>
            </a:solidFill>
            <a:ln w="9525">
              <a:noFill/>
            </a:ln>
          </p:spPr>
          <p:txBody>
            <a:bodyPr/>
            <a:p>
              <a:endParaRPr lang="zh-CN" altLang="en-US"/>
            </a:p>
          </p:txBody>
        </p:sp>
        <p:sp>
          <p:nvSpPr>
            <p:cNvPr id="57" name="Freeform 12"/>
            <p:cNvSpPr/>
            <p:nvPr/>
          </p:nvSpPr>
          <p:spPr bwMode="hidden">
            <a:xfrm>
              <a:off x="4354" y="3869"/>
              <a:ext cx="1404" cy="378"/>
            </a:xfrm>
            <a:custGeom>
              <a:avLst/>
              <a:gdLst/>
              <a:ahLst/>
              <a:cxnLst>
                <a:cxn ang="0">
                  <a:pos x="1405" y="126"/>
                </a:cxn>
                <a:cxn ang="0">
                  <a:pos x="1405" y="0"/>
                </a:cxn>
                <a:cxn ang="0">
                  <a:pos x="0" y="174"/>
                </a:cxn>
                <a:cxn ang="0">
                  <a:pos x="257" y="378"/>
                </a:cxn>
                <a:cxn ang="0">
                  <a:pos x="1405" y="126"/>
                </a:cxn>
                <a:cxn ang="0">
                  <a:pos x="1405" y="126"/>
                </a:cxn>
              </a:cxnLst>
              <a:rect l="0" t="0" r="r" b="b"/>
              <a:pathLst>
                <a:path w="1405" h="378">
                  <a:moveTo>
                    <a:pt x="1405" y="126"/>
                  </a:moveTo>
                  <a:lnTo>
                    <a:pt x="1405" y="0"/>
                  </a:lnTo>
                  <a:lnTo>
                    <a:pt x="0" y="174"/>
                  </a:lnTo>
                  <a:lnTo>
                    <a:pt x="257" y="378"/>
                  </a:lnTo>
                  <a:lnTo>
                    <a:pt x="1405" y="126"/>
                  </a:lnTo>
                  <a:lnTo>
                    <a:pt x="1405" y="126"/>
                  </a:lnTo>
                  <a:close/>
                </a:path>
              </a:pathLst>
            </a:custGeom>
            <a:gradFill rotWithShape="0">
              <a:gsLst>
                <a:gs pos="0">
                  <a:schemeClr val="bg1"/>
                </a:gs>
                <a:gs pos="100000">
                  <a:schemeClr val="bg1">
                    <a:gamma/>
                    <a:tint val="96863"/>
                    <a:invGamma/>
                  </a:schemeClr>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66" name="Freeform 13"/>
            <p:cNvSpPr/>
            <p:nvPr/>
          </p:nvSpPr>
          <p:spPr>
            <a:xfrm>
              <a:off x="5030" y="3151"/>
              <a:ext cx="728" cy="240"/>
            </a:xfrm>
            <a:custGeom>
              <a:avLst/>
              <a:gdLst/>
              <a:ahLst/>
              <a:cxnLst>
                <a:cxn ang="0">
                  <a:pos x="703" y="240"/>
                </a:cxn>
                <a:cxn ang="0">
                  <a:pos x="0" y="0"/>
                </a:cxn>
                <a:cxn ang="0">
                  <a:pos x="0" y="6"/>
                </a:cxn>
                <a:cxn ang="0">
                  <a:pos x="703" y="240"/>
                </a:cxn>
                <a:cxn ang="0">
                  <a:pos x="703" y="240"/>
                </a:cxn>
              </a:cxnLst>
              <a:pathLst>
                <a:path w="729" h="240">
                  <a:moveTo>
                    <a:pt x="729" y="240"/>
                  </a:moveTo>
                  <a:lnTo>
                    <a:pt x="0" y="0"/>
                  </a:lnTo>
                  <a:lnTo>
                    <a:pt x="0" y="6"/>
                  </a:lnTo>
                  <a:lnTo>
                    <a:pt x="729" y="240"/>
                  </a:lnTo>
                  <a:close/>
                </a:path>
              </a:pathLst>
            </a:custGeom>
            <a:solidFill>
              <a:schemeClr val="bg1">
                <a:alpha val="100000"/>
              </a:schemeClr>
            </a:solidFill>
            <a:ln w="9525">
              <a:noFill/>
            </a:ln>
          </p:spPr>
          <p:txBody>
            <a:bodyPr/>
            <a:p>
              <a:endParaRPr lang="zh-CN" altLang="en-US"/>
            </a:p>
          </p:txBody>
        </p:sp>
        <p:sp>
          <p:nvSpPr>
            <p:cNvPr id="59" name="Freeform 14"/>
            <p:cNvSpPr/>
            <p:nvPr/>
          </p:nvSpPr>
          <p:spPr bwMode="hidden">
            <a:xfrm>
              <a:off x="0" y="1486"/>
              <a:ext cx="5030" cy="1671"/>
            </a:xfrm>
            <a:custGeom>
              <a:avLst/>
              <a:gdLst/>
              <a:ahLst/>
              <a:cxnLst>
                <a:cxn ang="0">
                  <a:pos x="0" y="72"/>
                </a:cxn>
                <a:cxn ang="0">
                  <a:pos x="5035" y="1672"/>
                </a:cxn>
                <a:cxn ang="0">
                  <a:pos x="5035" y="1666"/>
                </a:cxn>
                <a:cxn ang="0">
                  <a:pos x="0" y="0"/>
                </a:cxn>
                <a:cxn ang="0">
                  <a:pos x="0" y="72"/>
                </a:cxn>
                <a:cxn ang="0">
                  <a:pos x="0" y="72"/>
                </a:cxn>
              </a:cxnLst>
              <a:rect l="0" t="0" r="r" b="b"/>
              <a:pathLst>
                <a:path w="5035" h="1672">
                  <a:moveTo>
                    <a:pt x="0" y="72"/>
                  </a:moveTo>
                  <a:lnTo>
                    <a:pt x="5035" y="1672"/>
                  </a:lnTo>
                  <a:lnTo>
                    <a:pt x="5035" y="1666"/>
                  </a:lnTo>
                  <a:lnTo>
                    <a:pt x="0" y="0"/>
                  </a:lnTo>
                  <a:lnTo>
                    <a:pt x="0" y="72"/>
                  </a:lnTo>
                  <a:lnTo>
                    <a:pt x="0" y="72"/>
                  </a:lnTo>
                  <a:close/>
                </a:path>
              </a:pathLst>
            </a:custGeom>
            <a:gradFill rotWithShape="0">
              <a:gsLst>
                <a:gs pos="0">
                  <a:schemeClr val="bg1">
                    <a:gamma/>
                    <a:shade val="54510"/>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68" name="Freeform 15"/>
            <p:cNvSpPr/>
            <p:nvPr/>
          </p:nvSpPr>
          <p:spPr>
            <a:xfrm>
              <a:off x="5030" y="3049"/>
              <a:ext cx="728" cy="318"/>
            </a:xfrm>
            <a:custGeom>
              <a:avLst/>
              <a:gdLst/>
              <a:ahLst/>
              <a:cxnLst>
                <a:cxn ang="0">
                  <a:pos x="703" y="318"/>
                </a:cxn>
                <a:cxn ang="0">
                  <a:pos x="703" y="312"/>
                </a:cxn>
                <a:cxn ang="0">
                  <a:pos x="0" y="0"/>
                </a:cxn>
                <a:cxn ang="0">
                  <a:pos x="0" y="54"/>
                </a:cxn>
                <a:cxn ang="0">
                  <a:pos x="703" y="318"/>
                </a:cxn>
                <a:cxn ang="0">
                  <a:pos x="703" y="318"/>
                </a:cxn>
              </a:cxnLst>
              <a:pathLst>
                <a:path w="729" h="318">
                  <a:moveTo>
                    <a:pt x="729" y="318"/>
                  </a:moveTo>
                  <a:lnTo>
                    <a:pt x="729" y="312"/>
                  </a:lnTo>
                  <a:lnTo>
                    <a:pt x="0" y="0"/>
                  </a:lnTo>
                  <a:lnTo>
                    <a:pt x="0" y="54"/>
                  </a:lnTo>
                  <a:lnTo>
                    <a:pt x="729" y="318"/>
                  </a:lnTo>
                  <a:close/>
                </a:path>
              </a:pathLst>
            </a:custGeom>
            <a:gradFill rotWithShape="0">
              <a:gsLst>
                <a:gs pos="0">
                  <a:schemeClr val="bg2">
                    <a:alpha val="100000"/>
                  </a:schemeClr>
                </a:gs>
                <a:gs pos="100000">
                  <a:schemeClr val="bg1">
                    <a:alpha val="100000"/>
                  </a:schemeClr>
                </a:gs>
              </a:gsLst>
              <a:lin ang="0" scaled="1"/>
              <a:tileRect/>
            </a:gradFill>
            <a:ln w="9525">
              <a:noFill/>
            </a:ln>
          </p:spPr>
          <p:txBody>
            <a:bodyPr/>
            <a:p>
              <a:endParaRPr lang="zh-CN" altLang="en-US"/>
            </a:p>
          </p:txBody>
        </p:sp>
        <p:sp>
          <p:nvSpPr>
            <p:cNvPr id="61" name="Freeform 16"/>
            <p:cNvSpPr/>
            <p:nvPr/>
          </p:nvSpPr>
          <p:spPr bwMode="hidden">
            <a:xfrm>
              <a:off x="0" y="916"/>
              <a:ext cx="5030" cy="2187"/>
            </a:xfrm>
            <a:custGeom>
              <a:avLst/>
              <a:gdLst/>
              <a:ahLst/>
              <a:cxnLst>
                <a:cxn ang="0">
                  <a:pos x="0" y="396"/>
                </a:cxn>
                <a:cxn ang="0">
                  <a:pos x="5035" y="2188"/>
                </a:cxn>
                <a:cxn ang="0">
                  <a:pos x="5035" y="2134"/>
                </a:cxn>
                <a:cxn ang="0">
                  <a:pos x="0" y="0"/>
                </a:cxn>
                <a:cxn ang="0">
                  <a:pos x="0" y="396"/>
                </a:cxn>
                <a:cxn ang="0">
                  <a:pos x="0" y="396"/>
                </a:cxn>
              </a:cxnLst>
              <a:rect l="0" t="0" r="r" b="b"/>
              <a:pathLst>
                <a:path w="5035" h="2188">
                  <a:moveTo>
                    <a:pt x="0" y="396"/>
                  </a:moveTo>
                  <a:lnTo>
                    <a:pt x="5035" y="2188"/>
                  </a:lnTo>
                  <a:lnTo>
                    <a:pt x="5035" y="2134"/>
                  </a:lnTo>
                  <a:lnTo>
                    <a:pt x="0" y="0"/>
                  </a:lnTo>
                  <a:lnTo>
                    <a:pt x="0" y="396"/>
                  </a:lnTo>
                  <a:lnTo>
                    <a:pt x="0" y="396"/>
                  </a:lnTo>
                  <a:close/>
                </a:path>
              </a:pathLst>
            </a:custGeom>
            <a:gradFill rotWithShape="0">
              <a:gsLst>
                <a:gs pos="0">
                  <a:schemeClr val="bg2">
                    <a:gamma/>
                    <a:shade val="66667"/>
                    <a:invGamma/>
                  </a:schemeClr>
                </a:gs>
                <a:gs pos="100000">
                  <a:schemeClr val="bg2"/>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2" name="Freeform 17"/>
            <p:cNvSpPr/>
            <p:nvPr/>
          </p:nvSpPr>
          <p:spPr bwMode="hidden">
            <a:xfrm>
              <a:off x="2294" y="0"/>
              <a:ext cx="3159" cy="2725"/>
            </a:xfrm>
            <a:custGeom>
              <a:avLst/>
              <a:gdLst/>
              <a:ahLst/>
              <a:cxnLst>
                <a:cxn ang="0">
                  <a:pos x="0" y="0"/>
                </a:cxn>
                <a:cxn ang="0">
                  <a:pos x="3145" y="2727"/>
                </a:cxn>
                <a:cxn ang="0">
                  <a:pos x="3163" y="2704"/>
                </a:cxn>
                <a:cxn ang="0">
                  <a:pos x="102" y="0"/>
                </a:cxn>
                <a:cxn ang="0">
                  <a:pos x="0" y="0"/>
                </a:cxn>
                <a:cxn ang="0">
                  <a:pos x="0" y="0"/>
                </a:cxn>
              </a:cxnLst>
              <a:rect l="0" t="0" r="r" b="b"/>
              <a:pathLst>
                <a:path w="3163" h="2727">
                  <a:moveTo>
                    <a:pt x="0" y="0"/>
                  </a:moveTo>
                  <a:lnTo>
                    <a:pt x="3145" y="2727"/>
                  </a:lnTo>
                  <a:lnTo>
                    <a:pt x="3163" y="2704"/>
                  </a:lnTo>
                  <a:lnTo>
                    <a:pt x="102" y="0"/>
                  </a:lnTo>
                  <a:lnTo>
                    <a:pt x="0" y="0"/>
                  </a:lnTo>
                  <a:lnTo>
                    <a:pt x="0" y="0"/>
                  </a:lnTo>
                  <a:close/>
                </a:path>
              </a:pathLst>
            </a:custGeom>
            <a:gradFill rotWithShape="0">
              <a:gsLst>
                <a:gs pos="0">
                  <a:schemeClr val="bg1">
                    <a:gamma/>
                    <a:shade val="6980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3" name="Freeform 18"/>
            <p:cNvSpPr/>
            <p:nvPr/>
          </p:nvSpPr>
          <p:spPr bwMode="hidden">
            <a:xfrm>
              <a:off x="5435" y="2702"/>
              <a:ext cx="323" cy="299"/>
            </a:xfrm>
            <a:custGeom>
              <a:avLst/>
              <a:gdLst/>
              <a:ahLst/>
              <a:cxnLst>
                <a:cxn ang="0">
                  <a:pos x="323" y="299"/>
                </a:cxn>
                <a:cxn ang="0">
                  <a:pos x="323" y="263"/>
                </a:cxn>
                <a:cxn ang="0">
                  <a:pos x="18" y="0"/>
                </a:cxn>
                <a:cxn ang="0">
                  <a:pos x="0" y="23"/>
                </a:cxn>
                <a:cxn ang="0">
                  <a:pos x="323" y="299"/>
                </a:cxn>
                <a:cxn ang="0">
                  <a:pos x="323" y="299"/>
                </a:cxn>
              </a:cxnLst>
              <a:rect l="0" t="0" r="r" b="b"/>
              <a:pathLst>
                <a:path w="323" h="299">
                  <a:moveTo>
                    <a:pt x="323" y="299"/>
                  </a:moveTo>
                  <a:lnTo>
                    <a:pt x="323" y="263"/>
                  </a:lnTo>
                  <a:lnTo>
                    <a:pt x="18" y="0"/>
                  </a:lnTo>
                  <a:lnTo>
                    <a:pt x="0" y="23"/>
                  </a:lnTo>
                  <a:lnTo>
                    <a:pt x="323" y="299"/>
                  </a:lnTo>
                  <a:lnTo>
                    <a:pt x="323" y="299"/>
                  </a:lnTo>
                  <a:close/>
                </a:path>
              </a:pathLst>
            </a:custGeom>
            <a:gradFill rotWithShape="0">
              <a:gsLst>
                <a:gs pos="0">
                  <a:schemeClr val="bg1"/>
                </a:gs>
                <a:gs pos="100000">
                  <a:schemeClr val="bg1">
                    <a:gamma/>
                    <a:tint val="94118"/>
                    <a:invGamma/>
                  </a:schemeClr>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72" name="Freeform 19"/>
            <p:cNvSpPr/>
            <p:nvPr/>
          </p:nvSpPr>
          <p:spPr>
            <a:xfrm>
              <a:off x="5477" y="2588"/>
              <a:ext cx="281" cy="335"/>
            </a:xfrm>
            <a:custGeom>
              <a:avLst/>
              <a:gdLst/>
              <a:ahLst/>
              <a:cxnLst>
                <a:cxn ang="0">
                  <a:pos x="281" y="335"/>
                </a:cxn>
                <a:cxn ang="0">
                  <a:pos x="281" y="173"/>
                </a:cxn>
                <a:cxn ang="0">
                  <a:pos x="96" y="0"/>
                </a:cxn>
                <a:cxn ang="0">
                  <a:pos x="0" y="90"/>
                </a:cxn>
                <a:cxn ang="0">
                  <a:pos x="281" y="335"/>
                </a:cxn>
                <a:cxn ang="0">
                  <a:pos x="281" y="335"/>
                </a:cxn>
              </a:cxnLst>
              <a:pathLst>
                <a:path w="281" h="335">
                  <a:moveTo>
                    <a:pt x="281" y="335"/>
                  </a:moveTo>
                  <a:lnTo>
                    <a:pt x="281" y="173"/>
                  </a:lnTo>
                  <a:lnTo>
                    <a:pt x="96" y="0"/>
                  </a:lnTo>
                  <a:lnTo>
                    <a:pt x="0" y="90"/>
                  </a:lnTo>
                  <a:lnTo>
                    <a:pt x="281" y="335"/>
                  </a:lnTo>
                  <a:close/>
                </a:path>
              </a:pathLst>
            </a:custGeom>
            <a:solidFill>
              <a:schemeClr val="bg1">
                <a:alpha val="100000"/>
              </a:schemeClr>
            </a:solidFill>
            <a:ln w="9525">
              <a:noFill/>
            </a:ln>
          </p:spPr>
          <p:txBody>
            <a:bodyPr/>
            <a:p>
              <a:endParaRPr lang="zh-CN" altLang="en-US"/>
            </a:p>
          </p:txBody>
        </p:sp>
        <p:sp>
          <p:nvSpPr>
            <p:cNvPr id="65" name="Freeform 20"/>
            <p:cNvSpPr/>
            <p:nvPr/>
          </p:nvSpPr>
          <p:spPr bwMode="hidden">
            <a:xfrm>
              <a:off x="2454" y="0"/>
              <a:ext cx="3119" cy="2678"/>
            </a:xfrm>
            <a:custGeom>
              <a:avLst/>
              <a:gdLst/>
              <a:ahLst/>
              <a:cxnLst>
                <a:cxn ang="0">
                  <a:pos x="0" y="0"/>
                </a:cxn>
                <a:cxn ang="0">
                  <a:pos x="3026" y="2680"/>
                </a:cxn>
                <a:cxn ang="0">
                  <a:pos x="3122" y="2590"/>
                </a:cxn>
                <a:cxn ang="0">
                  <a:pos x="383" y="0"/>
                </a:cxn>
                <a:cxn ang="0">
                  <a:pos x="0" y="0"/>
                </a:cxn>
                <a:cxn ang="0">
                  <a:pos x="0" y="0"/>
                </a:cxn>
              </a:cxnLst>
              <a:rect l="0" t="0" r="r" b="b"/>
              <a:pathLst>
                <a:path w="3122" h="2680">
                  <a:moveTo>
                    <a:pt x="0" y="0"/>
                  </a:moveTo>
                  <a:lnTo>
                    <a:pt x="3026" y="2680"/>
                  </a:lnTo>
                  <a:lnTo>
                    <a:pt x="3122" y="2590"/>
                  </a:lnTo>
                  <a:lnTo>
                    <a:pt x="383" y="0"/>
                  </a:lnTo>
                  <a:lnTo>
                    <a:pt x="0" y="0"/>
                  </a:lnTo>
                  <a:lnTo>
                    <a:pt x="0" y="0"/>
                  </a:lnTo>
                  <a:close/>
                </a:path>
              </a:pathLst>
            </a:custGeom>
            <a:gradFill rotWithShape="0">
              <a:gsLst>
                <a:gs pos="0">
                  <a:schemeClr val="bg1">
                    <a:gamma/>
                    <a:shade val="46275"/>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74" name="Freeform 21"/>
            <p:cNvSpPr/>
            <p:nvPr/>
          </p:nvSpPr>
          <p:spPr>
            <a:xfrm>
              <a:off x="5626" y="2534"/>
              <a:ext cx="132" cy="132"/>
            </a:xfrm>
            <a:custGeom>
              <a:avLst/>
              <a:gdLst/>
              <a:ahLst/>
              <a:cxnLst>
                <a:cxn ang="0">
                  <a:pos x="132" y="132"/>
                </a:cxn>
                <a:cxn ang="0">
                  <a:pos x="0" y="0"/>
                </a:cxn>
                <a:cxn ang="0">
                  <a:pos x="0" y="0"/>
                </a:cxn>
                <a:cxn ang="0">
                  <a:pos x="132" y="132"/>
                </a:cxn>
                <a:cxn ang="0">
                  <a:pos x="132" y="132"/>
                </a:cxn>
              </a:cxnLst>
              <a:pathLst>
                <a:path w="132" h="132">
                  <a:moveTo>
                    <a:pt x="132" y="132"/>
                  </a:moveTo>
                  <a:lnTo>
                    <a:pt x="0" y="0"/>
                  </a:lnTo>
                  <a:lnTo>
                    <a:pt x="132" y="132"/>
                  </a:lnTo>
                  <a:close/>
                </a:path>
              </a:pathLst>
            </a:custGeom>
            <a:solidFill>
              <a:srgbClr val="FF9999">
                <a:alpha val="100000"/>
              </a:srgbClr>
            </a:solidFill>
            <a:ln w="9525">
              <a:noFill/>
            </a:ln>
          </p:spPr>
          <p:txBody>
            <a:bodyPr/>
            <a:p>
              <a:endParaRPr lang="zh-CN" altLang="en-US"/>
            </a:p>
          </p:txBody>
        </p:sp>
        <p:sp>
          <p:nvSpPr>
            <p:cNvPr id="67" name="Freeform 22"/>
            <p:cNvSpPr/>
            <p:nvPr/>
          </p:nvSpPr>
          <p:spPr bwMode="hidden">
            <a:xfrm>
              <a:off x="3112" y="0"/>
              <a:ext cx="2514" cy="2534"/>
            </a:xfrm>
            <a:custGeom>
              <a:avLst/>
              <a:gdLst/>
              <a:ahLst/>
              <a:cxnLst>
                <a:cxn ang="0">
                  <a:pos x="0" y="0"/>
                </a:cxn>
                <a:cxn ang="0">
                  <a:pos x="2517" y="2536"/>
                </a:cxn>
                <a:cxn ang="0">
                  <a:pos x="2517" y="2536"/>
                </a:cxn>
                <a:cxn ang="0">
                  <a:pos x="66" y="0"/>
                </a:cxn>
                <a:cxn ang="0">
                  <a:pos x="0" y="0"/>
                </a:cxn>
                <a:cxn ang="0">
                  <a:pos x="0" y="0"/>
                </a:cxn>
              </a:cxnLst>
              <a:rect l="0" t="0" r="r" b="b"/>
              <a:pathLst>
                <a:path w="2517" h="2536">
                  <a:moveTo>
                    <a:pt x="0" y="0"/>
                  </a:moveTo>
                  <a:lnTo>
                    <a:pt x="2517" y="2536"/>
                  </a:lnTo>
                  <a:lnTo>
                    <a:pt x="2517" y="2536"/>
                  </a:lnTo>
                  <a:lnTo>
                    <a:pt x="66" y="0"/>
                  </a:lnTo>
                  <a:lnTo>
                    <a:pt x="0" y="0"/>
                  </a:lnTo>
                  <a:lnTo>
                    <a:pt x="0" y="0"/>
                  </a:lnTo>
                  <a:close/>
                </a:path>
              </a:pathLst>
            </a:custGeom>
            <a:gradFill rotWithShape="0">
              <a:gsLst>
                <a:gs pos="0">
                  <a:schemeClr val="bg1">
                    <a:gamma/>
                    <a:shade val="51373"/>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8" name="Freeform 23"/>
            <p:cNvSpPr/>
            <p:nvPr/>
          </p:nvSpPr>
          <p:spPr bwMode="hidden">
            <a:xfrm>
              <a:off x="3488" y="0"/>
              <a:ext cx="2198" cy="2480"/>
            </a:xfrm>
            <a:custGeom>
              <a:avLst/>
              <a:gdLst/>
              <a:ahLst/>
              <a:cxnLst>
                <a:cxn ang="0">
                  <a:pos x="0" y="0"/>
                </a:cxn>
                <a:cxn ang="0">
                  <a:pos x="2188" y="2482"/>
                </a:cxn>
                <a:cxn ang="0">
                  <a:pos x="2200" y="2476"/>
                </a:cxn>
                <a:cxn ang="0">
                  <a:pos x="317" y="0"/>
                </a:cxn>
                <a:cxn ang="0">
                  <a:pos x="0" y="0"/>
                </a:cxn>
                <a:cxn ang="0">
                  <a:pos x="0" y="0"/>
                </a:cxn>
              </a:cxnLst>
              <a:rect l="0" t="0" r="r" b="b"/>
              <a:pathLst>
                <a:path w="2200" h="2482">
                  <a:moveTo>
                    <a:pt x="0" y="0"/>
                  </a:moveTo>
                  <a:lnTo>
                    <a:pt x="2188" y="2482"/>
                  </a:lnTo>
                  <a:lnTo>
                    <a:pt x="2200" y="2476"/>
                  </a:lnTo>
                  <a:lnTo>
                    <a:pt x="317" y="0"/>
                  </a:lnTo>
                  <a:lnTo>
                    <a:pt x="0" y="0"/>
                  </a:lnTo>
                  <a:lnTo>
                    <a:pt x="0" y="0"/>
                  </a:lnTo>
                  <a:close/>
                </a:path>
              </a:pathLst>
            </a:custGeom>
            <a:gradFill rotWithShape="0">
              <a:gsLst>
                <a:gs pos="0">
                  <a:schemeClr val="bg2">
                    <a:gamma/>
                    <a:shade val="78824"/>
                    <a:invGamma/>
                  </a:schemeClr>
                </a:gs>
                <a:gs pos="100000">
                  <a:schemeClr val="bg2"/>
                </a:gs>
              </a:gsLst>
              <a:lin ang="5400000" scaled="1"/>
            </a:gradFill>
            <a:ln w="9525" cap="flat" cmpd="sng">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9" name="Freeform 24"/>
            <p:cNvSpPr/>
            <p:nvPr/>
          </p:nvSpPr>
          <p:spPr bwMode="hidden">
            <a:xfrm>
              <a:off x="5674" y="2474"/>
              <a:ext cx="84" cy="96"/>
            </a:xfrm>
            <a:custGeom>
              <a:avLst/>
              <a:gdLst/>
              <a:ahLst/>
              <a:cxnLst>
                <a:cxn ang="0">
                  <a:pos x="84" y="96"/>
                </a:cxn>
                <a:cxn ang="0">
                  <a:pos x="84" y="90"/>
                </a:cxn>
                <a:cxn ang="0">
                  <a:pos x="12" y="0"/>
                </a:cxn>
                <a:cxn ang="0">
                  <a:pos x="0" y="6"/>
                </a:cxn>
                <a:cxn ang="0">
                  <a:pos x="84" y="96"/>
                </a:cxn>
                <a:cxn ang="0">
                  <a:pos x="84" y="96"/>
                </a:cxn>
              </a:cxnLst>
              <a:rect l="0" t="0" r="r" b="b"/>
              <a:pathLst>
                <a:path w="84" h="96">
                  <a:moveTo>
                    <a:pt x="84" y="96"/>
                  </a:moveTo>
                  <a:lnTo>
                    <a:pt x="84" y="90"/>
                  </a:lnTo>
                  <a:lnTo>
                    <a:pt x="12" y="0"/>
                  </a:lnTo>
                  <a:lnTo>
                    <a:pt x="0" y="6"/>
                  </a:lnTo>
                  <a:lnTo>
                    <a:pt x="84" y="96"/>
                  </a:lnTo>
                  <a:lnTo>
                    <a:pt x="84" y="96"/>
                  </a:lnTo>
                  <a:close/>
                </a:path>
              </a:pathLst>
            </a:custGeom>
            <a:gradFill rotWithShape="0">
              <a:gsLst>
                <a:gs pos="0">
                  <a:schemeClr val="bg1"/>
                </a:gs>
                <a:gs pos="100000">
                  <a:schemeClr val="bg1">
                    <a:gamma/>
                    <a:tint val="90980"/>
                    <a:invGamma/>
                  </a:schemeClr>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78" name="Freeform 25"/>
            <p:cNvSpPr/>
            <p:nvPr/>
          </p:nvSpPr>
          <p:spPr>
            <a:xfrm>
              <a:off x="5603" y="850"/>
              <a:ext cx="155" cy="516"/>
            </a:xfrm>
            <a:custGeom>
              <a:avLst/>
              <a:gdLst/>
              <a:ahLst/>
              <a:cxnLst>
                <a:cxn ang="0">
                  <a:pos x="155" y="516"/>
                </a:cxn>
                <a:cxn ang="0">
                  <a:pos x="155" y="204"/>
                </a:cxn>
                <a:cxn ang="0">
                  <a:pos x="77" y="0"/>
                </a:cxn>
                <a:cxn ang="0">
                  <a:pos x="0" y="192"/>
                </a:cxn>
                <a:cxn ang="0">
                  <a:pos x="155" y="516"/>
                </a:cxn>
                <a:cxn ang="0">
                  <a:pos x="155" y="516"/>
                </a:cxn>
              </a:cxnLst>
              <a:pathLst>
                <a:path w="155" h="516">
                  <a:moveTo>
                    <a:pt x="155" y="516"/>
                  </a:moveTo>
                  <a:lnTo>
                    <a:pt x="155" y="204"/>
                  </a:lnTo>
                  <a:lnTo>
                    <a:pt x="77" y="0"/>
                  </a:lnTo>
                  <a:lnTo>
                    <a:pt x="0" y="192"/>
                  </a:lnTo>
                  <a:lnTo>
                    <a:pt x="155" y="516"/>
                  </a:lnTo>
                  <a:close/>
                </a:path>
              </a:pathLst>
            </a:custGeom>
            <a:solidFill>
              <a:schemeClr val="bg2">
                <a:alpha val="100000"/>
              </a:schemeClr>
            </a:solidFill>
            <a:ln w="9525">
              <a:noFill/>
            </a:ln>
          </p:spPr>
          <p:txBody>
            <a:bodyPr/>
            <a:p>
              <a:endParaRPr lang="zh-CN" altLang="en-US"/>
            </a:p>
          </p:txBody>
        </p:sp>
        <p:sp>
          <p:nvSpPr>
            <p:cNvPr id="71" name="Freeform 26"/>
            <p:cNvSpPr/>
            <p:nvPr/>
          </p:nvSpPr>
          <p:spPr bwMode="hidden">
            <a:xfrm>
              <a:off x="5107" y="0"/>
              <a:ext cx="573" cy="1042"/>
            </a:xfrm>
            <a:custGeom>
              <a:avLst/>
              <a:gdLst/>
              <a:ahLst/>
              <a:cxnLst>
                <a:cxn ang="0">
                  <a:pos x="0" y="0"/>
                </a:cxn>
                <a:cxn ang="0">
                  <a:pos x="497" y="1043"/>
                </a:cxn>
                <a:cxn ang="0">
                  <a:pos x="574" y="851"/>
                </a:cxn>
                <a:cxn ang="0">
                  <a:pos x="251" y="0"/>
                </a:cxn>
                <a:cxn ang="0">
                  <a:pos x="0" y="0"/>
                </a:cxn>
                <a:cxn ang="0">
                  <a:pos x="0" y="0"/>
                </a:cxn>
              </a:cxnLst>
              <a:rect l="0" t="0" r="r" b="b"/>
              <a:pathLst>
                <a:path w="574" h="1043">
                  <a:moveTo>
                    <a:pt x="0" y="0"/>
                  </a:moveTo>
                  <a:lnTo>
                    <a:pt x="497" y="1043"/>
                  </a:lnTo>
                  <a:lnTo>
                    <a:pt x="574" y="851"/>
                  </a:lnTo>
                  <a:lnTo>
                    <a:pt x="251" y="0"/>
                  </a:lnTo>
                  <a:lnTo>
                    <a:pt x="0" y="0"/>
                  </a:lnTo>
                  <a:lnTo>
                    <a:pt x="0" y="0"/>
                  </a:lnTo>
                  <a:close/>
                </a:path>
              </a:pathLst>
            </a:custGeom>
            <a:gradFill rotWithShape="0">
              <a:gsLst>
                <a:gs pos="0">
                  <a:schemeClr val="bg2">
                    <a:gamma/>
                    <a:shade val="66667"/>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2" name="Freeform 27"/>
            <p:cNvSpPr/>
            <p:nvPr/>
          </p:nvSpPr>
          <p:spPr bwMode="hidden">
            <a:xfrm>
              <a:off x="5411" y="0"/>
              <a:ext cx="341" cy="796"/>
            </a:xfrm>
            <a:custGeom>
              <a:avLst/>
              <a:gdLst/>
              <a:ahLst/>
              <a:cxnLst>
                <a:cxn ang="0">
                  <a:pos x="144" y="0"/>
                </a:cxn>
                <a:cxn ang="0">
                  <a:pos x="0" y="0"/>
                </a:cxn>
                <a:cxn ang="0">
                  <a:pos x="287" y="797"/>
                </a:cxn>
                <a:cxn ang="0">
                  <a:pos x="341" y="653"/>
                </a:cxn>
                <a:cxn ang="0">
                  <a:pos x="144" y="0"/>
                </a:cxn>
                <a:cxn ang="0">
                  <a:pos x="144" y="0"/>
                </a:cxn>
              </a:cxnLst>
              <a:rect l="0" t="0" r="r" b="b"/>
              <a:pathLst>
                <a:path w="341" h="797">
                  <a:moveTo>
                    <a:pt x="144" y="0"/>
                  </a:moveTo>
                  <a:lnTo>
                    <a:pt x="0" y="0"/>
                  </a:lnTo>
                  <a:lnTo>
                    <a:pt x="287" y="797"/>
                  </a:lnTo>
                  <a:lnTo>
                    <a:pt x="341" y="653"/>
                  </a:lnTo>
                  <a:lnTo>
                    <a:pt x="144" y="0"/>
                  </a:lnTo>
                  <a:lnTo>
                    <a:pt x="144"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81" name="Freeform 28"/>
            <p:cNvSpPr/>
            <p:nvPr/>
          </p:nvSpPr>
          <p:spPr>
            <a:xfrm>
              <a:off x="5698" y="653"/>
              <a:ext cx="60" cy="311"/>
            </a:xfrm>
            <a:custGeom>
              <a:avLst/>
              <a:gdLst/>
              <a:ahLst/>
              <a:cxnLst>
                <a:cxn ang="0">
                  <a:pos x="0" y="144"/>
                </a:cxn>
                <a:cxn ang="0">
                  <a:pos x="60" y="286"/>
                </a:cxn>
                <a:cxn ang="0">
                  <a:pos x="60" y="6"/>
                </a:cxn>
                <a:cxn ang="0">
                  <a:pos x="54" y="0"/>
                </a:cxn>
                <a:cxn ang="0">
                  <a:pos x="0" y="144"/>
                </a:cxn>
                <a:cxn ang="0">
                  <a:pos x="0" y="144"/>
                </a:cxn>
              </a:cxnLst>
              <a:pathLst>
                <a:path w="60" h="312">
                  <a:moveTo>
                    <a:pt x="0" y="144"/>
                  </a:moveTo>
                  <a:lnTo>
                    <a:pt x="60" y="312"/>
                  </a:lnTo>
                  <a:lnTo>
                    <a:pt x="60" y="6"/>
                  </a:lnTo>
                  <a:lnTo>
                    <a:pt x="54" y="0"/>
                  </a:lnTo>
                  <a:lnTo>
                    <a:pt x="0" y="144"/>
                  </a:lnTo>
                  <a:close/>
                </a:path>
              </a:pathLst>
            </a:custGeom>
            <a:solidFill>
              <a:schemeClr val="bg2">
                <a:alpha val="100000"/>
              </a:schemeClr>
            </a:solidFill>
            <a:ln w="9525">
              <a:noFill/>
            </a:ln>
          </p:spPr>
          <p:txBody>
            <a:bodyPr/>
            <a:p>
              <a:endParaRPr lang="zh-CN" altLang="en-US"/>
            </a:p>
          </p:txBody>
        </p:sp>
        <p:sp>
          <p:nvSpPr>
            <p:cNvPr id="74" name="Freeform 29"/>
            <p:cNvSpPr/>
            <p:nvPr/>
          </p:nvSpPr>
          <p:spPr bwMode="hidden">
            <a:xfrm>
              <a:off x="2" y="1601"/>
              <a:ext cx="5752" cy="1864"/>
            </a:xfrm>
            <a:custGeom>
              <a:avLst/>
              <a:gdLst/>
              <a:ahLst/>
              <a:cxnLst>
                <a:cxn ang="0">
                  <a:pos x="0" y="371"/>
                </a:cxn>
                <a:cxn ang="0">
                  <a:pos x="5740" y="1864"/>
                </a:cxn>
                <a:cxn ang="0">
                  <a:pos x="5740" y="1834"/>
                </a:cxn>
                <a:cxn ang="0">
                  <a:pos x="0" y="0"/>
                </a:cxn>
                <a:cxn ang="0">
                  <a:pos x="0" y="371"/>
                </a:cxn>
                <a:cxn ang="0">
                  <a:pos x="0" y="371"/>
                </a:cxn>
              </a:cxnLst>
              <a:rect l="0" t="0" r="r" b="b"/>
              <a:pathLst>
                <a:path w="5740" h="1864">
                  <a:moveTo>
                    <a:pt x="0" y="371"/>
                  </a:moveTo>
                  <a:lnTo>
                    <a:pt x="5740" y="1864"/>
                  </a:lnTo>
                  <a:lnTo>
                    <a:pt x="5740" y="1834"/>
                  </a:lnTo>
                  <a:lnTo>
                    <a:pt x="0" y="0"/>
                  </a:lnTo>
                  <a:lnTo>
                    <a:pt x="0" y="371"/>
                  </a:lnTo>
                  <a:lnTo>
                    <a:pt x="0" y="371"/>
                  </a:lnTo>
                  <a:close/>
                </a:path>
              </a:pathLst>
            </a:custGeom>
            <a:gradFill rotWithShape="0">
              <a:gsLst>
                <a:gs pos="0">
                  <a:schemeClr val="bg1">
                    <a:gamma/>
                    <a:shade val="63529"/>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83" name="Freeform 30"/>
            <p:cNvSpPr/>
            <p:nvPr/>
          </p:nvSpPr>
          <p:spPr>
            <a:xfrm>
              <a:off x="5754" y="3483"/>
              <a:ext cx="6" cy="6"/>
            </a:xfrm>
            <a:custGeom>
              <a:avLst/>
              <a:gdLst/>
              <a:ahLst/>
              <a:cxnLst>
                <a:cxn ang="0">
                  <a:pos x="6" y="6"/>
                </a:cxn>
                <a:cxn ang="0">
                  <a:pos x="0" y="0"/>
                </a:cxn>
                <a:cxn ang="0">
                  <a:pos x="0" y="6"/>
                </a:cxn>
                <a:cxn ang="0">
                  <a:pos x="6" y="6"/>
                </a:cxn>
                <a:cxn ang="0">
                  <a:pos x="6" y="6"/>
                </a:cxn>
              </a:cxnLst>
              <a:pathLst>
                <a:path w="6" h="6">
                  <a:moveTo>
                    <a:pt x="6" y="6"/>
                  </a:moveTo>
                  <a:lnTo>
                    <a:pt x="0" y="0"/>
                  </a:lnTo>
                  <a:lnTo>
                    <a:pt x="0" y="6"/>
                  </a:lnTo>
                  <a:lnTo>
                    <a:pt x="6" y="6"/>
                  </a:lnTo>
                  <a:close/>
                </a:path>
              </a:pathLst>
            </a:custGeom>
            <a:solidFill>
              <a:srgbClr val="18FF00">
                <a:alpha val="100000"/>
              </a:srgbClr>
            </a:solidFill>
            <a:ln w="9525">
              <a:noFill/>
            </a:ln>
          </p:spPr>
          <p:txBody>
            <a:bodyPr/>
            <a:p>
              <a:endParaRPr lang="zh-CN" altLang="en-US"/>
            </a:p>
          </p:txBody>
        </p:sp>
        <p:sp>
          <p:nvSpPr>
            <p:cNvPr id="76" name="Freeform 31"/>
            <p:cNvSpPr/>
            <p:nvPr/>
          </p:nvSpPr>
          <p:spPr bwMode="hidden">
            <a:xfrm>
              <a:off x="2" y="2152"/>
              <a:ext cx="5752" cy="1337"/>
            </a:xfrm>
            <a:custGeom>
              <a:avLst/>
              <a:gdLst/>
              <a:ahLst/>
              <a:cxnLst>
                <a:cxn ang="0">
                  <a:pos x="0" y="366"/>
                </a:cxn>
                <a:cxn ang="0">
                  <a:pos x="5740" y="1337"/>
                </a:cxn>
                <a:cxn ang="0">
                  <a:pos x="5740" y="1331"/>
                </a:cxn>
                <a:cxn ang="0">
                  <a:pos x="0" y="0"/>
                </a:cxn>
                <a:cxn ang="0">
                  <a:pos x="0" y="366"/>
                </a:cxn>
                <a:cxn ang="0">
                  <a:pos x="0" y="366"/>
                </a:cxn>
              </a:cxnLst>
              <a:rect l="0" t="0" r="r" b="b"/>
              <a:pathLst>
                <a:path w="5740" h="1337">
                  <a:moveTo>
                    <a:pt x="0" y="366"/>
                  </a:moveTo>
                  <a:lnTo>
                    <a:pt x="5740" y="1337"/>
                  </a:lnTo>
                  <a:lnTo>
                    <a:pt x="5740" y="1331"/>
                  </a:lnTo>
                  <a:lnTo>
                    <a:pt x="0" y="0"/>
                  </a:lnTo>
                  <a:lnTo>
                    <a:pt x="0" y="366"/>
                  </a:lnTo>
                  <a:lnTo>
                    <a:pt x="0" y="366"/>
                  </a:lnTo>
                  <a:close/>
                </a:path>
              </a:pathLst>
            </a:custGeom>
            <a:gradFill rotWithShape="0">
              <a:gsLst>
                <a:gs pos="0">
                  <a:schemeClr val="bg1">
                    <a:gamma/>
                    <a:shade val="6078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7" name="Freeform 32"/>
            <p:cNvSpPr/>
            <p:nvPr/>
          </p:nvSpPr>
          <p:spPr bwMode="hidden">
            <a:xfrm>
              <a:off x="2" y="3177"/>
              <a:ext cx="5752" cy="414"/>
            </a:xfrm>
            <a:custGeom>
              <a:avLst/>
              <a:gdLst/>
              <a:ahLst/>
              <a:cxnLst>
                <a:cxn ang="0">
                  <a:pos x="0" y="48"/>
                </a:cxn>
                <a:cxn ang="0">
                  <a:pos x="5740" y="414"/>
                </a:cxn>
                <a:cxn ang="0">
                  <a:pos x="5740" y="402"/>
                </a:cxn>
                <a:cxn ang="0">
                  <a:pos x="0" y="0"/>
                </a:cxn>
                <a:cxn ang="0">
                  <a:pos x="0" y="48"/>
                </a:cxn>
                <a:cxn ang="0">
                  <a:pos x="0" y="48"/>
                </a:cxn>
              </a:cxnLst>
              <a:rect l="0" t="0" r="r" b="b"/>
              <a:pathLst>
                <a:path w="5740" h="414">
                  <a:moveTo>
                    <a:pt x="0" y="48"/>
                  </a:moveTo>
                  <a:lnTo>
                    <a:pt x="5740" y="414"/>
                  </a:lnTo>
                  <a:lnTo>
                    <a:pt x="5740" y="402"/>
                  </a:lnTo>
                  <a:lnTo>
                    <a:pt x="0" y="0"/>
                  </a:lnTo>
                  <a:lnTo>
                    <a:pt x="0" y="48"/>
                  </a:lnTo>
                  <a:lnTo>
                    <a:pt x="0" y="48"/>
                  </a:lnTo>
                  <a:close/>
                </a:path>
              </a:pathLst>
            </a:custGeom>
            <a:gradFill rotWithShape="0">
              <a:gsLst>
                <a:gs pos="0">
                  <a:schemeClr val="bg1">
                    <a:gamma/>
                    <a:shade val="84706"/>
                    <a:invGamma/>
                  </a:schemeClr>
                </a:gs>
                <a:gs pos="100000">
                  <a:schemeClr val="bg1"/>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8" name="Freeform 33"/>
            <p:cNvSpPr/>
            <p:nvPr/>
          </p:nvSpPr>
          <p:spPr bwMode="hidden">
            <a:xfrm>
              <a:off x="1297" y="0"/>
              <a:ext cx="4457" cy="3177"/>
            </a:xfrm>
            <a:custGeom>
              <a:avLst/>
              <a:gdLst/>
              <a:ahLst/>
              <a:cxnLst>
                <a:cxn ang="0">
                  <a:pos x="0" y="0"/>
                </a:cxn>
                <a:cxn ang="0">
                  <a:pos x="4448" y="3177"/>
                </a:cxn>
                <a:cxn ang="0">
                  <a:pos x="4448" y="3153"/>
                </a:cxn>
                <a:cxn ang="0">
                  <a:pos x="125" y="0"/>
                </a:cxn>
                <a:cxn ang="0">
                  <a:pos x="0" y="0"/>
                </a:cxn>
                <a:cxn ang="0">
                  <a:pos x="0" y="0"/>
                </a:cxn>
              </a:cxnLst>
              <a:rect l="0" t="0" r="r" b="b"/>
              <a:pathLst>
                <a:path w="4448" h="3177">
                  <a:moveTo>
                    <a:pt x="0" y="0"/>
                  </a:moveTo>
                  <a:lnTo>
                    <a:pt x="4448" y="3177"/>
                  </a:lnTo>
                  <a:lnTo>
                    <a:pt x="4448" y="3153"/>
                  </a:lnTo>
                  <a:lnTo>
                    <a:pt x="125" y="0"/>
                  </a:lnTo>
                  <a:lnTo>
                    <a:pt x="0" y="0"/>
                  </a:lnTo>
                  <a:lnTo>
                    <a:pt x="0" y="0"/>
                  </a:lnTo>
                  <a:close/>
                </a:path>
              </a:pathLst>
            </a:custGeom>
            <a:gradFill rotWithShape="0">
              <a:gsLst>
                <a:gs pos="0">
                  <a:schemeClr val="bg1">
                    <a:gamma/>
                    <a:shade val="48627"/>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9" name="Freeform 34"/>
            <p:cNvSpPr/>
            <p:nvPr/>
          </p:nvSpPr>
          <p:spPr bwMode="hidden">
            <a:xfrm>
              <a:off x="3321" y="0"/>
              <a:ext cx="2433" cy="2614"/>
            </a:xfrm>
            <a:custGeom>
              <a:avLst/>
              <a:gdLst/>
              <a:ahLst/>
              <a:cxnLst>
                <a:cxn ang="0">
                  <a:pos x="0" y="0"/>
                </a:cxn>
                <a:cxn ang="0">
                  <a:pos x="2428" y="2614"/>
                </a:cxn>
                <a:cxn ang="0">
                  <a:pos x="2428" y="2608"/>
                </a:cxn>
                <a:cxn ang="0">
                  <a:pos x="66" y="0"/>
                </a:cxn>
                <a:cxn ang="0">
                  <a:pos x="0" y="0"/>
                </a:cxn>
                <a:cxn ang="0">
                  <a:pos x="0" y="0"/>
                </a:cxn>
              </a:cxnLst>
              <a:rect l="0" t="0" r="r" b="b"/>
              <a:pathLst>
                <a:path w="2428" h="2614">
                  <a:moveTo>
                    <a:pt x="0" y="0"/>
                  </a:moveTo>
                  <a:lnTo>
                    <a:pt x="2428" y="2614"/>
                  </a:lnTo>
                  <a:lnTo>
                    <a:pt x="2428" y="2608"/>
                  </a:lnTo>
                  <a:lnTo>
                    <a:pt x="66" y="0"/>
                  </a:lnTo>
                  <a:lnTo>
                    <a:pt x="0" y="0"/>
                  </a:lnTo>
                  <a:lnTo>
                    <a:pt x="0" y="0"/>
                  </a:lnTo>
                  <a:close/>
                </a:path>
              </a:pathLst>
            </a:custGeom>
            <a:gradFill rotWithShape="0">
              <a:gsLst>
                <a:gs pos="0">
                  <a:schemeClr val="bg1">
                    <a:gamma/>
                    <a:shade val="84706"/>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0" name="Freeform 35"/>
            <p:cNvSpPr/>
            <p:nvPr/>
          </p:nvSpPr>
          <p:spPr bwMode="hidden">
            <a:xfrm>
              <a:off x="3950" y="0"/>
              <a:ext cx="1804" cy="2464"/>
            </a:xfrm>
            <a:custGeom>
              <a:avLst/>
              <a:gdLst/>
              <a:ahLst/>
              <a:cxnLst>
                <a:cxn ang="0">
                  <a:pos x="485" y="0"/>
                </a:cxn>
                <a:cxn ang="0">
                  <a:pos x="0" y="0"/>
                </a:cxn>
                <a:cxn ang="0">
                  <a:pos x="1800" y="2464"/>
                </a:cxn>
                <a:cxn ang="0">
                  <a:pos x="1800" y="2248"/>
                </a:cxn>
                <a:cxn ang="0">
                  <a:pos x="1794" y="2248"/>
                </a:cxn>
                <a:cxn ang="0">
                  <a:pos x="485" y="0"/>
                </a:cxn>
                <a:cxn ang="0">
                  <a:pos x="485" y="0"/>
                </a:cxn>
              </a:cxnLst>
              <a:rect l="0" t="0" r="r" b="b"/>
              <a:pathLst>
                <a:path w="1800" h="2464">
                  <a:moveTo>
                    <a:pt x="485" y="0"/>
                  </a:moveTo>
                  <a:lnTo>
                    <a:pt x="0" y="0"/>
                  </a:lnTo>
                  <a:lnTo>
                    <a:pt x="1800" y="2464"/>
                  </a:lnTo>
                  <a:lnTo>
                    <a:pt x="1800" y="2248"/>
                  </a:lnTo>
                  <a:lnTo>
                    <a:pt x="1794" y="2248"/>
                  </a:lnTo>
                  <a:lnTo>
                    <a:pt x="485" y="0"/>
                  </a:lnTo>
                  <a:lnTo>
                    <a:pt x="485"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1" name="Freeform 36"/>
            <p:cNvSpPr/>
            <p:nvPr/>
          </p:nvSpPr>
          <p:spPr bwMode="hidden">
            <a:xfrm>
              <a:off x="4519" y="0"/>
              <a:ext cx="1235" cy="2074"/>
            </a:xfrm>
            <a:custGeom>
              <a:avLst/>
              <a:gdLst/>
              <a:ahLst/>
              <a:cxnLst>
                <a:cxn ang="0">
                  <a:pos x="0" y="0"/>
                </a:cxn>
                <a:cxn ang="0">
                  <a:pos x="1232" y="2074"/>
                </a:cxn>
                <a:cxn ang="0">
                  <a:pos x="1232" y="2038"/>
                </a:cxn>
                <a:cxn ang="0">
                  <a:pos x="42" y="0"/>
                </a:cxn>
                <a:cxn ang="0">
                  <a:pos x="0" y="0"/>
                </a:cxn>
                <a:cxn ang="0">
                  <a:pos x="0" y="0"/>
                </a:cxn>
              </a:cxnLst>
              <a:rect l="0" t="0" r="r" b="b"/>
              <a:pathLst>
                <a:path w="1232" h="2074">
                  <a:moveTo>
                    <a:pt x="0" y="0"/>
                  </a:moveTo>
                  <a:lnTo>
                    <a:pt x="1232" y="2074"/>
                  </a:lnTo>
                  <a:lnTo>
                    <a:pt x="1232" y="2038"/>
                  </a:lnTo>
                  <a:lnTo>
                    <a:pt x="42" y="0"/>
                  </a:lnTo>
                  <a:lnTo>
                    <a:pt x="0" y="0"/>
                  </a:lnTo>
                  <a:lnTo>
                    <a:pt x="0" y="0"/>
                  </a:lnTo>
                  <a:close/>
                </a:path>
              </a:pathLst>
            </a:custGeom>
            <a:gradFill rotWithShape="0">
              <a:gsLst>
                <a:gs pos="0">
                  <a:schemeClr val="bg1">
                    <a:gamma/>
                    <a:shade val="57647"/>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2" name="Freeform 37"/>
            <p:cNvSpPr/>
            <p:nvPr/>
          </p:nvSpPr>
          <p:spPr bwMode="hidden">
            <a:xfrm>
              <a:off x="4694" y="0"/>
              <a:ext cx="1060" cy="1936"/>
            </a:xfrm>
            <a:custGeom>
              <a:avLst/>
              <a:gdLst/>
              <a:ahLst/>
              <a:cxnLst>
                <a:cxn ang="0">
                  <a:pos x="0" y="0"/>
                </a:cxn>
                <a:cxn ang="0">
                  <a:pos x="1058" y="1936"/>
                </a:cxn>
                <a:cxn ang="0">
                  <a:pos x="1058" y="1930"/>
                </a:cxn>
                <a:cxn ang="0">
                  <a:pos x="54" y="0"/>
                </a:cxn>
                <a:cxn ang="0">
                  <a:pos x="0" y="0"/>
                </a:cxn>
                <a:cxn ang="0">
                  <a:pos x="0" y="0"/>
                </a:cxn>
              </a:cxnLst>
              <a:rect l="0" t="0" r="r" b="b"/>
              <a:pathLst>
                <a:path w="1058" h="1936">
                  <a:moveTo>
                    <a:pt x="0" y="0"/>
                  </a:moveTo>
                  <a:lnTo>
                    <a:pt x="1058" y="1936"/>
                  </a:lnTo>
                  <a:lnTo>
                    <a:pt x="1058" y="1930"/>
                  </a:lnTo>
                  <a:lnTo>
                    <a:pt x="54" y="0"/>
                  </a:lnTo>
                  <a:lnTo>
                    <a:pt x="0" y="0"/>
                  </a:lnTo>
                  <a:lnTo>
                    <a:pt x="0" y="0"/>
                  </a:lnTo>
                  <a:close/>
                </a:path>
              </a:pathLst>
            </a:custGeom>
            <a:gradFill rotWithShape="0">
              <a:gsLst>
                <a:gs pos="0">
                  <a:schemeClr val="bg1">
                    <a:gamma/>
                    <a:shade val="72549"/>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3" name="Freeform 38"/>
            <p:cNvSpPr/>
            <p:nvPr/>
          </p:nvSpPr>
          <p:spPr bwMode="hidden">
            <a:xfrm>
              <a:off x="4981" y="0"/>
              <a:ext cx="773" cy="1487"/>
            </a:xfrm>
            <a:custGeom>
              <a:avLst/>
              <a:gdLst/>
              <a:ahLst/>
              <a:cxnLst>
                <a:cxn ang="0">
                  <a:pos x="771" y="1433"/>
                </a:cxn>
                <a:cxn ang="0">
                  <a:pos x="42" y="0"/>
                </a:cxn>
                <a:cxn ang="0">
                  <a:pos x="0" y="0"/>
                </a:cxn>
                <a:cxn ang="0">
                  <a:pos x="771" y="1487"/>
                </a:cxn>
                <a:cxn ang="0">
                  <a:pos x="771" y="1433"/>
                </a:cxn>
                <a:cxn ang="0">
                  <a:pos x="771" y="1433"/>
                </a:cxn>
              </a:cxnLst>
              <a:rect l="0" t="0" r="r" b="b"/>
              <a:pathLst>
                <a:path w="771" h="1487">
                  <a:moveTo>
                    <a:pt x="771" y="1433"/>
                  </a:moveTo>
                  <a:lnTo>
                    <a:pt x="42" y="0"/>
                  </a:lnTo>
                  <a:lnTo>
                    <a:pt x="0" y="0"/>
                  </a:lnTo>
                  <a:lnTo>
                    <a:pt x="771" y="1487"/>
                  </a:lnTo>
                  <a:lnTo>
                    <a:pt x="771" y="1433"/>
                  </a:lnTo>
                  <a:lnTo>
                    <a:pt x="771" y="1433"/>
                  </a:lnTo>
                  <a:close/>
                </a:path>
              </a:pathLst>
            </a:custGeom>
            <a:gradFill rotWithShape="0">
              <a:gsLst>
                <a:gs pos="0">
                  <a:schemeClr val="bg1">
                    <a:gamma/>
                    <a:shade val="7882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2092" name="Group 39"/>
            <p:cNvGrpSpPr/>
            <p:nvPr userDrawn="1"/>
          </p:nvGrpSpPr>
          <p:grpSpPr>
            <a:xfrm>
              <a:off x="0" y="1632"/>
              <a:ext cx="5758" cy="1858"/>
              <a:chOff x="0" y="1632"/>
              <a:chExt cx="5758" cy="1858"/>
            </a:xfrm>
          </p:grpSpPr>
          <p:sp>
            <p:nvSpPr>
              <p:cNvPr id="85" name="Freeform 40"/>
              <p:cNvSpPr/>
              <p:nvPr/>
            </p:nvSpPr>
            <p:spPr bwMode="hidden">
              <a:xfrm>
                <a:off x="0" y="1632"/>
                <a:ext cx="3670" cy="1313"/>
              </a:xfrm>
              <a:custGeom>
                <a:avLst/>
                <a:gdLst/>
                <a:ahLst/>
                <a:cxnLst>
                  <a:cxn ang="0">
                    <a:pos x="0" y="0"/>
                  </a:cxn>
                  <a:cxn ang="0">
                    <a:pos x="0" y="366"/>
                  </a:cxn>
                  <a:cxn ang="0">
                    <a:pos x="3635" y="1313"/>
                  </a:cxn>
                  <a:cxn ang="0">
                    <a:pos x="3647" y="1235"/>
                  </a:cxn>
                  <a:cxn ang="0">
                    <a:pos x="3659" y="1163"/>
                  </a:cxn>
                  <a:cxn ang="0">
                    <a:pos x="0" y="0"/>
                  </a:cxn>
                  <a:cxn ang="0">
                    <a:pos x="0" y="0"/>
                  </a:cxn>
                </a:cxnLst>
                <a:rect l="0" t="0" r="r" b="b"/>
                <a:pathLst>
                  <a:path w="3659" h="1313">
                    <a:moveTo>
                      <a:pt x="0" y="0"/>
                    </a:moveTo>
                    <a:lnTo>
                      <a:pt x="0" y="366"/>
                    </a:lnTo>
                    <a:lnTo>
                      <a:pt x="3635" y="1313"/>
                    </a:lnTo>
                    <a:lnTo>
                      <a:pt x="3647" y="1235"/>
                    </a:lnTo>
                    <a:lnTo>
                      <a:pt x="3659" y="1163"/>
                    </a:lnTo>
                    <a:lnTo>
                      <a:pt x="0" y="0"/>
                    </a:lnTo>
                    <a:lnTo>
                      <a:pt x="0" y="0"/>
                    </a:lnTo>
                    <a:close/>
                  </a:path>
                </a:pathLst>
              </a:custGeom>
              <a:gradFill rotWithShape="0">
                <a:gsLst>
                  <a:gs pos="0">
                    <a:schemeClr val="bg1">
                      <a:gamma/>
                      <a:shade val="72549"/>
                      <a:invGamma/>
                    </a:schemeClr>
                  </a:gs>
                  <a:gs pos="100000">
                    <a:schemeClr val="bg1"/>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6" name="Freeform 41"/>
              <p:cNvSpPr/>
              <p:nvPr/>
            </p:nvSpPr>
            <p:spPr bwMode="hidden">
              <a:xfrm>
                <a:off x="3646" y="2795"/>
                <a:ext cx="2112" cy="695"/>
              </a:xfrm>
              <a:custGeom>
                <a:avLst/>
                <a:gdLst/>
                <a:ahLst/>
                <a:cxnLst>
                  <a:cxn ang="0">
                    <a:pos x="2105" y="665"/>
                  </a:cxn>
                  <a:cxn ang="0">
                    <a:pos x="24" y="0"/>
                  </a:cxn>
                  <a:cxn ang="0">
                    <a:pos x="12" y="72"/>
                  </a:cxn>
                  <a:cxn ang="0">
                    <a:pos x="0" y="150"/>
                  </a:cxn>
                  <a:cxn ang="0">
                    <a:pos x="2105" y="695"/>
                  </a:cxn>
                  <a:cxn ang="0">
                    <a:pos x="2105" y="665"/>
                  </a:cxn>
                  <a:cxn ang="0">
                    <a:pos x="2105" y="665"/>
                  </a:cxn>
                </a:cxnLst>
                <a:rect l="0" t="0" r="r" b="b"/>
                <a:pathLst>
                  <a:path w="2105" h="695">
                    <a:moveTo>
                      <a:pt x="2105" y="665"/>
                    </a:moveTo>
                    <a:lnTo>
                      <a:pt x="24" y="0"/>
                    </a:lnTo>
                    <a:lnTo>
                      <a:pt x="12" y="72"/>
                    </a:lnTo>
                    <a:lnTo>
                      <a:pt x="0" y="150"/>
                    </a:lnTo>
                    <a:lnTo>
                      <a:pt x="2105" y="695"/>
                    </a:lnTo>
                    <a:lnTo>
                      <a:pt x="2105" y="665"/>
                    </a:lnTo>
                    <a:lnTo>
                      <a:pt x="2105" y="665"/>
                    </a:lnTo>
                    <a:close/>
                  </a:path>
                </a:pathLst>
              </a:custGeom>
              <a:gradFill rotWithShape="0">
                <a:gsLst>
                  <a:gs pos="0">
                    <a:schemeClr val="bg1"/>
                  </a:gs>
                  <a:gs pos="100000">
                    <a:schemeClr val="bg1">
                      <a:gamma/>
                      <a:tint val="90980"/>
                      <a:invGamma/>
                    </a:schemeClr>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sp>
        <p:nvSpPr>
          <p:cNvPr id="33834" name="Rectangle 42"/>
          <p:cNvSpPr>
            <a:spLocks noGrp="1" noChangeArrowheads="1"/>
          </p:cNvSpPr>
          <p:nvPr>
            <p:ph type="ctrTitle" sz="quarter"/>
          </p:nvPr>
        </p:nvSpPr>
        <p:spPr>
          <a:xfrm>
            <a:off x="457200" y="1600200"/>
            <a:ext cx="8229600" cy="1828800"/>
          </a:xfrm>
        </p:spPr>
        <p:txBody>
          <a:bodyPr/>
          <a:lstStyle>
            <a:lvl1pPr>
              <a:defRPr sz="4800"/>
            </a:lvl1pPr>
          </a:lstStyle>
          <a:p>
            <a:r>
              <a:rPr lang="zh-CN" altLang="en-US"/>
              <a:t>单击此处编辑母版标题样式</a:t>
            </a:r>
            <a:endParaRPr lang="zh-CN" altLang="en-US"/>
          </a:p>
        </p:txBody>
      </p:sp>
      <p:sp>
        <p:nvSpPr>
          <p:cNvPr id="33835" name="Rectangle 43"/>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sz="3600"/>
            </a:lvl1pPr>
          </a:lstStyle>
          <a:p>
            <a:r>
              <a:rPr lang="zh-CN" altLang="en-US"/>
              <a:t>单击此处编辑母版副标题样式</a:t>
            </a:r>
            <a:endParaRPr lang="zh-CN" altLang="en-US"/>
          </a:p>
        </p:txBody>
      </p:sp>
      <p:sp>
        <p:nvSpPr>
          <p:cNvPr id="87" name="Rectangle 44"/>
          <p:cNvSpPr>
            <a:spLocks noGrp="1" noChangeArrowheads="1"/>
          </p:cNvSpPr>
          <p:nvPr>
            <p:ph type="dt" sz="quarter" idx="2"/>
          </p:nvPr>
        </p:nvSpPr>
        <p:spPr bwMode="auto">
          <a:xfrm>
            <a:off x="457200" y="6243638"/>
            <a:ext cx="2133600" cy="457200"/>
          </a:xfrm>
          <a:prstGeom prst="rect">
            <a:avLst/>
          </a:prstGeom>
          <a:ln>
            <a:miter lim="800000"/>
          </a:ln>
        </p:spPr>
        <p:txBody>
          <a:bodyPr vert="horz" wrap="square" lIns="91440" tIns="45720" rIns="91440" bIns="45720"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88" name="Rectangle 4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89" name="Rectangle 46"/>
          <p:cNvSpPr>
            <a:spLocks noGrp="1" noChangeArrowheads="1"/>
          </p:cNvSpPr>
          <p:nvPr>
            <p:ph type="sldNum" sz="quarter" idx="4"/>
          </p:nvPr>
        </p:nvSpPr>
        <p:spPr bwMode="auto">
          <a:xfrm>
            <a:off x="6553200" y="6243638"/>
            <a:ext cx="2133600" cy="457200"/>
          </a:xfrm>
          <a:prstGeom prst="rect">
            <a:avLst/>
          </a:prstGeom>
          <a:ln>
            <a:miter lim="800000"/>
          </a:ln>
        </p:spPr>
        <p:txBody>
          <a:bodyPr vert="horz" wrap="square" lIns="91440" tIns="45720" rIns="91440" bIns="45720"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E21B93B-33ED-4160-86B6-FDE12177A09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gradFill rotWithShape="0">
          <a:gsLst>
            <a:gs pos="0">
              <a:srgbClr val="000058"/>
            </a:gs>
            <a:gs pos="100000">
              <a:schemeClr val="bg1"/>
            </a:gs>
          </a:gsLst>
          <a:lin ang="2700000" scaled="1"/>
          <a:tileRect/>
        </a:gradFill>
        <a:effectLst/>
      </p:bgPr>
    </p:bg>
    <p:spTree>
      <p:nvGrpSpPr>
        <p:cNvPr id="1" name=""/>
        <p:cNvGrpSpPr/>
        <p:nvPr/>
      </p:nvGrpSpPr>
      <p:grpSpPr>
        <a:xfrm>
          <a:off x="0" y="0"/>
          <a:ext cx="0" cy="0"/>
          <a:chOff x="0" y="0"/>
          <a:chExt cx="0" cy="0"/>
        </a:xfrm>
      </p:grpSpPr>
      <p:grpSp>
        <p:nvGrpSpPr>
          <p:cNvPr id="2050" name="Group 2"/>
          <p:cNvGrpSpPr/>
          <p:nvPr/>
        </p:nvGrpSpPr>
        <p:grpSpPr>
          <a:xfrm>
            <a:off x="0" y="0"/>
            <a:ext cx="9144000" cy="6856413"/>
            <a:chOff x="0" y="0"/>
            <a:chExt cx="5760" cy="4319"/>
          </a:xfrm>
        </p:grpSpPr>
        <p:sp>
          <p:nvSpPr>
            <p:cNvPr id="48" name="Freeform 3"/>
            <p:cNvSpPr/>
            <p:nvPr/>
          </p:nvSpPr>
          <p:spPr bwMode="hidden">
            <a:xfrm>
              <a:off x="0" y="12"/>
              <a:ext cx="5758" cy="3273"/>
            </a:xfrm>
            <a:custGeom>
              <a:avLst/>
              <a:gdLst/>
              <a:ahLst/>
              <a:cxnLst>
                <a:cxn ang="0">
                  <a:pos x="3193" y="1816"/>
                </a:cxn>
                <a:cxn ang="0">
                  <a:pos x="0" y="0"/>
                </a:cxn>
                <a:cxn ang="0">
                  <a:pos x="0" y="522"/>
                </a:cxn>
                <a:cxn ang="0">
                  <a:pos x="3037" y="1978"/>
                </a:cxn>
                <a:cxn ang="0">
                  <a:pos x="5740" y="3273"/>
                </a:cxn>
                <a:cxn ang="0">
                  <a:pos x="5740" y="3267"/>
                </a:cxn>
                <a:cxn ang="0">
                  <a:pos x="3193" y="1816"/>
                </a:cxn>
                <a:cxn ang="0">
                  <a:pos x="3193" y="1816"/>
                </a:cxn>
              </a:cxnLst>
              <a:rect l="0" t="0" r="r" b="b"/>
              <a:pathLst>
                <a:path w="5740" h="3273">
                  <a:moveTo>
                    <a:pt x="3193" y="1816"/>
                  </a:moveTo>
                  <a:lnTo>
                    <a:pt x="0" y="0"/>
                  </a:lnTo>
                  <a:lnTo>
                    <a:pt x="0" y="522"/>
                  </a:lnTo>
                  <a:lnTo>
                    <a:pt x="3037" y="1978"/>
                  </a:lnTo>
                  <a:lnTo>
                    <a:pt x="5740" y="3273"/>
                  </a:lnTo>
                  <a:lnTo>
                    <a:pt x="5740" y="3267"/>
                  </a:lnTo>
                  <a:lnTo>
                    <a:pt x="3193" y="1816"/>
                  </a:lnTo>
                  <a:lnTo>
                    <a:pt x="3193" y="1816"/>
                  </a:lnTo>
                  <a:close/>
                </a:path>
              </a:pathLst>
            </a:custGeom>
            <a:gradFill rotWithShape="0">
              <a:gsLst>
                <a:gs pos="0">
                  <a:schemeClr val="bg2">
                    <a:gamma/>
                    <a:shade val="63529"/>
                    <a:invGamma/>
                  </a:schemeClr>
                </a:gs>
                <a:gs pos="100000">
                  <a:schemeClr val="bg2"/>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9" name="Freeform 4"/>
            <p:cNvSpPr/>
            <p:nvPr/>
          </p:nvSpPr>
          <p:spPr bwMode="hidden">
            <a:xfrm>
              <a:off x="149" y="0"/>
              <a:ext cx="5609" cy="3243"/>
            </a:xfrm>
            <a:custGeom>
              <a:avLst/>
              <a:gdLst/>
              <a:ahLst/>
              <a:cxnLst>
                <a:cxn ang="0">
                  <a:pos x="3163" y="1714"/>
                </a:cxn>
                <a:cxn ang="0">
                  <a:pos x="431" y="0"/>
                </a:cxn>
                <a:cxn ang="0">
                  <a:pos x="0" y="0"/>
                </a:cxn>
                <a:cxn ang="0">
                  <a:pos x="3086" y="1786"/>
                </a:cxn>
                <a:cxn ang="0">
                  <a:pos x="5591" y="3243"/>
                </a:cxn>
                <a:cxn ang="0">
                  <a:pos x="5591" y="3237"/>
                </a:cxn>
                <a:cxn ang="0">
                  <a:pos x="3163" y="1714"/>
                </a:cxn>
                <a:cxn ang="0">
                  <a:pos x="3163" y="1714"/>
                </a:cxn>
              </a:cxnLst>
              <a:rect l="0" t="0" r="r" b="b"/>
              <a:pathLst>
                <a:path w="5591" h="3243">
                  <a:moveTo>
                    <a:pt x="3163" y="1714"/>
                  </a:moveTo>
                  <a:lnTo>
                    <a:pt x="431" y="0"/>
                  </a:lnTo>
                  <a:lnTo>
                    <a:pt x="0" y="0"/>
                  </a:lnTo>
                  <a:lnTo>
                    <a:pt x="3086" y="1786"/>
                  </a:lnTo>
                  <a:lnTo>
                    <a:pt x="5591" y="3243"/>
                  </a:lnTo>
                  <a:lnTo>
                    <a:pt x="5591" y="3237"/>
                  </a:lnTo>
                  <a:lnTo>
                    <a:pt x="3163" y="1714"/>
                  </a:lnTo>
                  <a:lnTo>
                    <a:pt x="3163" y="1714"/>
                  </a:lnTo>
                  <a:close/>
                </a:path>
              </a:pathLst>
            </a:custGeom>
            <a:gradFill rotWithShape="0">
              <a:gsLst>
                <a:gs pos="0">
                  <a:schemeClr val="bg1">
                    <a:gamma/>
                    <a:shade val="6078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0" name="Freeform 5"/>
            <p:cNvSpPr/>
            <p:nvPr/>
          </p:nvSpPr>
          <p:spPr bwMode="hidden">
            <a:xfrm>
              <a:off x="0" y="3433"/>
              <a:ext cx="4038" cy="191"/>
            </a:xfrm>
            <a:custGeom>
              <a:avLst/>
              <a:gdLst/>
              <a:ahLst/>
              <a:cxnLst>
                <a:cxn ang="0">
                  <a:pos x="0" y="156"/>
                </a:cxn>
                <a:cxn ang="0">
                  <a:pos x="4042" y="192"/>
                </a:cxn>
                <a:cxn ang="0">
                  <a:pos x="4042" y="144"/>
                </a:cxn>
                <a:cxn ang="0">
                  <a:pos x="0" y="0"/>
                </a:cxn>
                <a:cxn ang="0">
                  <a:pos x="0" y="156"/>
                </a:cxn>
                <a:cxn ang="0">
                  <a:pos x="0" y="156"/>
                </a:cxn>
              </a:cxnLst>
              <a:rect l="0" t="0" r="r" b="b"/>
              <a:pathLst>
                <a:path w="4042" h="192">
                  <a:moveTo>
                    <a:pt x="0" y="156"/>
                  </a:moveTo>
                  <a:lnTo>
                    <a:pt x="4042" y="192"/>
                  </a:lnTo>
                  <a:lnTo>
                    <a:pt x="4042" y="144"/>
                  </a:lnTo>
                  <a:lnTo>
                    <a:pt x="0" y="0"/>
                  </a:lnTo>
                  <a:lnTo>
                    <a:pt x="0" y="156"/>
                  </a:lnTo>
                  <a:lnTo>
                    <a:pt x="0" y="156"/>
                  </a:lnTo>
                  <a:close/>
                </a:path>
              </a:pathLst>
            </a:custGeom>
            <a:gradFill rotWithShape="0">
              <a:gsLst>
                <a:gs pos="0">
                  <a:schemeClr val="bg2">
                    <a:gamma/>
                    <a:shade val="75686"/>
                    <a:invGamma/>
                  </a:schemeClr>
                </a:gs>
                <a:gs pos="100000">
                  <a:schemeClr val="bg2"/>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9" name="Freeform 6"/>
            <p:cNvSpPr/>
            <p:nvPr/>
          </p:nvSpPr>
          <p:spPr>
            <a:xfrm>
              <a:off x="4038" y="3577"/>
              <a:ext cx="1720" cy="65"/>
            </a:xfrm>
            <a:custGeom>
              <a:avLst/>
              <a:gdLst/>
              <a:ahLst/>
              <a:cxnLst>
                <a:cxn ang="0">
                  <a:pos x="1670" y="40"/>
                </a:cxn>
                <a:cxn ang="0">
                  <a:pos x="1670" y="34"/>
                </a:cxn>
                <a:cxn ang="0">
                  <a:pos x="0" y="0"/>
                </a:cxn>
                <a:cxn ang="0">
                  <a:pos x="0" y="33"/>
                </a:cxn>
                <a:cxn ang="0">
                  <a:pos x="1670" y="40"/>
                </a:cxn>
                <a:cxn ang="0">
                  <a:pos x="1670" y="40"/>
                </a:cxn>
              </a:cxnLst>
              <a:pathLst>
                <a:path w="1722" h="66">
                  <a:moveTo>
                    <a:pt x="1722" y="66"/>
                  </a:moveTo>
                  <a:lnTo>
                    <a:pt x="1722" y="60"/>
                  </a:lnTo>
                  <a:lnTo>
                    <a:pt x="0" y="0"/>
                  </a:lnTo>
                  <a:lnTo>
                    <a:pt x="0" y="48"/>
                  </a:lnTo>
                  <a:lnTo>
                    <a:pt x="1722" y="66"/>
                  </a:lnTo>
                  <a:close/>
                </a:path>
              </a:pathLst>
            </a:custGeom>
            <a:gradFill rotWithShape="0">
              <a:gsLst>
                <a:gs pos="0">
                  <a:schemeClr val="bg2">
                    <a:alpha val="100000"/>
                  </a:schemeClr>
                </a:gs>
                <a:gs pos="100000">
                  <a:schemeClr val="bg1">
                    <a:alpha val="100000"/>
                  </a:schemeClr>
                </a:gs>
              </a:gsLst>
              <a:lin ang="0" scaled="1"/>
              <a:tileRect/>
            </a:gradFill>
            <a:ln w="9525">
              <a:noFill/>
            </a:ln>
          </p:spPr>
          <p:txBody>
            <a:bodyPr/>
            <a:p>
              <a:endParaRPr lang="zh-CN" altLang="en-US"/>
            </a:p>
          </p:txBody>
        </p:sp>
        <p:sp>
          <p:nvSpPr>
            <p:cNvPr id="52" name="Freeform 7"/>
            <p:cNvSpPr/>
            <p:nvPr/>
          </p:nvSpPr>
          <p:spPr bwMode="hidden">
            <a:xfrm>
              <a:off x="0" y="3726"/>
              <a:ext cx="4784" cy="329"/>
            </a:xfrm>
            <a:custGeom>
              <a:avLst/>
              <a:gdLst/>
              <a:ahLst/>
              <a:cxnLst>
                <a:cxn ang="0">
                  <a:pos x="0" y="329"/>
                </a:cxn>
                <a:cxn ang="0">
                  <a:pos x="4789" y="77"/>
                </a:cxn>
                <a:cxn ang="0">
                  <a:pos x="4789" y="0"/>
                </a:cxn>
                <a:cxn ang="0">
                  <a:pos x="0" y="107"/>
                </a:cxn>
                <a:cxn ang="0">
                  <a:pos x="0" y="329"/>
                </a:cxn>
                <a:cxn ang="0">
                  <a:pos x="0" y="329"/>
                </a:cxn>
              </a:cxnLst>
              <a:rect l="0" t="0" r="r" b="b"/>
              <a:pathLst>
                <a:path w="4789" h="329">
                  <a:moveTo>
                    <a:pt x="0" y="329"/>
                  </a:moveTo>
                  <a:lnTo>
                    <a:pt x="4789" y="77"/>
                  </a:lnTo>
                  <a:lnTo>
                    <a:pt x="4789" y="0"/>
                  </a:lnTo>
                  <a:lnTo>
                    <a:pt x="0" y="107"/>
                  </a:lnTo>
                  <a:lnTo>
                    <a:pt x="0" y="329"/>
                  </a:lnTo>
                  <a:lnTo>
                    <a:pt x="0" y="329"/>
                  </a:lnTo>
                  <a:close/>
                </a:path>
              </a:pathLst>
            </a:custGeom>
            <a:gradFill rotWithShape="0">
              <a:gsLst>
                <a:gs pos="0">
                  <a:schemeClr val="bg1">
                    <a:gamma/>
                    <a:shade val="81961"/>
                    <a:invGamma/>
                  </a:schemeClr>
                </a:gs>
                <a:gs pos="100000">
                  <a:schemeClr val="bg1"/>
                </a:gs>
              </a:gsLst>
              <a:lin ang="0" scaled="1"/>
            </a:gradFill>
            <a:ln w="9525" cap="flat" cmpd="sng">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61" name="Freeform 8"/>
            <p:cNvSpPr/>
            <p:nvPr/>
          </p:nvSpPr>
          <p:spPr>
            <a:xfrm>
              <a:off x="4784" y="3702"/>
              <a:ext cx="974" cy="101"/>
            </a:xfrm>
            <a:custGeom>
              <a:avLst/>
              <a:gdLst/>
              <a:ahLst/>
              <a:cxnLst>
                <a:cxn ang="0">
                  <a:pos x="949" y="48"/>
                </a:cxn>
                <a:cxn ang="0">
                  <a:pos x="949" y="0"/>
                </a:cxn>
                <a:cxn ang="0">
                  <a:pos x="0" y="24"/>
                </a:cxn>
                <a:cxn ang="0">
                  <a:pos x="0" y="101"/>
                </a:cxn>
                <a:cxn ang="0">
                  <a:pos x="949" y="48"/>
                </a:cxn>
                <a:cxn ang="0">
                  <a:pos x="949" y="48"/>
                </a:cxn>
              </a:cxnLst>
              <a:pathLst>
                <a:path w="975" h="101">
                  <a:moveTo>
                    <a:pt x="975" y="48"/>
                  </a:moveTo>
                  <a:lnTo>
                    <a:pt x="975" y="0"/>
                  </a:lnTo>
                  <a:lnTo>
                    <a:pt x="0" y="24"/>
                  </a:lnTo>
                  <a:lnTo>
                    <a:pt x="0" y="101"/>
                  </a:lnTo>
                  <a:lnTo>
                    <a:pt x="975" y="48"/>
                  </a:lnTo>
                  <a:close/>
                </a:path>
              </a:pathLst>
            </a:custGeom>
            <a:solidFill>
              <a:schemeClr val="bg1">
                <a:alpha val="100000"/>
              </a:schemeClr>
            </a:solidFill>
            <a:ln w="9525">
              <a:noFill/>
            </a:ln>
          </p:spPr>
          <p:txBody>
            <a:bodyPr/>
            <a:p>
              <a:endParaRPr lang="zh-CN" altLang="en-US"/>
            </a:p>
          </p:txBody>
        </p:sp>
        <p:sp>
          <p:nvSpPr>
            <p:cNvPr id="2062" name="Freeform 9"/>
            <p:cNvSpPr/>
            <p:nvPr/>
          </p:nvSpPr>
          <p:spPr>
            <a:xfrm>
              <a:off x="3619" y="3815"/>
              <a:ext cx="2139" cy="198"/>
            </a:xfrm>
            <a:custGeom>
              <a:avLst/>
              <a:gdLst/>
              <a:ahLst/>
              <a:cxnLst>
                <a:cxn ang="0">
                  <a:pos x="2089" y="0"/>
                </a:cxn>
                <a:cxn ang="0">
                  <a:pos x="0" y="156"/>
                </a:cxn>
                <a:cxn ang="0">
                  <a:pos x="0" y="198"/>
                </a:cxn>
                <a:cxn ang="0">
                  <a:pos x="2089" y="0"/>
                </a:cxn>
                <a:cxn ang="0">
                  <a:pos x="2089" y="0"/>
                </a:cxn>
              </a:cxnLst>
              <a:pathLst>
                <a:path w="2141" h="198">
                  <a:moveTo>
                    <a:pt x="2141" y="0"/>
                  </a:moveTo>
                  <a:lnTo>
                    <a:pt x="0" y="156"/>
                  </a:lnTo>
                  <a:lnTo>
                    <a:pt x="0" y="198"/>
                  </a:lnTo>
                  <a:lnTo>
                    <a:pt x="2141" y="0"/>
                  </a:lnTo>
                  <a:close/>
                </a:path>
              </a:pathLst>
            </a:custGeom>
            <a:solidFill>
              <a:schemeClr val="bg1">
                <a:alpha val="100000"/>
              </a:schemeClr>
            </a:solidFill>
            <a:ln w="9525">
              <a:noFill/>
            </a:ln>
          </p:spPr>
          <p:txBody>
            <a:bodyPr/>
            <a:p>
              <a:endParaRPr lang="zh-CN" altLang="en-US"/>
            </a:p>
          </p:txBody>
        </p:sp>
        <p:sp>
          <p:nvSpPr>
            <p:cNvPr id="55" name="Freeform 10"/>
            <p:cNvSpPr/>
            <p:nvPr/>
          </p:nvSpPr>
          <p:spPr bwMode="hidden">
            <a:xfrm>
              <a:off x="0" y="3971"/>
              <a:ext cx="3619" cy="348"/>
            </a:xfrm>
            <a:custGeom>
              <a:avLst/>
              <a:gdLst/>
              <a:ahLst/>
              <a:cxnLst>
                <a:cxn ang="0">
                  <a:pos x="0" y="348"/>
                </a:cxn>
                <a:cxn ang="0">
                  <a:pos x="311" y="348"/>
                </a:cxn>
                <a:cxn ang="0">
                  <a:pos x="3623" y="42"/>
                </a:cxn>
                <a:cxn ang="0">
                  <a:pos x="3623" y="0"/>
                </a:cxn>
                <a:cxn ang="0">
                  <a:pos x="0" y="264"/>
                </a:cxn>
                <a:cxn ang="0">
                  <a:pos x="0" y="348"/>
                </a:cxn>
                <a:cxn ang="0">
                  <a:pos x="0" y="348"/>
                </a:cxn>
              </a:cxnLst>
              <a:rect l="0" t="0" r="r" b="b"/>
              <a:pathLst>
                <a:path w="3623" h="348">
                  <a:moveTo>
                    <a:pt x="0" y="348"/>
                  </a:moveTo>
                  <a:lnTo>
                    <a:pt x="311" y="348"/>
                  </a:lnTo>
                  <a:lnTo>
                    <a:pt x="3623" y="42"/>
                  </a:lnTo>
                  <a:lnTo>
                    <a:pt x="3623" y="0"/>
                  </a:lnTo>
                  <a:lnTo>
                    <a:pt x="0" y="264"/>
                  </a:lnTo>
                  <a:lnTo>
                    <a:pt x="0" y="348"/>
                  </a:lnTo>
                  <a:lnTo>
                    <a:pt x="0" y="348"/>
                  </a:lnTo>
                  <a:close/>
                </a:path>
              </a:pathLst>
            </a:custGeom>
            <a:gradFill rotWithShape="0">
              <a:gsLst>
                <a:gs pos="0">
                  <a:schemeClr val="bg1">
                    <a:gamma/>
                    <a:shade val="72549"/>
                    <a:invGamma/>
                  </a:schemeClr>
                </a:gs>
                <a:gs pos="100000">
                  <a:schemeClr val="bg1"/>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64" name="Freeform 11"/>
            <p:cNvSpPr/>
            <p:nvPr/>
          </p:nvSpPr>
          <p:spPr>
            <a:xfrm>
              <a:off x="2097" y="4043"/>
              <a:ext cx="2514" cy="276"/>
            </a:xfrm>
            <a:custGeom>
              <a:avLst/>
              <a:gdLst/>
              <a:ahLst/>
              <a:cxnLst>
                <a:cxn ang="0">
                  <a:pos x="2104" y="276"/>
                </a:cxn>
                <a:cxn ang="0">
                  <a:pos x="2439" y="204"/>
                </a:cxn>
                <a:cxn ang="0">
                  <a:pos x="2182" y="0"/>
                </a:cxn>
                <a:cxn ang="0">
                  <a:pos x="0" y="276"/>
                </a:cxn>
                <a:cxn ang="0">
                  <a:pos x="2104" y="276"/>
                </a:cxn>
                <a:cxn ang="0">
                  <a:pos x="2104" y="276"/>
                </a:cxn>
              </a:cxnLst>
              <a:pathLst>
                <a:path w="2517" h="276">
                  <a:moveTo>
                    <a:pt x="2182" y="276"/>
                  </a:moveTo>
                  <a:lnTo>
                    <a:pt x="2517" y="204"/>
                  </a:lnTo>
                  <a:lnTo>
                    <a:pt x="2260" y="0"/>
                  </a:lnTo>
                  <a:lnTo>
                    <a:pt x="0" y="276"/>
                  </a:lnTo>
                  <a:lnTo>
                    <a:pt x="2182" y="276"/>
                  </a:lnTo>
                  <a:close/>
                </a:path>
              </a:pathLst>
            </a:custGeom>
            <a:solidFill>
              <a:schemeClr val="bg1">
                <a:alpha val="100000"/>
              </a:schemeClr>
            </a:solidFill>
            <a:ln w="9525">
              <a:noFill/>
            </a:ln>
          </p:spPr>
          <p:txBody>
            <a:bodyPr/>
            <a:p>
              <a:endParaRPr lang="zh-CN" altLang="en-US"/>
            </a:p>
          </p:txBody>
        </p:sp>
        <p:sp>
          <p:nvSpPr>
            <p:cNvPr id="57" name="Freeform 12"/>
            <p:cNvSpPr/>
            <p:nvPr/>
          </p:nvSpPr>
          <p:spPr bwMode="hidden">
            <a:xfrm>
              <a:off x="4354" y="3869"/>
              <a:ext cx="1404" cy="378"/>
            </a:xfrm>
            <a:custGeom>
              <a:avLst/>
              <a:gdLst/>
              <a:ahLst/>
              <a:cxnLst>
                <a:cxn ang="0">
                  <a:pos x="1405" y="126"/>
                </a:cxn>
                <a:cxn ang="0">
                  <a:pos x="1405" y="0"/>
                </a:cxn>
                <a:cxn ang="0">
                  <a:pos x="0" y="174"/>
                </a:cxn>
                <a:cxn ang="0">
                  <a:pos x="257" y="378"/>
                </a:cxn>
                <a:cxn ang="0">
                  <a:pos x="1405" y="126"/>
                </a:cxn>
                <a:cxn ang="0">
                  <a:pos x="1405" y="126"/>
                </a:cxn>
              </a:cxnLst>
              <a:rect l="0" t="0" r="r" b="b"/>
              <a:pathLst>
                <a:path w="1405" h="378">
                  <a:moveTo>
                    <a:pt x="1405" y="126"/>
                  </a:moveTo>
                  <a:lnTo>
                    <a:pt x="1405" y="0"/>
                  </a:lnTo>
                  <a:lnTo>
                    <a:pt x="0" y="174"/>
                  </a:lnTo>
                  <a:lnTo>
                    <a:pt x="257" y="378"/>
                  </a:lnTo>
                  <a:lnTo>
                    <a:pt x="1405" y="126"/>
                  </a:lnTo>
                  <a:lnTo>
                    <a:pt x="1405" y="126"/>
                  </a:lnTo>
                  <a:close/>
                </a:path>
              </a:pathLst>
            </a:custGeom>
            <a:gradFill rotWithShape="0">
              <a:gsLst>
                <a:gs pos="0">
                  <a:schemeClr val="bg1"/>
                </a:gs>
                <a:gs pos="100000">
                  <a:schemeClr val="bg1">
                    <a:gamma/>
                    <a:tint val="96863"/>
                    <a:invGamma/>
                  </a:schemeClr>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66" name="Freeform 13"/>
            <p:cNvSpPr/>
            <p:nvPr/>
          </p:nvSpPr>
          <p:spPr>
            <a:xfrm>
              <a:off x="5030" y="3151"/>
              <a:ext cx="728" cy="240"/>
            </a:xfrm>
            <a:custGeom>
              <a:avLst/>
              <a:gdLst/>
              <a:ahLst/>
              <a:cxnLst>
                <a:cxn ang="0">
                  <a:pos x="703" y="240"/>
                </a:cxn>
                <a:cxn ang="0">
                  <a:pos x="0" y="0"/>
                </a:cxn>
                <a:cxn ang="0">
                  <a:pos x="0" y="6"/>
                </a:cxn>
                <a:cxn ang="0">
                  <a:pos x="703" y="240"/>
                </a:cxn>
                <a:cxn ang="0">
                  <a:pos x="703" y="240"/>
                </a:cxn>
              </a:cxnLst>
              <a:pathLst>
                <a:path w="729" h="240">
                  <a:moveTo>
                    <a:pt x="729" y="240"/>
                  </a:moveTo>
                  <a:lnTo>
                    <a:pt x="0" y="0"/>
                  </a:lnTo>
                  <a:lnTo>
                    <a:pt x="0" y="6"/>
                  </a:lnTo>
                  <a:lnTo>
                    <a:pt x="729" y="240"/>
                  </a:lnTo>
                  <a:close/>
                </a:path>
              </a:pathLst>
            </a:custGeom>
            <a:solidFill>
              <a:schemeClr val="bg1">
                <a:alpha val="100000"/>
              </a:schemeClr>
            </a:solidFill>
            <a:ln w="9525">
              <a:noFill/>
            </a:ln>
          </p:spPr>
          <p:txBody>
            <a:bodyPr/>
            <a:p>
              <a:endParaRPr lang="zh-CN" altLang="en-US"/>
            </a:p>
          </p:txBody>
        </p:sp>
        <p:sp>
          <p:nvSpPr>
            <p:cNvPr id="59" name="Freeform 14"/>
            <p:cNvSpPr/>
            <p:nvPr/>
          </p:nvSpPr>
          <p:spPr bwMode="hidden">
            <a:xfrm>
              <a:off x="0" y="1486"/>
              <a:ext cx="5030" cy="1671"/>
            </a:xfrm>
            <a:custGeom>
              <a:avLst/>
              <a:gdLst/>
              <a:ahLst/>
              <a:cxnLst>
                <a:cxn ang="0">
                  <a:pos x="0" y="72"/>
                </a:cxn>
                <a:cxn ang="0">
                  <a:pos x="5035" y="1672"/>
                </a:cxn>
                <a:cxn ang="0">
                  <a:pos x="5035" y="1666"/>
                </a:cxn>
                <a:cxn ang="0">
                  <a:pos x="0" y="0"/>
                </a:cxn>
                <a:cxn ang="0">
                  <a:pos x="0" y="72"/>
                </a:cxn>
                <a:cxn ang="0">
                  <a:pos x="0" y="72"/>
                </a:cxn>
              </a:cxnLst>
              <a:rect l="0" t="0" r="r" b="b"/>
              <a:pathLst>
                <a:path w="5035" h="1672">
                  <a:moveTo>
                    <a:pt x="0" y="72"/>
                  </a:moveTo>
                  <a:lnTo>
                    <a:pt x="5035" y="1672"/>
                  </a:lnTo>
                  <a:lnTo>
                    <a:pt x="5035" y="1666"/>
                  </a:lnTo>
                  <a:lnTo>
                    <a:pt x="0" y="0"/>
                  </a:lnTo>
                  <a:lnTo>
                    <a:pt x="0" y="72"/>
                  </a:lnTo>
                  <a:lnTo>
                    <a:pt x="0" y="72"/>
                  </a:lnTo>
                  <a:close/>
                </a:path>
              </a:pathLst>
            </a:custGeom>
            <a:gradFill rotWithShape="0">
              <a:gsLst>
                <a:gs pos="0">
                  <a:schemeClr val="bg1">
                    <a:gamma/>
                    <a:shade val="54510"/>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68" name="Freeform 15"/>
            <p:cNvSpPr/>
            <p:nvPr/>
          </p:nvSpPr>
          <p:spPr>
            <a:xfrm>
              <a:off x="5030" y="3049"/>
              <a:ext cx="728" cy="318"/>
            </a:xfrm>
            <a:custGeom>
              <a:avLst/>
              <a:gdLst/>
              <a:ahLst/>
              <a:cxnLst>
                <a:cxn ang="0">
                  <a:pos x="703" y="318"/>
                </a:cxn>
                <a:cxn ang="0">
                  <a:pos x="703" y="312"/>
                </a:cxn>
                <a:cxn ang="0">
                  <a:pos x="0" y="0"/>
                </a:cxn>
                <a:cxn ang="0">
                  <a:pos x="0" y="54"/>
                </a:cxn>
                <a:cxn ang="0">
                  <a:pos x="703" y="318"/>
                </a:cxn>
                <a:cxn ang="0">
                  <a:pos x="703" y="318"/>
                </a:cxn>
              </a:cxnLst>
              <a:pathLst>
                <a:path w="729" h="318">
                  <a:moveTo>
                    <a:pt x="729" y="318"/>
                  </a:moveTo>
                  <a:lnTo>
                    <a:pt x="729" y="312"/>
                  </a:lnTo>
                  <a:lnTo>
                    <a:pt x="0" y="0"/>
                  </a:lnTo>
                  <a:lnTo>
                    <a:pt x="0" y="54"/>
                  </a:lnTo>
                  <a:lnTo>
                    <a:pt x="729" y="318"/>
                  </a:lnTo>
                  <a:close/>
                </a:path>
              </a:pathLst>
            </a:custGeom>
            <a:gradFill rotWithShape="0">
              <a:gsLst>
                <a:gs pos="0">
                  <a:schemeClr val="bg2">
                    <a:alpha val="100000"/>
                  </a:schemeClr>
                </a:gs>
                <a:gs pos="100000">
                  <a:schemeClr val="bg1">
                    <a:alpha val="100000"/>
                  </a:schemeClr>
                </a:gs>
              </a:gsLst>
              <a:lin ang="0" scaled="1"/>
              <a:tileRect/>
            </a:gradFill>
            <a:ln w="9525">
              <a:noFill/>
            </a:ln>
          </p:spPr>
          <p:txBody>
            <a:bodyPr/>
            <a:p>
              <a:endParaRPr lang="zh-CN" altLang="en-US"/>
            </a:p>
          </p:txBody>
        </p:sp>
        <p:sp>
          <p:nvSpPr>
            <p:cNvPr id="61" name="Freeform 16"/>
            <p:cNvSpPr/>
            <p:nvPr/>
          </p:nvSpPr>
          <p:spPr bwMode="hidden">
            <a:xfrm>
              <a:off x="0" y="916"/>
              <a:ext cx="5030" cy="2187"/>
            </a:xfrm>
            <a:custGeom>
              <a:avLst/>
              <a:gdLst/>
              <a:ahLst/>
              <a:cxnLst>
                <a:cxn ang="0">
                  <a:pos x="0" y="396"/>
                </a:cxn>
                <a:cxn ang="0">
                  <a:pos x="5035" y="2188"/>
                </a:cxn>
                <a:cxn ang="0">
                  <a:pos x="5035" y="2134"/>
                </a:cxn>
                <a:cxn ang="0">
                  <a:pos x="0" y="0"/>
                </a:cxn>
                <a:cxn ang="0">
                  <a:pos x="0" y="396"/>
                </a:cxn>
                <a:cxn ang="0">
                  <a:pos x="0" y="396"/>
                </a:cxn>
              </a:cxnLst>
              <a:rect l="0" t="0" r="r" b="b"/>
              <a:pathLst>
                <a:path w="5035" h="2188">
                  <a:moveTo>
                    <a:pt x="0" y="396"/>
                  </a:moveTo>
                  <a:lnTo>
                    <a:pt x="5035" y="2188"/>
                  </a:lnTo>
                  <a:lnTo>
                    <a:pt x="5035" y="2134"/>
                  </a:lnTo>
                  <a:lnTo>
                    <a:pt x="0" y="0"/>
                  </a:lnTo>
                  <a:lnTo>
                    <a:pt x="0" y="396"/>
                  </a:lnTo>
                  <a:lnTo>
                    <a:pt x="0" y="396"/>
                  </a:lnTo>
                  <a:close/>
                </a:path>
              </a:pathLst>
            </a:custGeom>
            <a:gradFill rotWithShape="0">
              <a:gsLst>
                <a:gs pos="0">
                  <a:schemeClr val="bg2">
                    <a:gamma/>
                    <a:shade val="66667"/>
                    <a:invGamma/>
                  </a:schemeClr>
                </a:gs>
                <a:gs pos="100000">
                  <a:schemeClr val="bg2"/>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2" name="Freeform 17"/>
            <p:cNvSpPr/>
            <p:nvPr/>
          </p:nvSpPr>
          <p:spPr bwMode="hidden">
            <a:xfrm>
              <a:off x="2294" y="0"/>
              <a:ext cx="3159" cy="2725"/>
            </a:xfrm>
            <a:custGeom>
              <a:avLst/>
              <a:gdLst/>
              <a:ahLst/>
              <a:cxnLst>
                <a:cxn ang="0">
                  <a:pos x="0" y="0"/>
                </a:cxn>
                <a:cxn ang="0">
                  <a:pos x="3145" y="2727"/>
                </a:cxn>
                <a:cxn ang="0">
                  <a:pos x="3163" y="2704"/>
                </a:cxn>
                <a:cxn ang="0">
                  <a:pos x="102" y="0"/>
                </a:cxn>
                <a:cxn ang="0">
                  <a:pos x="0" y="0"/>
                </a:cxn>
                <a:cxn ang="0">
                  <a:pos x="0" y="0"/>
                </a:cxn>
              </a:cxnLst>
              <a:rect l="0" t="0" r="r" b="b"/>
              <a:pathLst>
                <a:path w="3163" h="2727">
                  <a:moveTo>
                    <a:pt x="0" y="0"/>
                  </a:moveTo>
                  <a:lnTo>
                    <a:pt x="3145" y="2727"/>
                  </a:lnTo>
                  <a:lnTo>
                    <a:pt x="3163" y="2704"/>
                  </a:lnTo>
                  <a:lnTo>
                    <a:pt x="102" y="0"/>
                  </a:lnTo>
                  <a:lnTo>
                    <a:pt x="0" y="0"/>
                  </a:lnTo>
                  <a:lnTo>
                    <a:pt x="0" y="0"/>
                  </a:lnTo>
                  <a:close/>
                </a:path>
              </a:pathLst>
            </a:custGeom>
            <a:gradFill rotWithShape="0">
              <a:gsLst>
                <a:gs pos="0">
                  <a:schemeClr val="bg1">
                    <a:gamma/>
                    <a:shade val="6980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3" name="Freeform 18"/>
            <p:cNvSpPr/>
            <p:nvPr/>
          </p:nvSpPr>
          <p:spPr bwMode="hidden">
            <a:xfrm>
              <a:off x="5435" y="2702"/>
              <a:ext cx="323" cy="299"/>
            </a:xfrm>
            <a:custGeom>
              <a:avLst/>
              <a:gdLst/>
              <a:ahLst/>
              <a:cxnLst>
                <a:cxn ang="0">
                  <a:pos x="323" y="299"/>
                </a:cxn>
                <a:cxn ang="0">
                  <a:pos x="323" y="263"/>
                </a:cxn>
                <a:cxn ang="0">
                  <a:pos x="18" y="0"/>
                </a:cxn>
                <a:cxn ang="0">
                  <a:pos x="0" y="23"/>
                </a:cxn>
                <a:cxn ang="0">
                  <a:pos x="323" y="299"/>
                </a:cxn>
                <a:cxn ang="0">
                  <a:pos x="323" y="299"/>
                </a:cxn>
              </a:cxnLst>
              <a:rect l="0" t="0" r="r" b="b"/>
              <a:pathLst>
                <a:path w="323" h="299">
                  <a:moveTo>
                    <a:pt x="323" y="299"/>
                  </a:moveTo>
                  <a:lnTo>
                    <a:pt x="323" y="263"/>
                  </a:lnTo>
                  <a:lnTo>
                    <a:pt x="18" y="0"/>
                  </a:lnTo>
                  <a:lnTo>
                    <a:pt x="0" y="23"/>
                  </a:lnTo>
                  <a:lnTo>
                    <a:pt x="323" y="299"/>
                  </a:lnTo>
                  <a:lnTo>
                    <a:pt x="323" y="299"/>
                  </a:lnTo>
                  <a:close/>
                </a:path>
              </a:pathLst>
            </a:custGeom>
            <a:gradFill rotWithShape="0">
              <a:gsLst>
                <a:gs pos="0">
                  <a:schemeClr val="bg1"/>
                </a:gs>
                <a:gs pos="100000">
                  <a:schemeClr val="bg1">
                    <a:gamma/>
                    <a:tint val="94118"/>
                    <a:invGamma/>
                  </a:schemeClr>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72" name="Freeform 19"/>
            <p:cNvSpPr/>
            <p:nvPr/>
          </p:nvSpPr>
          <p:spPr>
            <a:xfrm>
              <a:off x="5477" y="2588"/>
              <a:ext cx="281" cy="335"/>
            </a:xfrm>
            <a:custGeom>
              <a:avLst/>
              <a:gdLst/>
              <a:ahLst/>
              <a:cxnLst>
                <a:cxn ang="0">
                  <a:pos x="281" y="335"/>
                </a:cxn>
                <a:cxn ang="0">
                  <a:pos x="281" y="173"/>
                </a:cxn>
                <a:cxn ang="0">
                  <a:pos x="96" y="0"/>
                </a:cxn>
                <a:cxn ang="0">
                  <a:pos x="0" y="90"/>
                </a:cxn>
                <a:cxn ang="0">
                  <a:pos x="281" y="335"/>
                </a:cxn>
                <a:cxn ang="0">
                  <a:pos x="281" y="335"/>
                </a:cxn>
              </a:cxnLst>
              <a:pathLst>
                <a:path w="281" h="335">
                  <a:moveTo>
                    <a:pt x="281" y="335"/>
                  </a:moveTo>
                  <a:lnTo>
                    <a:pt x="281" y="173"/>
                  </a:lnTo>
                  <a:lnTo>
                    <a:pt x="96" y="0"/>
                  </a:lnTo>
                  <a:lnTo>
                    <a:pt x="0" y="90"/>
                  </a:lnTo>
                  <a:lnTo>
                    <a:pt x="281" y="335"/>
                  </a:lnTo>
                  <a:close/>
                </a:path>
              </a:pathLst>
            </a:custGeom>
            <a:solidFill>
              <a:schemeClr val="bg1">
                <a:alpha val="100000"/>
              </a:schemeClr>
            </a:solidFill>
            <a:ln w="9525">
              <a:noFill/>
            </a:ln>
          </p:spPr>
          <p:txBody>
            <a:bodyPr/>
            <a:p>
              <a:endParaRPr lang="zh-CN" altLang="en-US"/>
            </a:p>
          </p:txBody>
        </p:sp>
        <p:sp>
          <p:nvSpPr>
            <p:cNvPr id="65" name="Freeform 20"/>
            <p:cNvSpPr/>
            <p:nvPr/>
          </p:nvSpPr>
          <p:spPr bwMode="hidden">
            <a:xfrm>
              <a:off x="2454" y="0"/>
              <a:ext cx="3119" cy="2678"/>
            </a:xfrm>
            <a:custGeom>
              <a:avLst/>
              <a:gdLst/>
              <a:ahLst/>
              <a:cxnLst>
                <a:cxn ang="0">
                  <a:pos x="0" y="0"/>
                </a:cxn>
                <a:cxn ang="0">
                  <a:pos x="3026" y="2680"/>
                </a:cxn>
                <a:cxn ang="0">
                  <a:pos x="3122" y="2590"/>
                </a:cxn>
                <a:cxn ang="0">
                  <a:pos x="383" y="0"/>
                </a:cxn>
                <a:cxn ang="0">
                  <a:pos x="0" y="0"/>
                </a:cxn>
                <a:cxn ang="0">
                  <a:pos x="0" y="0"/>
                </a:cxn>
              </a:cxnLst>
              <a:rect l="0" t="0" r="r" b="b"/>
              <a:pathLst>
                <a:path w="3122" h="2680">
                  <a:moveTo>
                    <a:pt x="0" y="0"/>
                  </a:moveTo>
                  <a:lnTo>
                    <a:pt x="3026" y="2680"/>
                  </a:lnTo>
                  <a:lnTo>
                    <a:pt x="3122" y="2590"/>
                  </a:lnTo>
                  <a:lnTo>
                    <a:pt x="383" y="0"/>
                  </a:lnTo>
                  <a:lnTo>
                    <a:pt x="0" y="0"/>
                  </a:lnTo>
                  <a:lnTo>
                    <a:pt x="0" y="0"/>
                  </a:lnTo>
                  <a:close/>
                </a:path>
              </a:pathLst>
            </a:custGeom>
            <a:gradFill rotWithShape="0">
              <a:gsLst>
                <a:gs pos="0">
                  <a:schemeClr val="bg1">
                    <a:gamma/>
                    <a:shade val="46275"/>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74" name="Freeform 21"/>
            <p:cNvSpPr/>
            <p:nvPr/>
          </p:nvSpPr>
          <p:spPr>
            <a:xfrm>
              <a:off x="5626" y="2534"/>
              <a:ext cx="132" cy="132"/>
            </a:xfrm>
            <a:custGeom>
              <a:avLst/>
              <a:gdLst/>
              <a:ahLst/>
              <a:cxnLst>
                <a:cxn ang="0">
                  <a:pos x="132" y="132"/>
                </a:cxn>
                <a:cxn ang="0">
                  <a:pos x="0" y="0"/>
                </a:cxn>
                <a:cxn ang="0">
                  <a:pos x="0" y="0"/>
                </a:cxn>
                <a:cxn ang="0">
                  <a:pos x="132" y="132"/>
                </a:cxn>
                <a:cxn ang="0">
                  <a:pos x="132" y="132"/>
                </a:cxn>
              </a:cxnLst>
              <a:pathLst>
                <a:path w="132" h="132">
                  <a:moveTo>
                    <a:pt x="132" y="132"/>
                  </a:moveTo>
                  <a:lnTo>
                    <a:pt x="0" y="0"/>
                  </a:lnTo>
                  <a:lnTo>
                    <a:pt x="132" y="132"/>
                  </a:lnTo>
                  <a:close/>
                </a:path>
              </a:pathLst>
            </a:custGeom>
            <a:solidFill>
              <a:srgbClr val="FF9999">
                <a:alpha val="100000"/>
              </a:srgbClr>
            </a:solidFill>
            <a:ln w="9525">
              <a:noFill/>
            </a:ln>
          </p:spPr>
          <p:txBody>
            <a:bodyPr/>
            <a:p>
              <a:endParaRPr lang="zh-CN" altLang="en-US"/>
            </a:p>
          </p:txBody>
        </p:sp>
        <p:sp>
          <p:nvSpPr>
            <p:cNvPr id="67" name="Freeform 22"/>
            <p:cNvSpPr/>
            <p:nvPr/>
          </p:nvSpPr>
          <p:spPr bwMode="hidden">
            <a:xfrm>
              <a:off x="3112" y="0"/>
              <a:ext cx="2514" cy="2534"/>
            </a:xfrm>
            <a:custGeom>
              <a:avLst/>
              <a:gdLst/>
              <a:ahLst/>
              <a:cxnLst>
                <a:cxn ang="0">
                  <a:pos x="0" y="0"/>
                </a:cxn>
                <a:cxn ang="0">
                  <a:pos x="2517" y="2536"/>
                </a:cxn>
                <a:cxn ang="0">
                  <a:pos x="2517" y="2536"/>
                </a:cxn>
                <a:cxn ang="0">
                  <a:pos x="66" y="0"/>
                </a:cxn>
                <a:cxn ang="0">
                  <a:pos x="0" y="0"/>
                </a:cxn>
                <a:cxn ang="0">
                  <a:pos x="0" y="0"/>
                </a:cxn>
              </a:cxnLst>
              <a:rect l="0" t="0" r="r" b="b"/>
              <a:pathLst>
                <a:path w="2517" h="2536">
                  <a:moveTo>
                    <a:pt x="0" y="0"/>
                  </a:moveTo>
                  <a:lnTo>
                    <a:pt x="2517" y="2536"/>
                  </a:lnTo>
                  <a:lnTo>
                    <a:pt x="2517" y="2536"/>
                  </a:lnTo>
                  <a:lnTo>
                    <a:pt x="66" y="0"/>
                  </a:lnTo>
                  <a:lnTo>
                    <a:pt x="0" y="0"/>
                  </a:lnTo>
                  <a:lnTo>
                    <a:pt x="0" y="0"/>
                  </a:lnTo>
                  <a:close/>
                </a:path>
              </a:pathLst>
            </a:custGeom>
            <a:gradFill rotWithShape="0">
              <a:gsLst>
                <a:gs pos="0">
                  <a:schemeClr val="bg1">
                    <a:gamma/>
                    <a:shade val="51373"/>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8" name="Freeform 23"/>
            <p:cNvSpPr/>
            <p:nvPr/>
          </p:nvSpPr>
          <p:spPr bwMode="hidden">
            <a:xfrm>
              <a:off x="3488" y="0"/>
              <a:ext cx="2198" cy="2480"/>
            </a:xfrm>
            <a:custGeom>
              <a:avLst/>
              <a:gdLst/>
              <a:ahLst/>
              <a:cxnLst>
                <a:cxn ang="0">
                  <a:pos x="0" y="0"/>
                </a:cxn>
                <a:cxn ang="0">
                  <a:pos x="2188" y="2482"/>
                </a:cxn>
                <a:cxn ang="0">
                  <a:pos x="2200" y="2476"/>
                </a:cxn>
                <a:cxn ang="0">
                  <a:pos x="317" y="0"/>
                </a:cxn>
                <a:cxn ang="0">
                  <a:pos x="0" y="0"/>
                </a:cxn>
                <a:cxn ang="0">
                  <a:pos x="0" y="0"/>
                </a:cxn>
              </a:cxnLst>
              <a:rect l="0" t="0" r="r" b="b"/>
              <a:pathLst>
                <a:path w="2200" h="2482">
                  <a:moveTo>
                    <a:pt x="0" y="0"/>
                  </a:moveTo>
                  <a:lnTo>
                    <a:pt x="2188" y="2482"/>
                  </a:lnTo>
                  <a:lnTo>
                    <a:pt x="2200" y="2476"/>
                  </a:lnTo>
                  <a:lnTo>
                    <a:pt x="317" y="0"/>
                  </a:lnTo>
                  <a:lnTo>
                    <a:pt x="0" y="0"/>
                  </a:lnTo>
                  <a:lnTo>
                    <a:pt x="0" y="0"/>
                  </a:lnTo>
                  <a:close/>
                </a:path>
              </a:pathLst>
            </a:custGeom>
            <a:gradFill rotWithShape="0">
              <a:gsLst>
                <a:gs pos="0">
                  <a:schemeClr val="bg2">
                    <a:gamma/>
                    <a:shade val="78824"/>
                    <a:invGamma/>
                  </a:schemeClr>
                </a:gs>
                <a:gs pos="100000">
                  <a:schemeClr val="bg2"/>
                </a:gs>
              </a:gsLst>
              <a:lin ang="5400000" scaled="1"/>
            </a:gradFill>
            <a:ln w="9525" cap="flat" cmpd="sng">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9" name="Freeform 24"/>
            <p:cNvSpPr/>
            <p:nvPr/>
          </p:nvSpPr>
          <p:spPr bwMode="hidden">
            <a:xfrm>
              <a:off x="5674" y="2474"/>
              <a:ext cx="84" cy="96"/>
            </a:xfrm>
            <a:custGeom>
              <a:avLst/>
              <a:gdLst/>
              <a:ahLst/>
              <a:cxnLst>
                <a:cxn ang="0">
                  <a:pos x="84" y="96"/>
                </a:cxn>
                <a:cxn ang="0">
                  <a:pos x="84" y="90"/>
                </a:cxn>
                <a:cxn ang="0">
                  <a:pos x="12" y="0"/>
                </a:cxn>
                <a:cxn ang="0">
                  <a:pos x="0" y="6"/>
                </a:cxn>
                <a:cxn ang="0">
                  <a:pos x="84" y="96"/>
                </a:cxn>
                <a:cxn ang="0">
                  <a:pos x="84" y="96"/>
                </a:cxn>
              </a:cxnLst>
              <a:rect l="0" t="0" r="r" b="b"/>
              <a:pathLst>
                <a:path w="84" h="96">
                  <a:moveTo>
                    <a:pt x="84" y="96"/>
                  </a:moveTo>
                  <a:lnTo>
                    <a:pt x="84" y="90"/>
                  </a:lnTo>
                  <a:lnTo>
                    <a:pt x="12" y="0"/>
                  </a:lnTo>
                  <a:lnTo>
                    <a:pt x="0" y="6"/>
                  </a:lnTo>
                  <a:lnTo>
                    <a:pt x="84" y="96"/>
                  </a:lnTo>
                  <a:lnTo>
                    <a:pt x="84" y="96"/>
                  </a:lnTo>
                  <a:close/>
                </a:path>
              </a:pathLst>
            </a:custGeom>
            <a:gradFill rotWithShape="0">
              <a:gsLst>
                <a:gs pos="0">
                  <a:schemeClr val="bg1"/>
                </a:gs>
                <a:gs pos="100000">
                  <a:schemeClr val="bg1">
                    <a:gamma/>
                    <a:tint val="90980"/>
                    <a:invGamma/>
                  </a:schemeClr>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78" name="Freeform 25"/>
            <p:cNvSpPr/>
            <p:nvPr/>
          </p:nvSpPr>
          <p:spPr>
            <a:xfrm>
              <a:off x="5603" y="850"/>
              <a:ext cx="155" cy="516"/>
            </a:xfrm>
            <a:custGeom>
              <a:avLst/>
              <a:gdLst/>
              <a:ahLst/>
              <a:cxnLst>
                <a:cxn ang="0">
                  <a:pos x="155" y="516"/>
                </a:cxn>
                <a:cxn ang="0">
                  <a:pos x="155" y="204"/>
                </a:cxn>
                <a:cxn ang="0">
                  <a:pos x="77" y="0"/>
                </a:cxn>
                <a:cxn ang="0">
                  <a:pos x="0" y="192"/>
                </a:cxn>
                <a:cxn ang="0">
                  <a:pos x="155" y="516"/>
                </a:cxn>
                <a:cxn ang="0">
                  <a:pos x="155" y="516"/>
                </a:cxn>
              </a:cxnLst>
              <a:pathLst>
                <a:path w="155" h="516">
                  <a:moveTo>
                    <a:pt x="155" y="516"/>
                  </a:moveTo>
                  <a:lnTo>
                    <a:pt x="155" y="204"/>
                  </a:lnTo>
                  <a:lnTo>
                    <a:pt x="77" y="0"/>
                  </a:lnTo>
                  <a:lnTo>
                    <a:pt x="0" y="192"/>
                  </a:lnTo>
                  <a:lnTo>
                    <a:pt x="155" y="516"/>
                  </a:lnTo>
                  <a:close/>
                </a:path>
              </a:pathLst>
            </a:custGeom>
            <a:solidFill>
              <a:schemeClr val="bg2">
                <a:alpha val="100000"/>
              </a:schemeClr>
            </a:solidFill>
            <a:ln w="9525">
              <a:noFill/>
            </a:ln>
          </p:spPr>
          <p:txBody>
            <a:bodyPr/>
            <a:p>
              <a:endParaRPr lang="zh-CN" altLang="en-US"/>
            </a:p>
          </p:txBody>
        </p:sp>
        <p:sp>
          <p:nvSpPr>
            <p:cNvPr id="71" name="Freeform 26"/>
            <p:cNvSpPr/>
            <p:nvPr/>
          </p:nvSpPr>
          <p:spPr bwMode="hidden">
            <a:xfrm>
              <a:off x="5107" y="0"/>
              <a:ext cx="573" cy="1042"/>
            </a:xfrm>
            <a:custGeom>
              <a:avLst/>
              <a:gdLst/>
              <a:ahLst/>
              <a:cxnLst>
                <a:cxn ang="0">
                  <a:pos x="0" y="0"/>
                </a:cxn>
                <a:cxn ang="0">
                  <a:pos x="497" y="1043"/>
                </a:cxn>
                <a:cxn ang="0">
                  <a:pos x="574" y="851"/>
                </a:cxn>
                <a:cxn ang="0">
                  <a:pos x="251" y="0"/>
                </a:cxn>
                <a:cxn ang="0">
                  <a:pos x="0" y="0"/>
                </a:cxn>
                <a:cxn ang="0">
                  <a:pos x="0" y="0"/>
                </a:cxn>
              </a:cxnLst>
              <a:rect l="0" t="0" r="r" b="b"/>
              <a:pathLst>
                <a:path w="574" h="1043">
                  <a:moveTo>
                    <a:pt x="0" y="0"/>
                  </a:moveTo>
                  <a:lnTo>
                    <a:pt x="497" y="1043"/>
                  </a:lnTo>
                  <a:lnTo>
                    <a:pt x="574" y="851"/>
                  </a:lnTo>
                  <a:lnTo>
                    <a:pt x="251" y="0"/>
                  </a:lnTo>
                  <a:lnTo>
                    <a:pt x="0" y="0"/>
                  </a:lnTo>
                  <a:lnTo>
                    <a:pt x="0" y="0"/>
                  </a:lnTo>
                  <a:close/>
                </a:path>
              </a:pathLst>
            </a:custGeom>
            <a:gradFill rotWithShape="0">
              <a:gsLst>
                <a:gs pos="0">
                  <a:schemeClr val="bg2">
                    <a:gamma/>
                    <a:shade val="66667"/>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2" name="Freeform 27"/>
            <p:cNvSpPr/>
            <p:nvPr/>
          </p:nvSpPr>
          <p:spPr bwMode="hidden">
            <a:xfrm>
              <a:off x="5411" y="0"/>
              <a:ext cx="341" cy="796"/>
            </a:xfrm>
            <a:custGeom>
              <a:avLst/>
              <a:gdLst/>
              <a:ahLst/>
              <a:cxnLst>
                <a:cxn ang="0">
                  <a:pos x="144" y="0"/>
                </a:cxn>
                <a:cxn ang="0">
                  <a:pos x="0" y="0"/>
                </a:cxn>
                <a:cxn ang="0">
                  <a:pos x="287" y="797"/>
                </a:cxn>
                <a:cxn ang="0">
                  <a:pos x="341" y="653"/>
                </a:cxn>
                <a:cxn ang="0">
                  <a:pos x="144" y="0"/>
                </a:cxn>
                <a:cxn ang="0">
                  <a:pos x="144" y="0"/>
                </a:cxn>
              </a:cxnLst>
              <a:rect l="0" t="0" r="r" b="b"/>
              <a:pathLst>
                <a:path w="341" h="797">
                  <a:moveTo>
                    <a:pt x="144" y="0"/>
                  </a:moveTo>
                  <a:lnTo>
                    <a:pt x="0" y="0"/>
                  </a:lnTo>
                  <a:lnTo>
                    <a:pt x="287" y="797"/>
                  </a:lnTo>
                  <a:lnTo>
                    <a:pt x="341" y="653"/>
                  </a:lnTo>
                  <a:lnTo>
                    <a:pt x="144" y="0"/>
                  </a:lnTo>
                  <a:lnTo>
                    <a:pt x="144"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81" name="Freeform 28"/>
            <p:cNvSpPr/>
            <p:nvPr/>
          </p:nvSpPr>
          <p:spPr>
            <a:xfrm>
              <a:off x="5698" y="653"/>
              <a:ext cx="60" cy="311"/>
            </a:xfrm>
            <a:custGeom>
              <a:avLst/>
              <a:gdLst/>
              <a:ahLst/>
              <a:cxnLst>
                <a:cxn ang="0">
                  <a:pos x="0" y="144"/>
                </a:cxn>
                <a:cxn ang="0">
                  <a:pos x="60" y="286"/>
                </a:cxn>
                <a:cxn ang="0">
                  <a:pos x="60" y="6"/>
                </a:cxn>
                <a:cxn ang="0">
                  <a:pos x="54" y="0"/>
                </a:cxn>
                <a:cxn ang="0">
                  <a:pos x="0" y="144"/>
                </a:cxn>
                <a:cxn ang="0">
                  <a:pos x="0" y="144"/>
                </a:cxn>
              </a:cxnLst>
              <a:pathLst>
                <a:path w="60" h="312">
                  <a:moveTo>
                    <a:pt x="0" y="144"/>
                  </a:moveTo>
                  <a:lnTo>
                    <a:pt x="60" y="312"/>
                  </a:lnTo>
                  <a:lnTo>
                    <a:pt x="60" y="6"/>
                  </a:lnTo>
                  <a:lnTo>
                    <a:pt x="54" y="0"/>
                  </a:lnTo>
                  <a:lnTo>
                    <a:pt x="0" y="144"/>
                  </a:lnTo>
                  <a:close/>
                </a:path>
              </a:pathLst>
            </a:custGeom>
            <a:solidFill>
              <a:schemeClr val="bg2">
                <a:alpha val="100000"/>
              </a:schemeClr>
            </a:solidFill>
            <a:ln w="9525">
              <a:noFill/>
            </a:ln>
          </p:spPr>
          <p:txBody>
            <a:bodyPr/>
            <a:p>
              <a:endParaRPr lang="zh-CN" altLang="en-US"/>
            </a:p>
          </p:txBody>
        </p:sp>
        <p:sp>
          <p:nvSpPr>
            <p:cNvPr id="74" name="Freeform 29"/>
            <p:cNvSpPr/>
            <p:nvPr/>
          </p:nvSpPr>
          <p:spPr bwMode="hidden">
            <a:xfrm>
              <a:off x="2" y="1601"/>
              <a:ext cx="5752" cy="1864"/>
            </a:xfrm>
            <a:custGeom>
              <a:avLst/>
              <a:gdLst/>
              <a:ahLst/>
              <a:cxnLst>
                <a:cxn ang="0">
                  <a:pos x="0" y="371"/>
                </a:cxn>
                <a:cxn ang="0">
                  <a:pos x="5740" y="1864"/>
                </a:cxn>
                <a:cxn ang="0">
                  <a:pos x="5740" y="1834"/>
                </a:cxn>
                <a:cxn ang="0">
                  <a:pos x="0" y="0"/>
                </a:cxn>
                <a:cxn ang="0">
                  <a:pos x="0" y="371"/>
                </a:cxn>
                <a:cxn ang="0">
                  <a:pos x="0" y="371"/>
                </a:cxn>
              </a:cxnLst>
              <a:rect l="0" t="0" r="r" b="b"/>
              <a:pathLst>
                <a:path w="5740" h="1864">
                  <a:moveTo>
                    <a:pt x="0" y="371"/>
                  </a:moveTo>
                  <a:lnTo>
                    <a:pt x="5740" y="1864"/>
                  </a:lnTo>
                  <a:lnTo>
                    <a:pt x="5740" y="1834"/>
                  </a:lnTo>
                  <a:lnTo>
                    <a:pt x="0" y="0"/>
                  </a:lnTo>
                  <a:lnTo>
                    <a:pt x="0" y="371"/>
                  </a:lnTo>
                  <a:lnTo>
                    <a:pt x="0" y="371"/>
                  </a:lnTo>
                  <a:close/>
                </a:path>
              </a:pathLst>
            </a:custGeom>
            <a:gradFill rotWithShape="0">
              <a:gsLst>
                <a:gs pos="0">
                  <a:schemeClr val="bg1">
                    <a:gamma/>
                    <a:shade val="63529"/>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83" name="Freeform 30"/>
            <p:cNvSpPr/>
            <p:nvPr/>
          </p:nvSpPr>
          <p:spPr>
            <a:xfrm>
              <a:off x="5754" y="3483"/>
              <a:ext cx="6" cy="6"/>
            </a:xfrm>
            <a:custGeom>
              <a:avLst/>
              <a:gdLst/>
              <a:ahLst/>
              <a:cxnLst>
                <a:cxn ang="0">
                  <a:pos x="6" y="6"/>
                </a:cxn>
                <a:cxn ang="0">
                  <a:pos x="0" y="0"/>
                </a:cxn>
                <a:cxn ang="0">
                  <a:pos x="0" y="6"/>
                </a:cxn>
                <a:cxn ang="0">
                  <a:pos x="6" y="6"/>
                </a:cxn>
                <a:cxn ang="0">
                  <a:pos x="6" y="6"/>
                </a:cxn>
              </a:cxnLst>
              <a:pathLst>
                <a:path w="6" h="6">
                  <a:moveTo>
                    <a:pt x="6" y="6"/>
                  </a:moveTo>
                  <a:lnTo>
                    <a:pt x="0" y="0"/>
                  </a:lnTo>
                  <a:lnTo>
                    <a:pt x="0" y="6"/>
                  </a:lnTo>
                  <a:lnTo>
                    <a:pt x="6" y="6"/>
                  </a:lnTo>
                  <a:close/>
                </a:path>
              </a:pathLst>
            </a:custGeom>
            <a:solidFill>
              <a:srgbClr val="18FF00">
                <a:alpha val="100000"/>
              </a:srgbClr>
            </a:solidFill>
            <a:ln w="9525">
              <a:noFill/>
            </a:ln>
          </p:spPr>
          <p:txBody>
            <a:bodyPr/>
            <a:p>
              <a:endParaRPr lang="zh-CN" altLang="en-US"/>
            </a:p>
          </p:txBody>
        </p:sp>
        <p:sp>
          <p:nvSpPr>
            <p:cNvPr id="76" name="Freeform 31"/>
            <p:cNvSpPr/>
            <p:nvPr/>
          </p:nvSpPr>
          <p:spPr bwMode="hidden">
            <a:xfrm>
              <a:off x="2" y="2152"/>
              <a:ext cx="5752" cy="1337"/>
            </a:xfrm>
            <a:custGeom>
              <a:avLst/>
              <a:gdLst/>
              <a:ahLst/>
              <a:cxnLst>
                <a:cxn ang="0">
                  <a:pos x="0" y="366"/>
                </a:cxn>
                <a:cxn ang="0">
                  <a:pos x="5740" y="1337"/>
                </a:cxn>
                <a:cxn ang="0">
                  <a:pos x="5740" y="1331"/>
                </a:cxn>
                <a:cxn ang="0">
                  <a:pos x="0" y="0"/>
                </a:cxn>
                <a:cxn ang="0">
                  <a:pos x="0" y="366"/>
                </a:cxn>
                <a:cxn ang="0">
                  <a:pos x="0" y="366"/>
                </a:cxn>
              </a:cxnLst>
              <a:rect l="0" t="0" r="r" b="b"/>
              <a:pathLst>
                <a:path w="5740" h="1337">
                  <a:moveTo>
                    <a:pt x="0" y="366"/>
                  </a:moveTo>
                  <a:lnTo>
                    <a:pt x="5740" y="1337"/>
                  </a:lnTo>
                  <a:lnTo>
                    <a:pt x="5740" y="1331"/>
                  </a:lnTo>
                  <a:lnTo>
                    <a:pt x="0" y="0"/>
                  </a:lnTo>
                  <a:lnTo>
                    <a:pt x="0" y="366"/>
                  </a:lnTo>
                  <a:lnTo>
                    <a:pt x="0" y="366"/>
                  </a:lnTo>
                  <a:close/>
                </a:path>
              </a:pathLst>
            </a:custGeom>
            <a:gradFill rotWithShape="0">
              <a:gsLst>
                <a:gs pos="0">
                  <a:schemeClr val="bg1">
                    <a:gamma/>
                    <a:shade val="6078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7" name="Freeform 32"/>
            <p:cNvSpPr/>
            <p:nvPr/>
          </p:nvSpPr>
          <p:spPr bwMode="hidden">
            <a:xfrm>
              <a:off x="2" y="3177"/>
              <a:ext cx="5752" cy="414"/>
            </a:xfrm>
            <a:custGeom>
              <a:avLst/>
              <a:gdLst/>
              <a:ahLst/>
              <a:cxnLst>
                <a:cxn ang="0">
                  <a:pos x="0" y="48"/>
                </a:cxn>
                <a:cxn ang="0">
                  <a:pos x="5740" y="414"/>
                </a:cxn>
                <a:cxn ang="0">
                  <a:pos x="5740" y="402"/>
                </a:cxn>
                <a:cxn ang="0">
                  <a:pos x="0" y="0"/>
                </a:cxn>
                <a:cxn ang="0">
                  <a:pos x="0" y="48"/>
                </a:cxn>
                <a:cxn ang="0">
                  <a:pos x="0" y="48"/>
                </a:cxn>
              </a:cxnLst>
              <a:rect l="0" t="0" r="r" b="b"/>
              <a:pathLst>
                <a:path w="5740" h="414">
                  <a:moveTo>
                    <a:pt x="0" y="48"/>
                  </a:moveTo>
                  <a:lnTo>
                    <a:pt x="5740" y="414"/>
                  </a:lnTo>
                  <a:lnTo>
                    <a:pt x="5740" y="402"/>
                  </a:lnTo>
                  <a:lnTo>
                    <a:pt x="0" y="0"/>
                  </a:lnTo>
                  <a:lnTo>
                    <a:pt x="0" y="48"/>
                  </a:lnTo>
                  <a:lnTo>
                    <a:pt x="0" y="48"/>
                  </a:lnTo>
                  <a:close/>
                </a:path>
              </a:pathLst>
            </a:custGeom>
            <a:gradFill rotWithShape="0">
              <a:gsLst>
                <a:gs pos="0">
                  <a:schemeClr val="bg1">
                    <a:gamma/>
                    <a:shade val="84706"/>
                    <a:invGamma/>
                  </a:schemeClr>
                </a:gs>
                <a:gs pos="100000">
                  <a:schemeClr val="bg1"/>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8" name="Freeform 33"/>
            <p:cNvSpPr/>
            <p:nvPr/>
          </p:nvSpPr>
          <p:spPr bwMode="hidden">
            <a:xfrm>
              <a:off x="1297" y="0"/>
              <a:ext cx="4457" cy="3177"/>
            </a:xfrm>
            <a:custGeom>
              <a:avLst/>
              <a:gdLst/>
              <a:ahLst/>
              <a:cxnLst>
                <a:cxn ang="0">
                  <a:pos x="0" y="0"/>
                </a:cxn>
                <a:cxn ang="0">
                  <a:pos x="4448" y="3177"/>
                </a:cxn>
                <a:cxn ang="0">
                  <a:pos x="4448" y="3153"/>
                </a:cxn>
                <a:cxn ang="0">
                  <a:pos x="125" y="0"/>
                </a:cxn>
                <a:cxn ang="0">
                  <a:pos x="0" y="0"/>
                </a:cxn>
                <a:cxn ang="0">
                  <a:pos x="0" y="0"/>
                </a:cxn>
              </a:cxnLst>
              <a:rect l="0" t="0" r="r" b="b"/>
              <a:pathLst>
                <a:path w="4448" h="3177">
                  <a:moveTo>
                    <a:pt x="0" y="0"/>
                  </a:moveTo>
                  <a:lnTo>
                    <a:pt x="4448" y="3177"/>
                  </a:lnTo>
                  <a:lnTo>
                    <a:pt x="4448" y="3153"/>
                  </a:lnTo>
                  <a:lnTo>
                    <a:pt x="125" y="0"/>
                  </a:lnTo>
                  <a:lnTo>
                    <a:pt x="0" y="0"/>
                  </a:lnTo>
                  <a:lnTo>
                    <a:pt x="0" y="0"/>
                  </a:lnTo>
                  <a:close/>
                </a:path>
              </a:pathLst>
            </a:custGeom>
            <a:gradFill rotWithShape="0">
              <a:gsLst>
                <a:gs pos="0">
                  <a:schemeClr val="bg1">
                    <a:gamma/>
                    <a:shade val="48627"/>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9" name="Freeform 34"/>
            <p:cNvSpPr/>
            <p:nvPr/>
          </p:nvSpPr>
          <p:spPr bwMode="hidden">
            <a:xfrm>
              <a:off x="3321" y="0"/>
              <a:ext cx="2433" cy="2614"/>
            </a:xfrm>
            <a:custGeom>
              <a:avLst/>
              <a:gdLst/>
              <a:ahLst/>
              <a:cxnLst>
                <a:cxn ang="0">
                  <a:pos x="0" y="0"/>
                </a:cxn>
                <a:cxn ang="0">
                  <a:pos x="2428" y="2614"/>
                </a:cxn>
                <a:cxn ang="0">
                  <a:pos x="2428" y="2608"/>
                </a:cxn>
                <a:cxn ang="0">
                  <a:pos x="66" y="0"/>
                </a:cxn>
                <a:cxn ang="0">
                  <a:pos x="0" y="0"/>
                </a:cxn>
                <a:cxn ang="0">
                  <a:pos x="0" y="0"/>
                </a:cxn>
              </a:cxnLst>
              <a:rect l="0" t="0" r="r" b="b"/>
              <a:pathLst>
                <a:path w="2428" h="2614">
                  <a:moveTo>
                    <a:pt x="0" y="0"/>
                  </a:moveTo>
                  <a:lnTo>
                    <a:pt x="2428" y="2614"/>
                  </a:lnTo>
                  <a:lnTo>
                    <a:pt x="2428" y="2608"/>
                  </a:lnTo>
                  <a:lnTo>
                    <a:pt x="66" y="0"/>
                  </a:lnTo>
                  <a:lnTo>
                    <a:pt x="0" y="0"/>
                  </a:lnTo>
                  <a:lnTo>
                    <a:pt x="0" y="0"/>
                  </a:lnTo>
                  <a:close/>
                </a:path>
              </a:pathLst>
            </a:custGeom>
            <a:gradFill rotWithShape="0">
              <a:gsLst>
                <a:gs pos="0">
                  <a:schemeClr val="bg1">
                    <a:gamma/>
                    <a:shade val="84706"/>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0" name="Freeform 35"/>
            <p:cNvSpPr/>
            <p:nvPr/>
          </p:nvSpPr>
          <p:spPr bwMode="hidden">
            <a:xfrm>
              <a:off x="3950" y="0"/>
              <a:ext cx="1804" cy="2464"/>
            </a:xfrm>
            <a:custGeom>
              <a:avLst/>
              <a:gdLst/>
              <a:ahLst/>
              <a:cxnLst>
                <a:cxn ang="0">
                  <a:pos x="485" y="0"/>
                </a:cxn>
                <a:cxn ang="0">
                  <a:pos x="0" y="0"/>
                </a:cxn>
                <a:cxn ang="0">
                  <a:pos x="1800" y="2464"/>
                </a:cxn>
                <a:cxn ang="0">
                  <a:pos x="1800" y="2248"/>
                </a:cxn>
                <a:cxn ang="0">
                  <a:pos x="1794" y="2248"/>
                </a:cxn>
                <a:cxn ang="0">
                  <a:pos x="485" y="0"/>
                </a:cxn>
                <a:cxn ang="0">
                  <a:pos x="485" y="0"/>
                </a:cxn>
              </a:cxnLst>
              <a:rect l="0" t="0" r="r" b="b"/>
              <a:pathLst>
                <a:path w="1800" h="2464">
                  <a:moveTo>
                    <a:pt x="485" y="0"/>
                  </a:moveTo>
                  <a:lnTo>
                    <a:pt x="0" y="0"/>
                  </a:lnTo>
                  <a:lnTo>
                    <a:pt x="1800" y="2464"/>
                  </a:lnTo>
                  <a:lnTo>
                    <a:pt x="1800" y="2248"/>
                  </a:lnTo>
                  <a:lnTo>
                    <a:pt x="1794" y="2248"/>
                  </a:lnTo>
                  <a:lnTo>
                    <a:pt x="485" y="0"/>
                  </a:lnTo>
                  <a:lnTo>
                    <a:pt x="485"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1" name="Freeform 36"/>
            <p:cNvSpPr/>
            <p:nvPr/>
          </p:nvSpPr>
          <p:spPr bwMode="hidden">
            <a:xfrm>
              <a:off x="4519" y="0"/>
              <a:ext cx="1235" cy="2074"/>
            </a:xfrm>
            <a:custGeom>
              <a:avLst/>
              <a:gdLst/>
              <a:ahLst/>
              <a:cxnLst>
                <a:cxn ang="0">
                  <a:pos x="0" y="0"/>
                </a:cxn>
                <a:cxn ang="0">
                  <a:pos x="1232" y="2074"/>
                </a:cxn>
                <a:cxn ang="0">
                  <a:pos x="1232" y="2038"/>
                </a:cxn>
                <a:cxn ang="0">
                  <a:pos x="42" y="0"/>
                </a:cxn>
                <a:cxn ang="0">
                  <a:pos x="0" y="0"/>
                </a:cxn>
                <a:cxn ang="0">
                  <a:pos x="0" y="0"/>
                </a:cxn>
              </a:cxnLst>
              <a:rect l="0" t="0" r="r" b="b"/>
              <a:pathLst>
                <a:path w="1232" h="2074">
                  <a:moveTo>
                    <a:pt x="0" y="0"/>
                  </a:moveTo>
                  <a:lnTo>
                    <a:pt x="1232" y="2074"/>
                  </a:lnTo>
                  <a:lnTo>
                    <a:pt x="1232" y="2038"/>
                  </a:lnTo>
                  <a:lnTo>
                    <a:pt x="42" y="0"/>
                  </a:lnTo>
                  <a:lnTo>
                    <a:pt x="0" y="0"/>
                  </a:lnTo>
                  <a:lnTo>
                    <a:pt x="0" y="0"/>
                  </a:lnTo>
                  <a:close/>
                </a:path>
              </a:pathLst>
            </a:custGeom>
            <a:gradFill rotWithShape="0">
              <a:gsLst>
                <a:gs pos="0">
                  <a:schemeClr val="bg1">
                    <a:gamma/>
                    <a:shade val="57647"/>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2" name="Freeform 37"/>
            <p:cNvSpPr/>
            <p:nvPr/>
          </p:nvSpPr>
          <p:spPr bwMode="hidden">
            <a:xfrm>
              <a:off x="4694" y="0"/>
              <a:ext cx="1060" cy="1936"/>
            </a:xfrm>
            <a:custGeom>
              <a:avLst/>
              <a:gdLst/>
              <a:ahLst/>
              <a:cxnLst>
                <a:cxn ang="0">
                  <a:pos x="0" y="0"/>
                </a:cxn>
                <a:cxn ang="0">
                  <a:pos x="1058" y="1936"/>
                </a:cxn>
                <a:cxn ang="0">
                  <a:pos x="1058" y="1930"/>
                </a:cxn>
                <a:cxn ang="0">
                  <a:pos x="54" y="0"/>
                </a:cxn>
                <a:cxn ang="0">
                  <a:pos x="0" y="0"/>
                </a:cxn>
                <a:cxn ang="0">
                  <a:pos x="0" y="0"/>
                </a:cxn>
              </a:cxnLst>
              <a:rect l="0" t="0" r="r" b="b"/>
              <a:pathLst>
                <a:path w="1058" h="1936">
                  <a:moveTo>
                    <a:pt x="0" y="0"/>
                  </a:moveTo>
                  <a:lnTo>
                    <a:pt x="1058" y="1936"/>
                  </a:lnTo>
                  <a:lnTo>
                    <a:pt x="1058" y="1930"/>
                  </a:lnTo>
                  <a:lnTo>
                    <a:pt x="54" y="0"/>
                  </a:lnTo>
                  <a:lnTo>
                    <a:pt x="0" y="0"/>
                  </a:lnTo>
                  <a:lnTo>
                    <a:pt x="0" y="0"/>
                  </a:lnTo>
                  <a:close/>
                </a:path>
              </a:pathLst>
            </a:custGeom>
            <a:gradFill rotWithShape="0">
              <a:gsLst>
                <a:gs pos="0">
                  <a:schemeClr val="bg1">
                    <a:gamma/>
                    <a:shade val="72549"/>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3" name="Freeform 38"/>
            <p:cNvSpPr/>
            <p:nvPr/>
          </p:nvSpPr>
          <p:spPr bwMode="hidden">
            <a:xfrm>
              <a:off x="4981" y="0"/>
              <a:ext cx="773" cy="1487"/>
            </a:xfrm>
            <a:custGeom>
              <a:avLst/>
              <a:gdLst/>
              <a:ahLst/>
              <a:cxnLst>
                <a:cxn ang="0">
                  <a:pos x="771" y="1433"/>
                </a:cxn>
                <a:cxn ang="0">
                  <a:pos x="42" y="0"/>
                </a:cxn>
                <a:cxn ang="0">
                  <a:pos x="0" y="0"/>
                </a:cxn>
                <a:cxn ang="0">
                  <a:pos x="771" y="1487"/>
                </a:cxn>
                <a:cxn ang="0">
                  <a:pos x="771" y="1433"/>
                </a:cxn>
                <a:cxn ang="0">
                  <a:pos x="771" y="1433"/>
                </a:cxn>
              </a:cxnLst>
              <a:rect l="0" t="0" r="r" b="b"/>
              <a:pathLst>
                <a:path w="771" h="1487">
                  <a:moveTo>
                    <a:pt x="771" y="1433"/>
                  </a:moveTo>
                  <a:lnTo>
                    <a:pt x="42" y="0"/>
                  </a:lnTo>
                  <a:lnTo>
                    <a:pt x="0" y="0"/>
                  </a:lnTo>
                  <a:lnTo>
                    <a:pt x="771" y="1487"/>
                  </a:lnTo>
                  <a:lnTo>
                    <a:pt x="771" y="1433"/>
                  </a:lnTo>
                  <a:lnTo>
                    <a:pt x="771" y="1433"/>
                  </a:lnTo>
                  <a:close/>
                </a:path>
              </a:pathLst>
            </a:custGeom>
            <a:gradFill rotWithShape="0">
              <a:gsLst>
                <a:gs pos="0">
                  <a:schemeClr val="bg1">
                    <a:gamma/>
                    <a:shade val="7882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2092" name="Group 39"/>
            <p:cNvGrpSpPr/>
            <p:nvPr userDrawn="1"/>
          </p:nvGrpSpPr>
          <p:grpSpPr>
            <a:xfrm>
              <a:off x="0" y="1632"/>
              <a:ext cx="5758" cy="1858"/>
              <a:chOff x="0" y="1632"/>
              <a:chExt cx="5758" cy="1858"/>
            </a:xfrm>
          </p:grpSpPr>
          <p:sp>
            <p:nvSpPr>
              <p:cNvPr id="85" name="Freeform 40"/>
              <p:cNvSpPr/>
              <p:nvPr/>
            </p:nvSpPr>
            <p:spPr bwMode="hidden">
              <a:xfrm>
                <a:off x="0" y="1632"/>
                <a:ext cx="3670" cy="1313"/>
              </a:xfrm>
              <a:custGeom>
                <a:avLst/>
                <a:gdLst/>
                <a:ahLst/>
                <a:cxnLst>
                  <a:cxn ang="0">
                    <a:pos x="0" y="0"/>
                  </a:cxn>
                  <a:cxn ang="0">
                    <a:pos x="0" y="366"/>
                  </a:cxn>
                  <a:cxn ang="0">
                    <a:pos x="3635" y="1313"/>
                  </a:cxn>
                  <a:cxn ang="0">
                    <a:pos x="3647" y="1235"/>
                  </a:cxn>
                  <a:cxn ang="0">
                    <a:pos x="3659" y="1163"/>
                  </a:cxn>
                  <a:cxn ang="0">
                    <a:pos x="0" y="0"/>
                  </a:cxn>
                  <a:cxn ang="0">
                    <a:pos x="0" y="0"/>
                  </a:cxn>
                </a:cxnLst>
                <a:rect l="0" t="0" r="r" b="b"/>
                <a:pathLst>
                  <a:path w="3659" h="1313">
                    <a:moveTo>
                      <a:pt x="0" y="0"/>
                    </a:moveTo>
                    <a:lnTo>
                      <a:pt x="0" y="366"/>
                    </a:lnTo>
                    <a:lnTo>
                      <a:pt x="3635" y="1313"/>
                    </a:lnTo>
                    <a:lnTo>
                      <a:pt x="3647" y="1235"/>
                    </a:lnTo>
                    <a:lnTo>
                      <a:pt x="3659" y="1163"/>
                    </a:lnTo>
                    <a:lnTo>
                      <a:pt x="0" y="0"/>
                    </a:lnTo>
                    <a:lnTo>
                      <a:pt x="0" y="0"/>
                    </a:lnTo>
                    <a:close/>
                  </a:path>
                </a:pathLst>
              </a:custGeom>
              <a:gradFill rotWithShape="0">
                <a:gsLst>
                  <a:gs pos="0">
                    <a:schemeClr val="bg1">
                      <a:gamma/>
                      <a:shade val="72549"/>
                      <a:invGamma/>
                    </a:schemeClr>
                  </a:gs>
                  <a:gs pos="100000">
                    <a:schemeClr val="bg1"/>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6" name="Freeform 41"/>
              <p:cNvSpPr/>
              <p:nvPr/>
            </p:nvSpPr>
            <p:spPr bwMode="hidden">
              <a:xfrm>
                <a:off x="3646" y="2795"/>
                <a:ext cx="2112" cy="695"/>
              </a:xfrm>
              <a:custGeom>
                <a:avLst/>
                <a:gdLst/>
                <a:ahLst/>
                <a:cxnLst>
                  <a:cxn ang="0">
                    <a:pos x="2105" y="665"/>
                  </a:cxn>
                  <a:cxn ang="0">
                    <a:pos x="24" y="0"/>
                  </a:cxn>
                  <a:cxn ang="0">
                    <a:pos x="12" y="72"/>
                  </a:cxn>
                  <a:cxn ang="0">
                    <a:pos x="0" y="150"/>
                  </a:cxn>
                  <a:cxn ang="0">
                    <a:pos x="2105" y="695"/>
                  </a:cxn>
                  <a:cxn ang="0">
                    <a:pos x="2105" y="665"/>
                  </a:cxn>
                  <a:cxn ang="0">
                    <a:pos x="2105" y="665"/>
                  </a:cxn>
                </a:cxnLst>
                <a:rect l="0" t="0" r="r" b="b"/>
                <a:pathLst>
                  <a:path w="2105" h="695">
                    <a:moveTo>
                      <a:pt x="2105" y="665"/>
                    </a:moveTo>
                    <a:lnTo>
                      <a:pt x="24" y="0"/>
                    </a:lnTo>
                    <a:lnTo>
                      <a:pt x="12" y="72"/>
                    </a:lnTo>
                    <a:lnTo>
                      <a:pt x="0" y="150"/>
                    </a:lnTo>
                    <a:lnTo>
                      <a:pt x="2105" y="695"/>
                    </a:lnTo>
                    <a:lnTo>
                      <a:pt x="2105" y="665"/>
                    </a:lnTo>
                    <a:lnTo>
                      <a:pt x="2105" y="665"/>
                    </a:lnTo>
                    <a:close/>
                  </a:path>
                </a:pathLst>
              </a:custGeom>
              <a:gradFill rotWithShape="0">
                <a:gsLst>
                  <a:gs pos="0">
                    <a:schemeClr val="bg1"/>
                  </a:gs>
                  <a:gs pos="100000">
                    <a:schemeClr val="bg1">
                      <a:gamma/>
                      <a:tint val="90980"/>
                      <a:invGamma/>
                    </a:schemeClr>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sp>
        <p:nvSpPr>
          <p:cNvPr id="33834" name="Rectangle 42"/>
          <p:cNvSpPr>
            <a:spLocks noGrp="1" noChangeArrowheads="1"/>
          </p:cNvSpPr>
          <p:nvPr>
            <p:ph type="ctrTitle" sz="quarter"/>
          </p:nvPr>
        </p:nvSpPr>
        <p:spPr>
          <a:xfrm>
            <a:off x="457200" y="1600200"/>
            <a:ext cx="8229600" cy="1828800"/>
          </a:xfrm>
        </p:spPr>
        <p:txBody>
          <a:bodyPr/>
          <a:lstStyle>
            <a:lvl1pPr>
              <a:defRPr sz="4800"/>
            </a:lvl1pPr>
          </a:lstStyle>
          <a:p>
            <a:r>
              <a:rPr lang="zh-CN" altLang="en-US"/>
              <a:t>单击此处编辑母版标题样式</a:t>
            </a:r>
            <a:endParaRPr lang="zh-CN" altLang="en-US"/>
          </a:p>
        </p:txBody>
      </p:sp>
      <p:sp>
        <p:nvSpPr>
          <p:cNvPr id="33835" name="Rectangle 43"/>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sz="3600"/>
            </a:lvl1pPr>
          </a:lstStyle>
          <a:p>
            <a:r>
              <a:rPr lang="zh-CN" altLang="en-US"/>
              <a:t>单击此处编辑母版副标题样式</a:t>
            </a:r>
            <a:endParaRPr lang="zh-CN" altLang="en-US"/>
          </a:p>
        </p:txBody>
      </p:sp>
      <p:sp>
        <p:nvSpPr>
          <p:cNvPr id="87" name="Rectangle 44"/>
          <p:cNvSpPr>
            <a:spLocks noGrp="1" noChangeArrowheads="1"/>
          </p:cNvSpPr>
          <p:nvPr>
            <p:ph type="dt" sz="quarter" idx="2"/>
          </p:nvPr>
        </p:nvSpPr>
        <p:spPr bwMode="auto">
          <a:xfrm>
            <a:off x="457200" y="6243638"/>
            <a:ext cx="2133600" cy="457200"/>
          </a:xfrm>
          <a:prstGeom prst="rect">
            <a:avLst/>
          </a:prstGeom>
          <a:ln>
            <a:miter lim="800000"/>
          </a:ln>
        </p:spPr>
        <p:txBody>
          <a:bodyPr vert="horz" wrap="square" lIns="91440" tIns="45720" rIns="91440" bIns="45720"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88" name="Rectangle 4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89" name="Rectangle 46"/>
          <p:cNvSpPr>
            <a:spLocks noGrp="1" noChangeArrowheads="1"/>
          </p:cNvSpPr>
          <p:nvPr>
            <p:ph type="sldNum" sz="quarter" idx="4"/>
          </p:nvPr>
        </p:nvSpPr>
        <p:spPr bwMode="auto">
          <a:xfrm>
            <a:off x="6553200" y="6243638"/>
            <a:ext cx="2133600" cy="457200"/>
          </a:xfrm>
          <a:prstGeom prst="rect">
            <a:avLst/>
          </a:prstGeom>
          <a:ln>
            <a:miter lim="800000"/>
          </a:ln>
        </p:spPr>
        <p:txBody>
          <a:bodyPr vert="horz" wrap="square" lIns="91440" tIns="45720" rIns="91440" bIns="45720"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E21B93B-33ED-4160-86B6-FDE12177A09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gradFill rotWithShape="0">
          <a:gsLst>
            <a:gs pos="0">
              <a:srgbClr val="000058"/>
            </a:gs>
            <a:gs pos="100000">
              <a:schemeClr val="bg1"/>
            </a:gs>
          </a:gsLst>
          <a:lin ang="2700000" scaled="1"/>
          <a:tileRect/>
        </a:gradFill>
        <a:effectLst/>
      </p:bgPr>
    </p:bg>
    <p:spTree>
      <p:nvGrpSpPr>
        <p:cNvPr id="1" name=""/>
        <p:cNvGrpSpPr/>
        <p:nvPr/>
      </p:nvGrpSpPr>
      <p:grpSpPr>
        <a:xfrm>
          <a:off x="0" y="0"/>
          <a:ext cx="0" cy="0"/>
          <a:chOff x="0" y="0"/>
          <a:chExt cx="0" cy="0"/>
        </a:xfrm>
      </p:grpSpPr>
      <p:grpSp>
        <p:nvGrpSpPr>
          <p:cNvPr id="2050" name="Group 2"/>
          <p:cNvGrpSpPr/>
          <p:nvPr/>
        </p:nvGrpSpPr>
        <p:grpSpPr>
          <a:xfrm>
            <a:off x="0" y="0"/>
            <a:ext cx="9144000" cy="6856413"/>
            <a:chOff x="0" y="0"/>
            <a:chExt cx="5760" cy="4319"/>
          </a:xfrm>
        </p:grpSpPr>
        <p:sp>
          <p:nvSpPr>
            <p:cNvPr id="48" name="Freeform 3"/>
            <p:cNvSpPr/>
            <p:nvPr/>
          </p:nvSpPr>
          <p:spPr bwMode="hidden">
            <a:xfrm>
              <a:off x="0" y="12"/>
              <a:ext cx="5758" cy="3273"/>
            </a:xfrm>
            <a:custGeom>
              <a:avLst/>
              <a:gdLst/>
              <a:ahLst/>
              <a:cxnLst>
                <a:cxn ang="0">
                  <a:pos x="3193" y="1816"/>
                </a:cxn>
                <a:cxn ang="0">
                  <a:pos x="0" y="0"/>
                </a:cxn>
                <a:cxn ang="0">
                  <a:pos x="0" y="522"/>
                </a:cxn>
                <a:cxn ang="0">
                  <a:pos x="3037" y="1978"/>
                </a:cxn>
                <a:cxn ang="0">
                  <a:pos x="5740" y="3273"/>
                </a:cxn>
                <a:cxn ang="0">
                  <a:pos x="5740" y="3267"/>
                </a:cxn>
                <a:cxn ang="0">
                  <a:pos x="3193" y="1816"/>
                </a:cxn>
                <a:cxn ang="0">
                  <a:pos x="3193" y="1816"/>
                </a:cxn>
              </a:cxnLst>
              <a:rect l="0" t="0" r="r" b="b"/>
              <a:pathLst>
                <a:path w="5740" h="3273">
                  <a:moveTo>
                    <a:pt x="3193" y="1816"/>
                  </a:moveTo>
                  <a:lnTo>
                    <a:pt x="0" y="0"/>
                  </a:lnTo>
                  <a:lnTo>
                    <a:pt x="0" y="522"/>
                  </a:lnTo>
                  <a:lnTo>
                    <a:pt x="3037" y="1978"/>
                  </a:lnTo>
                  <a:lnTo>
                    <a:pt x="5740" y="3273"/>
                  </a:lnTo>
                  <a:lnTo>
                    <a:pt x="5740" y="3267"/>
                  </a:lnTo>
                  <a:lnTo>
                    <a:pt x="3193" y="1816"/>
                  </a:lnTo>
                  <a:lnTo>
                    <a:pt x="3193" y="1816"/>
                  </a:lnTo>
                  <a:close/>
                </a:path>
              </a:pathLst>
            </a:custGeom>
            <a:gradFill rotWithShape="0">
              <a:gsLst>
                <a:gs pos="0">
                  <a:schemeClr val="bg2">
                    <a:gamma/>
                    <a:shade val="63529"/>
                    <a:invGamma/>
                  </a:schemeClr>
                </a:gs>
                <a:gs pos="100000">
                  <a:schemeClr val="bg2"/>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9" name="Freeform 4"/>
            <p:cNvSpPr/>
            <p:nvPr/>
          </p:nvSpPr>
          <p:spPr bwMode="hidden">
            <a:xfrm>
              <a:off x="149" y="0"/>
              <a:ext cx="5609" cy="3243"/>
            </a:xfrm>
            <a:custGeom>
              <a:avLst/>
              <a:gdLst/>
              <a:ahLst/>
              <a:cxnLst>
                <a:cxn ang="0">
                  <a:pos x="3163" y="1714"/>
                </a:cxn>
                <a:cxn ang="0">
                  <a:pos x="431" y="0"/>
                </a:cxn>
                <a:cxn ang="0">
                  <a:pos x="0" y="0"/>
                </a:cxn>
                <a:cxn ang="0">
                  <a:pos x="3086" y="1786"/>
                </a:cxn>
                <a:cxn ang="0">
                  <a:pos x="5591" y="3243"/>
                </a:cxn>
                <a:cxn ang="0">
                  <a:pos x="5591" y="3237"/>
                </a:cxn>
                <a:cxn ang="0">
                  <a:pos x="3163" y="1714"/>
                </a:cxn>
                <a:cxn ang="0">
                  <a:pos x="3163" y="1714"/>
                </a:cxn>
              </a:cxnLst>
              <a:rect l="0" t="0" r="r" b="b"/>
              <a:pathLst>
                <a:path w="5591" h="3243">
                  <a:moveTo>
                    <a:pt x="3163" y="1714"/>
                  </a:moveTo>
                  <a:lnTo>
                    <a:pt x="431" y="0"/>
                  </a:lnTo>
                  <a:lnTo>
                    <a:pt x="0" y="0"/>
                  </a:lnTo>
                  <a:lnTo>
                    <a:pt x="3086" y="1786"/>
                  </a:lnTo>
                  <a:lnTo>
                    <a:pt x="5591" y="3243"/>
                  </a:lnTo>
                  <a:lnTo>
                    <a:pt x="5591" y="3237"/>
                  </a:lnTo>
                  <a:lnTo>
                    <a:pt x="3163" y="1714"/>
                  </a:lnTo>
                  <a:lnTo>
                    <a:pt x="3163" y="1714"/>
                  </a:lnTo>
                  <a:close/>
                </a:path>
              </a:pathLst>
            </a:custGeom>
            <a:gradFill rotWithShape="0">
              <a:gsLst>
                <a:gs pos="0">
                  <a:schemeClr val="bg1">
                    <a:gamma/>
                    <a:shade val="6078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0" name="Freeform 5"/>
            <p:cNvSpPr/>
            <p:nvPr/>
          </p:nvSpPr>
          <p:spPr bwMode="hidden">
            <a:xfrm>
              <a:off x="0" y="3433"/>
              <a:ext cx="4038" cy="191"/>
            </a:xfrm>
            <a:custGeom>
              <a:avLst/>
              <a:gdLst/>
              <a:ahLst/>
              <a:cxnLst>
                <a:cxn ang="0">
                  <a:pos x="0" y="156"/>
                </a:cxn>
                <a:cxn ang="0">
                  <a:pos x="4042" y="192"/>
                </a:cxn>
                <a:cxn ang="0">
                  <a:pos x="4042" y="144"/>
                </a:cxn>
                <a:cxn ang="0">
                  <a:pos x="0" y="0"/>
                </a:cxn>
                <a:cxn ang="0">
                  <a:pos x="0" y="156"/>
                </a:cxn>
                <a:cxn ang="0">
                  <a:pos x="0" y="156"/>
                </a:cxn>
              </a:cxnLst>
              <a:rect l="0" t="0" r="r" b="b"/>
              <a:pathLst>
                <a:path w="4042" h="192">
                  <a:moveTo>
                    <a:pt x="0" y="156"/>
                  </a:moveTo>
                  <a:lnTo>
                    <a:pt x="4042" y="192"/>
                  </a:lnTo>
                  <a:lnTo>
                    <a:pt x="4042" y="144"/>
                  </a:lnTo>
                  <a:lnTo>
                    <a:pt x="0" y="0"/>
                  </a:lnTo>
                  <a:lnTo>
                    <a:pt x="0" y="156"/>
                  </a:lnTo>
                  <a:lnTo>
                    <a:pt x="0" y="156"/>
                  </a:lnTo>
                  <a:close/>
                </a:path>
              </a:pathLst>
            </a:custGeom>
            <a:gradFill rotWithShape="0">
              <a:gsLst>
                <a:gs pos="0">
                  <a:schemeClr val="bg2">
                    <a:gamma/>
                    <a:shade val="75686"/>
                    <a:invGamma/>
                  </a:schemeClr>
                </a:gs>
                <a:gs pos="100000">
                  <a:schemeClr val="bg2"/>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9" name="Freeform 6"/>
            <p:cNvSpPr/>
            <p:nvPr/>
          </p:nvSpPr>
          <p:spPr>
            <a:xfrm>
              <a:off x="4038" y="3577"/>
              <a:ext cx="1720" cy="65"/>
            </a:xfrm>
            <a:custGeom>
              <a:avLst/>
              <a:gdLst/>
              <a:ahLst/>
              <a:cxnLst>
                <a:cxn ang="0">
                  <a:pos x="1670" y="40"/>
                </a:cxn>
                <a:cxn ang="0">
                  <a:pos x="1670" y="34"/>
                </a:cxn>
                <a:cxn ang="0">
                  <a:pos x="0" y="0"/>
                </a:cxn>
                <a:cxn ang="0">
                  <a:pos x="0" y="33"/>
                </a:cxn>
                <a:cxn ang="0">
                  <a:pos x="1670" y="40"/>
                </a:cxn>
                <a:cxn ang="0">
                  <a:pos x="1670" y="40"/>
                </a:cxn>
              </a:cxnLst>
              <a:pathLst>
                <a:path w="1722" h="66">
                  <a:moveTo>
                    <a:pt x="1722" y="66"/>
                  </a:moveTo>
                  <a:lnTo>
                    <a:pt x="1722" y="60"/>
                  </a:lnTo>
                  <a:lnTo>
                    <a:pt x="0" y="0"/>
                  </a:lnTo>
                  <a:lnTo>
                    <a:pt x="0" y="48"/>
                  </a:lnTo>
                  <a:lnTo>
                    <a:pt x="1722" y="66"/>
                  </a:lnTo>
                  <a:close/>
                </a:path>
              </a:pathLst>
            </a:custGeom>
            <a:gradFill rotWithShape="0">
              <a:gsLst>
                <a:gs pos="0">
                  <a:schemeClr val="bg2">
                    <a:alpha val="100000"/>
                  </a:schemeClr>
                </a:gs>
                <a:gs pos="100000">
                  <a:schemeClr val="bg1">
                    <a:alpha val="100000"/>
                  </a:schemeClr>
                </a:gs>
              </a:gsLst>
              <a:lin ang="0" scaled="1"/>
              <a:tileRect/>
            </a:gradFill>
            <a:ln w="9525">
              <a:noFill/>
            </a:ln>
          </p:spPr>
          <p:txBody>
            <a:bodyPr/>
            <a:p>
              <a:endParaRPr lang="zh-CN" altLang="en-US"/>
            </a:p>
          </p:txBody>
        </p:sp>
        <p:sp>
          <p:nvSpPr>
            <p:cNvPr id="52" name="Freeform 7"/>
            <p:cNvSpPr/>
            <p:nvPr/>
          </p:nvSpPr>
          <p:spPr bwMode="hidden">
            <a:xfrm>
              <a:off x="0" y="3726"/>
              <a:ext cx="4784" cy="329"/>
            </a:xfrm>
            <a:custGeom>
              <a:avLst/>
              <a:gdLst/>
              <a:ahLst/>
              <a:cxnLst>
                <a:cxn ang="0">
                  <a:pos x="0" y="329"/>
                </a:cxn>
                <a:cxn ang="0">
                  <a:pos x="4789" y="77"/>
                </a:cxn>
                <a:cxn ang="0">
                  <a:pos x="4789" y="0"/>
                </a:cxn>
                <a:cxn ang="0">
                  <a:pos x="0" y="107"/>
                </a:cxn>
                <a:cxn ang="0">
                  <a:pos x="0" y="329"/>
                </a:cxn>
                <a:cxn ang="0">
                  <a:pos x="0" y="329"/>
                </a:cxn>
              </a:cxnLst>
              <a:rect l="0" t="0" r="r" b="b"/>
              <a:pathLst>
                <a:path w="4789" h="329">
                  <a:moveTo>
                    <a:pt x="0" y="329"/>
                  </a:moveTo>
                  <a:lnTo>
                    <a:pt x="4789" y="77"/>
                  </a:lnTo>
                  <a:lnTo>
                    <a:pt x="4789" y="0"/>
                  </a:lnTo>
                  <a:lnTo>
                    <a:pt x="0" y="107"/>
                  </a:lnTo>
                  <a:lnTo>
                    <a:pt x="0" y="329"/>
                  </a:lnTo>
                  <a:lnTo>
                    <a:pt x="0" y="329"/>
                  </a:lnTo>
                  <a:close/>
                </a:path>
              </a:pathLst>
            </a:custGeom>
            <a:gradFill rotWithShape="0">
              <a:gsLst>
                <a:gs pos="0">
                  <a:schemeClr val="bg1">
                    <a:gamma/>
                    <a:shade val="81961"/>
                    <a:invGamma/>
                  </a:schemeClr>
                </a:gs>
                <a:gs pos="100000">
                  <a:schemeClr val="bg1"/>
                </a:gs>
              </a:gsLst>
              <a:lin ang="0" scaled="1"/>
            </a:gradFill>
            <a:ln w="9525" cap="flat" cmpd="sng">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61" name="Freeform 8"/>
            <p:cNvSpPr/>
            <p:nvPr/>
          </p:nvSpPr>
          <p:spPr>
            <a:xfrm>
              <a:off x="4784" y="3702"/>
              <a:ext cx="974" cy="101"/>
            </a:xfrm>
            <a:custGeom>
              <a:avLst/>
              <a:gdLst/>
              <a:ahLst/>
              <a:cxnLst>
                <a:cxn ang="0">
                  <a:pos x="949" y="48"/>
                </a:cxn>
                <a:cxn ang="0">
                  <a:pos x="949" y="0"/>
                </a:cxn>
                <a:cxn ang="0">
                  <a:pos x="0" y="24"/>
                </a:cxn>
                <a:cxn ang="0">
                  <a:pos x="0" y="101"/>
                </a:cxn>
                <a:cxn ang="0">
                  <a:pos x="949" y="48"/>
                </a:cxn>
                <a:cxn ang="0">
                  <a:pos x="949" y="48"/>
                </a:cxn>
              </a:cxnLst>
              <a:pathLst>
                <a:path w="975" h="101">
                  <a:moveTo>
                    <a:pt x="975" y="48"/>
                  </a:moveTo>
                  <a:lnTo>
                    <a:pt x="975" y="0"/>
                  </a:lnTo>
                  <a:lnTo>
                    <a:pt x="0" y="24"/>
                  </a:lnTo>
                  <a:lnTo>
                    <a:pt x="0" y="101"/>
                  </a:lnTo>
                  <a:lnTo>
                    <a:pt x="975" y="48"/>
                  </a:lnTo>
                  <a:close/>
                </a:path>
              </a:pathLst>
            </a:custGeom>
            <a:solidFill>
              <a:schemeClr val="bg1">
                <a:alpha val="100000"/>
              </a:schemeClr>
            </a:solidFill>
            <a:ln w="9525">
              <a:noFill/>
            </a:ln>
          </p:spPr>
          <p:txBody>
            <a:bodyPr/>
            <a:p>
              <a:endParaRPr lang="zh-CN" altLang="en-US"/>
            </a:p>
          </p:txBody>
        </p:sp>
        <p:sp>
          <p:nvSpPr>
            <p:cNvPr id="2062" name="Freeform 9"/>
            <p:cNvSpPr/>
            <p:nvPr/>
          </p:nvSpPr>
          <p:spPr>
            <a:xfrm>
              <a:off x="3619" y="3815"/>
              <a:ext cx="2139" cy="198"/>
            </a:xfrm>
            <a:custGeom>
              <a:avLst/>
              <a:gdLst/>
              <a:ahLst/>
              <a:cxnLst>
                <a:cxn ang="0">
                  <a:pos x="2089" y="0"/>
                </a:cxn>
                <a:cxn ang="0">
                  <a:pos x="0" y="156"/>
                </a:cxn>
                <a:cxn ang="0">
                  <a:pos x="0" y="198"/>
                </a:cxn>
                <a:cxn ang="0">
                  <a:pos x="2089" y="0"/>
                </a:cxn>
                <a:cxn ang="0">
                  <a:pos x="2089" y="0"/>
                </a:cxn>
              </a:cxnLst>
              <a:pathLst>
                <a:path w="2141" h="198">
                  <a:moveTo>
                    <a:pt x="2141" y="0"/>
                  </a:moveTo>
                  <a:lnTo>
                    <a:pt x="0" y="156"/>
                  </a:lnTo>
                  <a:lnTo>
                    <a:pt x="0" y="198"/>
                  </a:lnTo>
                  <a:lnTo>
                    <a:pt x="2141" y="0"/>
                  </a:lnTo>
                  <a:close/>
                </a:path>
              </a:pathLst>
            </a:custGeom>
            <a:solidFill>
              <a:schemeClr val="bg1">
                <a:alpha val="100000"/>
              </a:schemeClr>
            </a:solidFill>
            <a:ln w="9525">
              <a:noFill/>
            </a:ln>
          </p:spPr>
          <p:txBody>
            <a:bodyPr/>
            <a:p>
              <a:endParaRPr lang="zh-CN" altLang="en-US"/>
            </a:p>
          </p:txBody>
        </p:sp>
        <p:sp>
          <p:nvSpPr>
            <p:cNvPr id="55" name="Freeform 10"/>
            <p:cNvSpPr/>
            <p:nvPr/>
          </p:nvSpPr>
          <p:spPr bwMode="hidden">
            <a:xfrm>
              <a:off x="0" y="3971"/>
              <a:ext cx="3619" cy="348"/>
            </a:xfrm>
            <a:custGeom>
              <a:avLst/>
              <a:gdLst/>
              <a:ahLst/>
              <a:cxnLst>
                <a:cxn ang="0">
                  <a:pos x="0" y="348"/>
                </a:cxn>
                <a:cxn ang="0">
                  <a:pos x="311" y="348"/>
                </a:cxn>
                <a:cxn ang="0">
                  <a:pos x="3623" y="42"/>
                </a:cxn>
                <a:cxn ang="0">
                  <a:pos x="3623" y="0"/>
                </a:cxn>
                <a:cxn ang="0">
                  <a:pos x="0" y="264"/>
                </a:cxn>
                <a:cxn ang="0">
                  <a:pos x="0" y="348"/>
                </a:cxn>
                <a:cxn ang="0">
                  <a:pos x="0" y="348"/>
                </a:cxn>
              </a:cxnLst>
              <a:rect l="0" t="0" r="r" b="b"/>
              <a:pathLst>
                <a:path w="3623" h="348">
                  <a:moveTo>
                    <a:pt x="0" y="348"/>
                  </a:moveTo>
                  <a:lnTo>
                    <a:pt x="311" y="348"/>
                  </a:lnTo>
                  <a:lnTo>
                    <a:pt x="3623" y="42"/>
                  </a:lnTo>
                  <a:lnTo>
                    <a:pt x="3623" y="0"/>
                  </a:lnTo>
                  <a:lnTo>
                    <a:pt x="0" y="264"/>
                  </a:lnTo>
                  <a:lnTo>
                    <a:pt x="0" y="348"/>
                  </a:lnTo>
                  <a:lnTo>
                    <a:pt x="0" y="348"/>
                  </a:lnTo>
                  <a:close/>
                </a:path>
              </a:pathLst>
            </a:custGeom>
            <a:gradFill rotWithShape="0">
              <a:gsLst>
                <a:gs pos="0">
                  <a:schemeClr val="bg1">
                    <a:gamma/>
                    <a:shade val="72549"/>
                    <a:invGamma/>
                  </a:schemeClr>
                </a:gs>
                <a:gs pos="100000">
                  <a:schemeClr val="bg1"/>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64" name="Freeform 11"/>
            <p:cNvSpPr/>
            <p:nvPr/>
          </p:nvSpPr>
          <p:spPr>
            <a:xfrm>
              <a:off x="2097" y="4043"/>
              <a:ext cx="2514" cy="276"/>
            </a:xfrm>
            <a:custGeom>
              <a:avLst/>
              <a:gdLst/>
              <a:ahLst/>
              <a:cxnLst>
                <a:cxn ang="0">
                  <a:pos x="2104" y="276"/>
                </a:cxn>
                <a:cxn ang="0">
                  <a:pos x="2439" y="204"/>
                </a:cxn>
                <a:cxn ang="0">
                  <a:pos x="2182" y="0"/>
                </a:cxn>
                <a:cxn ang="0">
                  <a:pos x="0" y="276"/>
                </a:cxn>
                <a:cxn ang="0">
                  <a:pos x="2104" y="276"/>
                </a:cxn>
                <a:cxn ang="0">
                  <a:pos x="2104" y="276"/>
                </a:cxn>
              </a:cxnLst>
              <a:pathLst>
                <a:path w="2517" h="276">
                  <a:moveTo>
                    <a:pt x="2182" y="276"/>
                  </a:moveTo>
                  <a:lnTo>
                    <a:pt x="2517" y="204"/>
                  </a:lnTo>
                  <a:lnTo>
                    <a:pt x="2260" y="0"/>
                  </a:lnTo>
                  <a:lnTo>
                    <a:pt x="0" y="276"/>
                  </a:lnTo>
                  <a:lnTo>
                    <a:pt x="2182" y="276"/>
                  </a:lnTo>
                  <a:close/>
                </a:path>
              </a:pathLst>
            </a:custGeom>
            <a:solidFill>
              <a:schemeClr val="bg1">
                <a:alpha val="100000"/>
              </a:schemeClr>
            </a:solidFill>
            <a:ln w="9525">
              <a:noFill/>
            </a:ln>
          </p:spPr>
          <p:txBody>
            <a:bodyPr/>
            <a:p>
              <a:endParaRPr lang="zh-CN" altLang="en-US"/>
            </a:p>
          </p:txBody>
        </p:sp>
        <p:sp>
          <p:nvSpPr>
            <p:cNvPr id="57" name="Freeform 12"/>
            <p:cNvSpPr/>
            <p:nvPr/>
          </p:nvSpPr>
          <p:spPr bwMode="hidden">
            <a:xfrm>
              <a:off x="4354" y="3869"/>
              <a:ext cx="1404" cy="378"/>
            </a:xfrm>
            <a:custGeom>
              <a:avLst/>
              <a:gdLst/>
              <a:ahLst/>
              <a:cxnLst>
                <a:cxn ang="0">
                  <a:pos x="1405" y="126"/>
                </a:cxn>
                <a:cxn ang="0">
                  <a:pos x="1405" y="0"/>
                </a:cxn>
                <a:cxn ang="0">
                  <a:pos x="0" y="174"/>
                </a:cxn>
                <a:cxn ang="0">
                  <a:pos x="257" y="378"/>
                </a:cxn>
                <a:cxn ang="0">
                  <a:pos x="1405" y="126"/>
                </a:cxn>
                <a:cxn ang="0">
                  <a:pos x="1405" y="126"/>
                </a:cxn>
              </a:cxnLst>
              <a:rect l="0" t="0" r="r" b="b"/>
              <a:pathLst>
                <a:path w="1405" h="378">
                  <a:moveTo>
                    <a:pt x="1405" y="126"/>
                  </a:moveTo>
                  <a:lnTo>
                    <a:pt x="1405" y="0"/>
                  </a:lnTo>
                  <a:lnTo>
                    <a:pt x="0" y="174"/>
                  </a:lnTo>
                  <a:lnTo>
                    <a:pt x="257" y="378"/>
                  </a:lnTo>
                  <a:lnTo>
                    <a:pt x="1405" y="126"/>
                  </a:lnTo>
                  <a:lnTo>
                    <a:pt x="1405" y="126"/>
                  </a:lnTo>
                  <a:close/>
                </a:path>
              </a:pathLst>
            </a:custGeom>
            <a:gradFill rotWithShape="0">
              <a:gsLst>
                <a:gs pos="0">
                  <a:schemeClr val="bg1"/>
                </a:gs>
                <a:gs pos="100000">
                  <a:schemeClr val="bg1">
                    <a:gamma/>
                    <a:tint val="96863"/>
                    <a:invGamma/>
                  </a:schemeClr>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66" name="Freeform 13"/>
            <p:cNvSpPr/>
            <p:nvPr/>
          </p:nvSpPr>
          <p:spPr>
            <a:xfrm>
              <a:off x="5030" y="3151"/>
              <a:ext cx="728" cy="240"/>
            </a:xfrm>
            <a:custGeom>
              <a:avLst/>
              <a:gdLst/>
              <a:ahLst/>
              <a:cxnLst>
                <a:cxn ang="0">
                  <a:pos x="703" y="240"/>
                </a:cxn>
                <a:cxn ang="0">
                  <a:pos x="0" y="0"/>
                </a:cxn>
                <a:cxn ang="0">
                  <a:pos x="0" y="6"/>
                </a:cxn>
                <a:cxn ang="0">
                  <a:pos x="703" y="240"/>
                </a:cxn>
                <a:cxn ang="0">
                  <a:pos x="703" y="240"/>
                </a:cxn>
              </a:cxnLst>
              <a:pathLst>
                <a:path w="729" h="240">
                  <a:moveTo>
                    <a:pt x="729" y="240"/>
                  </a:moveTo>
                  <a:lnTo>
                    <a:pt x="0" y="0"/>
                  </a:lnTo>
                  <a:lnTo>
                    <a:pt x="0" y="6"/>
                  </a:lnTo>
                  <a:lnTo>
                    <a:pt x="729" y="240"/>
                  </a:lnTo>
                  <a:close/>
                </a:path>
              </a:pathLst>
            </a:custGeom>
            <a:solidFill>
              <a:schemeClr val="bg1">
                <a:alpha val="100000"/>
              </a:schemeClr>
            </a:solidFill>
            <a:ln w="9525">
              <a:noFill/>
            </a:ln>
          </p:spPr>
          <p:txBody>
            <a:bodyPr/>
            <a:p>
              <a:endParaRPr lang="zh-CN" altLang="en-US"/>
            </a:p>
          </p:txBody>
        </p:sp>
        <p:sp>
          <p:nvSpPr>
            <p:cNvPr id="59" name="Freeform 14"/>
            <p:cNvSpPr/>
            <p:nvPr/>
          </p:nvSpPr>
          <p:spPr bwMode="hidden">
            <a:xfrm>
              <a:off x="0" y="1486"/>
              <a:ext cx="5030" cy="1671"/>
            </a:xfrm>
            <a:custGeom>
              <a:avLst/>
              <a:gdLst/>
              <a:ahLst/>
              <a:cxnLst>
                <a:cxn ang="0">
                  <a:pos x="0" y="72"/>
                </a:cxn>
                <a:cxn ang="0">
                  <a:pos x="5035" y="1672"/>
                </a:cxn>
                <a:cxn ang="0">
                  <a:pos x="5035" y="1666"/>
                </a:cxn>
                <a:cxn ang="0">
                  <a:pos x="0" y="0"/>
                </a:cxn>
                <a:cxn ang="0">
                  <a:pos x="0" y="72"/>
                </a:cxn>
                <a:cxn ang="0">
                  <a:pos x="0" y="72"/>
                </a:cxn>
              </a:cxnLst>
              <a:rect l="0" t="0" r="r" b="b"/>
              <a:pathLst>
                <a:path w="5035" h="1672">
                  <a:moveTo>
                    <a:pt x="0" y="72"/>
                  </a:moveTo>
                  <a:lnTo>
                    <a:pt x="5035" y="1672"/>
                  </a:lnTo>
                  <a:lnTo>
                    <a:pt x="5035" y="1666"/>
                  </a:lnTo>
                  <a:lnTo>
                    <a:pt x="0" y="0"/>
                  </a:lnTo>
                  <a:lnTo>
                    <a:pt x="0" y="72"/>
                  </a:lnTo>
                  <a:lnTo>
                    <a:pt x="0" y="72"/>
                  </a:lnTo>
                  <a:close/>
                </a:path>
              </a:pathLst>
            </a:custGeom>
            <a:gradFill rotWithShape="0">
              <a:gsLst>
                <a:gs pos="0">
                  <a:schemeClr val="bg1">
                    <a:gamma/>
                    <a:shade val="54510"/>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68" name="Freeform 15"/>
            <p:cNvSpPr/>
            <p:nvPr/>
          </p:nvSpPr>
          <p:spPr>
            <a:xfrm>
              <a:off x="5030" y="3049"/>
              <a:ext cx="728" cy="318"/>
            </a:xfrm>
            <a:custGeom>
              <a:avLst/>
              <a:gdLst/>
              <a:ahLst/>
              <a:cxnLst>
                <a:cxn ang="0">
                  <a:pos x="703" y="318"/>
                </a:cxn>
                <a:cxn ang="0">
                  <a:pos x="703" y="312"/>
                </a:cxn>
                <a:cxn ang="0">
                  <a:pos x="0" y="0"/>
                </a:cxn>
                <a:cxn ang="0">
                  <a:pos x="0" y="54"/>
                </a:cxn>
                <a:cxn ang="0">
                  <a:pos x="703" y="318"/>
                </a:cxn>
                <a:cxn ang="0">
                  <a:pos x="703" y="318"/>
                </a:cxn>
              </a:cxnLst>
              <a:pathLst>
                <a:path w="729" h="318">
                  <a:moveTo>
                    <a:pt x="729" y="318"/>
                  </a:moveTo>
                  <a:lnTo>
                    <a:pt x="729" y="312"/>
                  </a:lnTo>
                  <a:lnTo>
                    <a:pt x="0" y="0"/>
                  </a:lnTo>
                  <a:lnTo>
                    <a:pt x="0" y="54"/>
                  </a:lnTo>
                  <a:lnTo>
                    <a:pt x="729" y="318"/>
                  </a:lnTo>
                  <a:close/>
                </a:path>
              </a:pathLst>
            </a:custGeom>
            <a:gradFill rotWithShape="0">
              <a:gsLst>
                <a:gs pos="0">
                  <a:schemeClr val="bg2">
                    <a:alpha val="100000"/>
                  </a:schemeClr>
                </a:gs>
                <a:gs pos="100000">
                  <a:schemeClr val="bg1">
                    <a:alpha val="100000"/>
                  </a:schemeClr>
                </a:gs>
              </a:gsLst>
              <a:lin ang="0" scaled="1"/>
              <a:tileRect/>
            </a:gradFill>
            <a:ln w="9525">
              <a:noFill/>
            </a:ln>
          </p:spPr>
          <p:txBody>
            <a:bodyPr/>
            <a:p>
              <a:endParaRPr lang="zh-CN" altLang="en-US"/>
            </a:p>
          </p:txBody>
        </p:sp>
        <p:sp>
          <p:nvSpPr>
            <p:cNvPr id="61" name="Freeform 16"/>
            <p:cNvSpPr/>
            <p:nvPr/>
          </p:nvSpPr>
          <p:spPr bwMode="hidden">
            <a:xfrm>
              <a:off x="0" y="916"/>
              <a:ext cx="5030" cy="2187"/>
            </a:xfrm>
            <a:custGeom>
              <a:avLst/>
              <a:gdLst/>
              <a:ahLst/>
              <a:cxnLst>
                <a:cxn ang="0">
                  <a:pos x="0" y="396"/>
                </a:cxn>
                <a:cxn ang="0">
                  <a:pos x="5035" y="2188"/>
                </a:cxn>
                <a:cxn ang="0">
                  <a:pos x="5035" y="2134"/>
                </a:cxn>
                <a:cxn ang="0">
                  <a:pos x="0" y="0"/>
                </a:cxn>
                <a:cxn ang="0">
                  <a:pos x="0" y="396"/>
                </a:cxn>
                <a:cxn ang="0">
                  <a:pos x="0" y="396"/>
                </a:cxn>
              </a:cxnLst>
              <a:rect l="0" t="0" r="r" b="b"/>
              <a:pathLst>
                <a:path w="5035" h="2188">
                  <a:moveTo>
                    <a:pt x="0" y="396"/>
                  </a:moveTo>
                  <a:lnTo>
                    <a:pt x="5035" y="2188"/>
                  </a:lnTo>
                  <a:lnTo>
                    <a:pt x="5035" y="2134"/>
                  </a:lnTo>
                  <a:lnTo>
                    <a:pt x="0" y="0"/>
                  </a:lnTo>
                  <a:lnTo>
                    <a:pt x="0" y="396"/>
                  </a:lnTo>
                  <a:lnTo>
                    <a:pt x="0" y="396"/>
                  </a:lnTo>
                  <a:close/>
                </a:path>
              </a:pathLst>
            </a:custGeom>
            <a:gradFill rotWithShape="0">
              <a:gsLst>
                <a:gs pos="0">
                  <a:schemeClr val="bg2">
                    <a:gamma/>
                    <a:shade val="66667"/>
                    <a:invGamma/>
                  </a:schemeClr>
                </a:gs>
                <a:gs pos="100000">
                  <a:schemeClr val="bg2"/>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2" name="Freeform 17"/>
            <p:cNvSpPr/>
            <p:nvPr/>
          </p:nvSpPr>
          <p:spPr bwMode="hidden">
            <a:xfrm>
              <a:off x="2294" y="0"/>
              <a:ext cx="3159" cy="2725"/>
            </a:xfrm>
            <a:custGeom>
              <a:avLst/>
              <a:gdLst/>
              <a:ahLst/>
              <a:cxnLst>
                <a:cxn ang="0">
                  <a:pos x="0" y="0"/>
                </a:cxn>
                <a:cxn ang="0">
                  <a:pos x="3145" y="2727"/>
                </a:cxn>
                <a:cxn ang="0">
                  <a:pos x="3163" y="2704"/>
                </a:cxn>
                <a:cxn ang="0">
                  <a:pos x="102" y="0"/>
                </a:cxn>
                <a:cxn ang="0">
                  <a:pos x="0" y="0"/>
                </a:cxn>
                <a:cxn ang="0">
                  <a:pos x="0" y="0"/>
                </a:cxn>
              </a:cxnLst>
              <a:rect l="0" t="0" r="r" b="b"/>
              <a:pathLst>
                <a:path w="3163" h="2727">
                  <a:moveTo>
                    <a:pt x="0" y="0"/>
                  </a:moveTo>
                  <a:lnTo>
                    <a:pt x="3145" y="2727"/>
                  </a:lnTo>
                  <a:lnTo>
                    <a:pt x="3163" y="2704"/>
                  </a:lnTo>
                  <a:lnTo>
                    <a:pt x="102" y="0"/>
                  </a:lnTo>
                  <a:lnTo>
                    <a:pt x="0" y="0"/>
                  </a:lnTo>
                  <a:lnTo>
                    <a:pt x="0" y="0"/>
                  </a:lnTo>
                  <a:close/>
                </a:path>
              </a:pathLst>
            </a:custGeom>
            <a:gradFill rotWithShape="0">
              <a:gsLst>
                <a:gs pos="0">
                  <a:schemeClr val="bg1">
                    <a:gamma/>
                    <a:shade val="6980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3" name="Freeform 18"/>
            <p:cNvSpPr/>
            <p:nvPr/>
          </p:nvSpPr>
          <p:spPr bwMode="hidden">
            <a:xfrm>
              <a:off x="5435" y="2702"/>
              <a:ext cx="323" cy="299"/>
            </a:xfrm>
            <a:custGeom>
              <a:avLst/>
              <a:gdLst/>
              <a:ahLst/>
              <a:cxnLst>
                <a:cxn ang="0">
                  <a:pos x="323" y="299"/>
                </a:cxn>
                <a:cxn ang="0">
                  <a:pos x="323" y="263"/>
                </a:cxn>
                <a:cxn ang="0">
                  <a:pos x="18" y="0"/>
                </a:cxn>
                <a:cxn ang="0">
                  <a:pos x="0" y="23"/>
                </a:cxn>
                <a:cxn ang="0">
                  <a:pos x="323" y="299"/>
                </a:cxn>
                <a:cxn ang="0">
                  <a:pos x="323" y="299"/>
                </a:cxn>
              </a:cxnLst>
              <a:rect l="0" t="0" r="r" b="b"/>
              <a:pathLst>
                <a:path w="323" h="299">
                  <a:moveTo>
                    <a:pt x="323" y="299"/>
                  </a:moveTo>
                  <a:lnTo>
                    <a:pt x="323" y="263"/>
                  </a:lnTo>
                  <a:lnTo>
                    <a:pt x="18" y="0"/>
                  </a:lnTo>
                  <a:lnTo>
                    <a:pt x="0" y="23"/>
                  </a:lnTo>
                  <a:lnTo>
                    <a:pt x="323" y="299"/>
                  </a:lnTo>
                  <a:lnTo>
                    <a:pt x="323" y="299"/>
                  </a:lnTo>
                  <a:close/>
                </a:path>
              </a:pathLst>
            </a:custGeom>
            <a:gradFill rotWithShape="0">
              <a:gsLst>
                <a:gs pos="0">
                  <a:schemeClr val="bg1"/>
                </a:gs>
                <a:gs pos="100000">
                  <a:schemeClr val="bg1">
                    <a:gamma/>
                    <a:tint val="94118"/>
                    <a:invGamma/>
                  </a:schemeClr>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72" name="Freeform 19"/>
            <p:cNvSpPr/>
            <p:nvPr/>
          </p:nvSpPr>
          <p:spPr>
            <a:xfrm>
              <a:off x="5477" y="2588"/>
              <a:ext cx="281" cy="335"/>
            </a:xfrm>
            <a:custGeom>
              <a:avLst/>
              <a:gdLst/>
              <a:ahLst/>
              <a:cxnLst>
                <a:cxn ang="0">
                  <a:pos x="281" y="335"/>
                </a:cxn>
                <a:cxn ang="0">
                  <a:pos x="281" y="173"/>
                </a:cxn>
                <a:cxn ang="0">
                  <a:pos x="96" y="0"/>
                </a:cxn>
                <a:cxn ang="0">
                  <a:pos x="0" y="90"/>
                </a:cxn>
                <a:cxn ang="0">
                  <a:pos x="281" y="335"/>
                </a:cxn>
                <a:cxn ang="0">
                  <a:pos x="281" y="335"/>
                </a:cxn>
              </a:cxnLst>
              <a:pathLst>
                <a:path w="281" h="335">
                  <a:moveTo>
                    <a:pt x="281" y="335"/>
                  </a:moveTo>
                  <a:lnTo>
                    <a:pt x="281" y="173"/>
                  </a:lnTo>
                  <a:lnTo>
                    <a:pt x="96" y="0"/>
                  </a:lnTo>
                  <a:lnTo>
                    <a:pt x="0" y="90"/>
                  </a:lnTo>
                  <a:lnTo>
                    <a:pt x="281" y="335"/>
                  </a:lnTo>
                  <a:close/>
                </a:path>
              </a:pathLst>
            </a:custGeom>
            <a:solidFill>
              <a:schemeClr val="bg1">
                <a:alpha val="100000"/>
              </a:schemeClr>
            </a:solidFill>
            <a:ln w="9525">
              <a:noFill/>
            </a:ln>
          </p:spPr>
          <p:txBody>
            <a:bodyPr/>
            <a:p>
              <a:endParaRPr lang="zh-CN" altLang="en-US"/>
            </a:p>
          </p:txBody>
        </p:sp>
        <p:sp>
          <p:nvSpPr>
            <p:cNvPr id="65" name="Freeform 20"/>
            <p:cNvSpPr/>
            <p:nvPr/>
          </p:nvSpPr>
          <p:spPr bwMode="hidden">
            <a:xfrm>
              <a:off x="2454" y="0"/>
              <a:ext cx="3119" cy="2678"/>
            </a:xfrm>
            <a:custGeom>
              <a:avLst/>
              <a:gdLst/>
              <a:ahLst/>
              <a:cxnLst>
                <a:cxn ang="0">
                  <a:pos x="0" y="0"/>
                </a:cxn>
                <a:cxn ang="0">
                  <a:pos x="3026" y="2680"/>
                </a:cxn>
                <a:cxn ang="0">
                  <a:pos x="3122" y="2590"/>
                </a:cxn>
                <a:cxn ang="0">
                  <a:pos x="383" y="0"/>
                </a:cxn>
                <a:cxn ang="0">
                  <a:pos x="0" y="0"/>
                </a:cxn>
                <a:cxn ang="0">
                  <a:pos x="0" y="0"/>
                </a:cxn>
              </a:cxnLst>
              <a:rect l="0" t="0" r="r" b="b"/>
              <a:pathLst>
                <a:path w="3122" h="2680">
                  <a:moveTo>
                    <a:pt x="0" y="0"/>
                  </a:moveTo>
                  <a:lnTo>
                    <a:pt x="3026" y="2680"/>
                  </a:lnTo>
                  <a:lnTo>
                    <a:pt x="3122" y="2590"/>
                  </a:lnTo>
                  <a:lnTo>
                    <a:pt x="383" y="0"/>
                  </a:lnTo>
                  <a:lnTo>
                    <a:pt x="0" y="0"/>
                  </a:lnTo>
                  <a:lnTo>
                    <a:pt x="0" y="0"/>
                  </a:lnTo>
                  <a:close/>
                </a:path>
              </a:pathLst>
            </a:custGeom>
            <a:gradFill rotWithShape="0">
              <a:gsLst>
                <a:gs pos="0">
                  <a:schemeClr val="bg1">
                    <a:gamma/>
                    <a:shade val="46275"/>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74" name="Freeform 21"/>
            <p:cNvSpPr/>
            <p:nvPr/>
          </p:nvSpPr>
          <p:spPr>
            <a:xfrm>
              <a:off x="5626" y="2534"/>
              <a:ext cx="132" cy="132"/>
            </a:xfrm>
            <a:custGeom>
              <a:avLst/>
              <a:gdLst/>
              <a:ahLst/>
              <a:cxnLst>
                <a:cxn ang="0">
                  <a:pos x="132" y="132"/>
                </a:cxn>
                <a:cxn ang="0">
                  <a:pos x="0" y="0"/>
                </a:cxn>
                <a:cxn ang="0">
                  <a:pos x="0" y="0"/>
                </a:cxn>
                <a:cxn ang="0">
                  <a:pos x="132" y="132"/>
                </a:cxn>
                <a:cxn ang="0">
                  <a:pos x="132" y="132"/>
                </a:cxn>
              </a:cxnLst>
              <a:pathLst>
                <a:path w="132" h="132">
                  <a:moveTo>
                    <a:pt x="132" y="132"/>
                  </a:moveTo>
                  <a:lnTo>
                    <a:pt x="0" y="0"/>
                  </a:lnTo>
                  <a:lnTo>
                    <a:pt x="132" y="132"/>
                  </a:lnTo>
                  <a:close/>
                </a:path>
              </a:pathLst>
            </a:custGeom>
            <a:solidFill>
              <a:srgbClr val="FF9999">
                <a:alpha val="100000"/>
              </a:srgbClr>
            </a:solidFill>
            <a:ln w="9525">
              <a:noFill/>
            </a:ln>
          </p:spPr>
          <p:txBody>
            <a:bodyPr/>
            <a:p>
              <a:endParaRPr lang="zh-CN" altLang="en-US"/>
            </a:p>
          </p:txBody>
        </p:sp>
        <p:sp>
          <p:nvSpPr>
            <p:cNvPr id="67" name="Freeform 22"/>
            <p:cNvSpPr/>
            <p:nvPr/>
          </p:nvSpPr>
          <p:spPr bwMode="hidden">
            <a:xfrm>
              <a:off x="3112" y="0"/>
              <a:ext cx="2514" cy="2534"/>
            </a:xfrm>
            <a:custGeom>
              <a:avLst/>
              <a:gdLst/>
              <a:ahLst/>
              <a:cxnLst>
                <a:cxn ang="0">
                  <a:pos x="0" y="0"/>
                </a:cxn>
                <a:cxn ang="0">
                  <a:pos x="2517" y="2536"/>
                </a:cxn>
                <a:cxn ang="0">
                  <a:pos x="2517" y="2536"/>
                </a:cxn>
                <a:cxn ang="0">
                  <a:pos x="66" y="0"/>
                </a:cxn>
                <a:cxn ang="0">
                  <a:pos x="0" y="0"/>
                </a:cxn>
                <a:cxn ang="0">
                  <a:pos x="0" y="0"/>
                </a:cxn>
              </a:cxnLst>
              <a:rect l="0" t="0" r="r" b="b"/>
              <a:pathLst>
                <a:path w="2517" h="2536">
                  <a:moveTo>
                    <a:pt x="0" y="0"/>
                  </a:moveTo>
                  <a:lnTo>
                    <a:pt x="2517" y="2536"/>
                  </a:lnTo>
                  <a:lnTo>
                    <a:pt x="2517" y="2536"/>
                  </a:lnTo>
                  <a:lnTo>
                    <a:pt x="66" y="0"/>
                  </a:lnTo>
                  <a:lnTo>
                    <a:pt x="0" y="0"/>
                  </a:lnTo>
                  <a:lnTo>
                    <a:pt x="0" y="0"/>
                  </a:lnTo>
                  <a:close/>
                </a:path>
              </a:pathLst>
            </a:custGeom>
            <a:gradFill rotWithShape="0">
              <a:gsLst>
                <a:gs pos="0">
                  <a:schemeClr val="bg1">
                    <a:gamma/>
                    <a:shade val="51373"/>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8" name="Freeform 23"/>
            <p:cNvSpPr/>
            <p:nvPr/>
          </p:nvSpPr>
          <p:spPr bwMode="hidden">
            <a:xfrm>
              <a:off x="3488" y="0"/>
              <a:ext cx="2198" cy="2480"/>
            </a:xfrm>
            <a:custGeom>
              <a:avLst/>
              <a:gdLst/>
              <a:ahLst/>
              <a:cxnLst>
                <a:cxn ang="0">
                  <a:pos x="0" y="0"/>
                </a:cxn>
                <a:cxn ang="0">
                  <a:pos x="2188" y="2482"/>
                </a:cxn>
                <a:cxn ang="0">
                  <a:pos x="2200" y="2476"/>
                </a:cxn>
                <a:cxn ang="0">
                  <a:pos x="317" y="0"/>
                </a:cxn>
                <a:cxn ang="0">
                  <a:pos x="0" y="0"/>
                </a:cxn>
                <a:cxn ang="0">
                  <a:pos x="0" y="0"/>
                </a:cxn>
              </a:cxnLst>
              <a:rect l="0" t="0" r="r" b="b"/>
              <a:pathLst>
                <a:path w="2200" h="2482">
                  <a:moveTo>
                    <a:pt x="0" y="0"/>
                  </a:moveTo>
                  <a:lnTo>
                    <a:pt x="2188" y="2482"/>
                  </a:lnTo>
                  <a:lnTo>
                    <a:pt x="2200" y="2476"/>
                  </a:lnTo>
                  <a:lnTo>
                    <a:pt x="317" y="0"/>
                  </a:lnTo>
                  <a:lnTo>
                    <a:pt x="0" y="0"/>
                  </a:lnTo>
                  <a:lnTo>
                    <a:pt x="0" y="0"/>
                  </a:lnTo>
                  <a:close/>
                </a:path>
              </a:pathLst>
            </a:custGeom>
            <a:gradFill rotWithShape="0">
              <a:gsLst>
                <a:gs pos="0">
                  <a:schemeClr val="bg2">
                    <a:gamma/>
                    <a:shade val="78824"/>
                    <a:invGamma/>
                  </a:schemeClr>
                </a:gs>
                <a:gs pos="100000">
                  <a:schemeClr val="bg2"/>
                </a:gs>
              </a:gsLst>
              <a:lin ang="5400000" scaled="1"/>
            </a:gradFill>
            <a:ln w="9525" cap="flat" cmpd="sng">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9" name="Freeform 24"/>
            <p:cNvSpPr/>
            <p:nvPr/>
          </p:nvSpPr>
          <p:spPr bwMode="hidden">
            <a:xfrm>
              <a:off x="5674" y="2474"/>
              <a:ext cx="84" cy="96"/>
            </a:xfrm>
            <a:custGeom>
              <a:avLst/>
              <a:gdLst/>
              <a:ahLst/>
              <a:cxnLst>
                <a:cxn ang="0">
                  <a:pos x="84" y="96"/>
                </a:cxn>
                <a:cxn ang="0">
                  <a:pos x="84" y="90"/>
                </a:cxn>
                <a:cxn ang="0">
                  <a:pos x="12" y="0"/>
                </a:cxn>
                <a:cxn ang="0">
                  <a:pos x="0" y="6"/>
                </a:cxn>
                <a:cxn ang="0">
                  <a:pos x="84" y="96"/>
                </a:cxn>
                <a:cxn ang="0">
                  <a:pos x="84" y="96"/>
                </a:cxn>
              </a:cxnLst>
              <a:rect l="0" t="0" r="r" b="b"/>
              <a:pathLst>
                <a:path w="84" h="96">
                  <a:moveTo>
                    <a:pt x="84" y="96"/>
                  </a:moveTo>
                  <a:lnTo>
                    <a:pt x="84" y="90"/>
                  </a:lnTo>
                  <a:lnTo>
                    <a:pt x="12" y="0"/>
                  </a:lnTo>
                  <a:lnTo>
                    <a:pt x="0" y="6"/>
                  </a:lnTo>
                  <a:lnTo>
                    <a:pt x="84" y="96"/>
                  </a:lnTo>
                  <a:lnTo>
                    <a:pt x="84" y="96"/>
                  </a:lnTo>
                  <a:close/>
                </a:path>
              </a:pathLst>
            </a:custGeom>
            <a:gradFill rotWithShape="0">
              <a:gsLst>
                <a:gs pos="0">
                  <a:schemeClr val="bg1"/>
                </a:gs>
                <a:gs pos="100000">
                  <a:schemeClr val="bg1">
                    <a:gamma/>
                    <a:tint val="90980"/>
                    <a:invGamma/>
                  </a:schemeClr>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78" name="Freeform 25"/>
            <p:cNvSpPr/>
            <p:nvPr/>
          </p:nvSpPr>
          <p:spPr>
            <a:xfrm>
              <a:off x="5603" y="850"/>
              <a:ext cx="155" cy="516"/>
            </a:xfrm>
            <a:custGeom>
              <a:avLst/>
              <a:gdLst/>
              <a:ahLst/>
              <a:cxnLst>
                <a:cxn ang="0">
                  <a:pos x="155" y="516"/>
                </a:cxn>
                <a:cxn ang="0">
                  <a:pos x="155" y="204"/>
                </a:cxn>
                <a:cxn ang="0">
                  <a:pos x="77" y="0"/>
                </a:cxn>
                <a:cxn ang="0">
                  <a:pos x="0" y="192"/>
                </a:cxn>
                <a:cxn ang="0">
                  <a:pos x="155" y="516"/>
                </a:cxn>
                <a:cxn ang="0">
                  <a:pos x="155" y="516"/>
                </a:cxn>
              </a:cxnLst>
              <a:pathLst>
                <a:path w="155" h="516">
                  <a:moveTo>
                    <a:pt x="155" y="516"/>
                  </a:moveTo>
                  <a:lnTo>
                    <a:pt x="155" y="204"/>
                  </a:lnTo>
                  <a:lnTo>
                    <a:pt x="77" y="0"/>
                  </a:lnTo>
                  <a:lnTo>
                    <a:pt x="0" y="192"/>
                  </a:lnTo>
                  <a:lnTo>
                    <a:pt x="155" y="516"/>
                  </a:lnTo>
                  <a:close/>
                </a:path>
              </a:pathLst>
            </a:custGeom>
            <a:solidFill>
              <a:schemeClr val="bg2">
                <a:alpha val="100000"/>
              </a:schemeClr>
            </a:solidFill>
            <a:ln w="9525">
              <a:noFill/>
            </a:ln>
          </p:spPr>
          <p:txBody>
            <a:bodyPr/>
            <a:p>
              <a:endParaRPr lang="zh-CN" altLang="en-US"/>
            </a:p>
          </p:txBody>
        </p:sp>
        <p:sp>
          <p:nvSpPr>
            <p:cNvPr id="71" name="Freeform 26"/>
            <p:cNvSpPr/>
            <p:nvPr/>
          </p:nvSpPr>
          <p:spPr bwMode="hidden">
            <a:xfrm>
              <a:off x="5107" y="0"/>
              <a:ext cx="573" cy="1042"/>
            </a:xfrm>
            <a:custGeom>
              <a:avLst/>
              <a:gdLst/>
              <a:ahLst/>
              <a:cxnLst>
                <a:cxn ang="0">
                  <a:pos x="0" y="0"/>
                </a:cxn>
                <a:cxn ang="0">
                  <a:pos x="497" y="1043"/>
                </a:cxn>
                <a:cxn ang="0">
                  <a:pos x="574" y="851"/>
                </a:cxn>
                <a:cxn ang="0">
                  <a:pos x="251" y="0"/>
                </a:cxn>
                <a:cxn ang="0">
                  <a:pos x="0" y="0"/>
                </a:cxn>
                <a:cxn ang="0">
                  <a:pos x="0" y="0"/>
                </a:cxn>
              </a:cxnLst>
              <a:rect l="0" t="0" r="r" b="b"/>
              <a:pathLst>
                <a:path w="574" h="1043">
                  <a:moveTo>
                    <a:pt x="0" y="0"/>
                  </a:moveTo>
                  <a:lnTo>
                    <a:pt x="497" y="1043"/>
                  </a:lnTo>
                  <a:lnTo>
                    <a:pt x="574" y="851"/>
                  </a:lnTo>
                  <a:lnTo>
                    <a:pt x="251" y="0"/>
                  </a:lnTo>
                  <a:lnTo>
                    <a:pt x="0" y="0"/>
                  </a:lnTo>
                  <a:lnTo>
                    <a:pt x="0" y="0"/>
                  </a:lnTo>
                  <a:close/>
                </a:path>
              </a:pathLst>
            </a:custGeom>
            <a:gradFill rotWithShape="0">
              <a:gsLst>
                <a:gs pos="0">
                  <a:schemeClr val="bg2">
                    <a:gamma/>
                    <a:shade val="66667"/>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2" name="Freeform 27"/>
            <p:cNvSpPr/>
            <p:nvPr/>
          </p:nvSpPr>
          <p:spPr bwMode="hidden">
            <a:xfrm>
              <a:off x="5411" y="0"/>
              <a:ext cx="341" cy="796"/>
            </a:xfrm>
            <a:custGeom>
              <a:avLst/>
              <a:gdLst/>
              <a:ahLst/>
              <a:cxnLst>
                <a:cxn ang="0">
                  <a:pos x="144" y="0"/>
                </a:cxn>
                <a:cxn ang="0">
                  <a:pos x="0" y="0"/>
                </a:cxn>
                <a:cxn ang="0">
                  <a:pos x="287" y="797"/>
                </a:cxn>
                <a:cxn ang="0">
                  <a:pos x="341" y="653"/>
                </a:cxn>
                <a:cxn ang="0">
                  <a:pos x="144" y="0"/>
                </a:cxn>
                <a:cxn ang="0">
                  <a:pos x="144" y="0"/>
                </a:cxn>
              </a:cxnLst>
              <a:rect l="0" t="0" r="r" b="b"/>
              <a:pathLst>
                <a:path w="341" h="797">
                  <a:moveTo>
                    <a:pt x="144" y="0"/>
                  </a:moveTo>
                  <a:lnTo>
                    <a:pt x="0" y="0"/>
                  </a:lnTo>
                  <a:lnTo>
                    <a:pt x="287" y="797"/>
                  </a:lnTo>
                  <a:lnTo>
                    <a:pt x="341" y="653"/>
                  </a:lnTo>
                  <a:lnTo>
                    <a:pt x="144" y="0"/>
                  </a:lnTo>
                  <a:lnTo>
                    <a:pt x="144"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81" name="Freeform 28"/>
            <p:cNvSpPr/>
            <p:nvPr/>
          </p:nvSpPr>
          <p:spPr>
            <a:xfrm>
              <a:off x="5698" y="653"/>
              <a:ext cx="60" cy="311"/>
            </a:xfrm>
            <a:custGeom>
              <a:avLst/>
              <a:gdLst/>
              <a:ahLst/>
              <a:cxnLst>
                <a:cxn ang="0">
                  <a:pos x="0" y="144"/>
                </a:cxn>
                <a:cxn ang="0">
                  <a:pos x="60" y="286"/>
                </a:cxn>
                <a:cxn ang="0">
                  <a:pos x="60" y="6"/>
                </a:cxn>
                <a:cxn ang="0">
                  <a:pos x="54" y="0"/>
                </a:cxn>
                <a:cxn ang="0">
                  <a:pos x="0" y="144"/>
                </a:cxn>
                <a:cxn ang="0">
                  <a:pos x="0" y="144"/>
                </a:cxn>
              </a:cxnLst>
              <a:pathLst>
                <a:path w="60" h="312">
                  <a:moveTo>
                    <a:pt x="0" y="144"/>
                  </a:moveTo>
                  <a:lnTo>
                    <a:pt x="60" y="312"/>
                  </a:lnTo>
                  <a:lnTo>
                    <a:pt x="60" y="6"/>
                  </a:lnTo>
                  <a:lnTo>
                    <a:pt x="54" y="0"/>
                  </a:lnTo>
                  <a:lnTo>
                    <a:pt x="0" y="144"/>
                  </a:lnTo>
                  <a:close/>
                </a:path>
              </a:pathLst>
            </a:custGeom>
            <a:solidFill>
              <a:schemeClr val="bg2">
                <a:alpha val="100000"/>
              </a:schemeClr>
            </a:solidFill>
            <a:ln w="9525">
              <a:noFill/>
            </a:ln>
          </p:spPr>
          <p:txBody>
            <a:bodyPr/>
            <a:p>
              <a:endParaRPr lang="zh-CN" altLang="en-US"/>
            </a:p>
          </p:txBody>
        </p:sp>
        <p:sp>
          <p:nvSpPr>
            <p:cNvPr id="74" name="Freeform 29"/>
            <p:cNvSpPr/>
            <p:nvPr/>
          </p:nvSpPr>
          <p:spPr bwMode="hidden">
            <a:xfrm>
              <a:off x="2" y="1601"/>
              <a:ext cx="5752" cy="1864"/>
            </a:xfrm>
            <a:custGeom>
              <a:avLst/>
              <a:gdLst/>
              <a:ahLst/>
              <a:cxnLst>
                <a:cxn ang="0">
                  <a:pos x="0" y="371"/>
                </a:cxn>
                <a:cxn ang="0">
                  <a:pos x="5740" y="1864"/>
                </a:cxn>
                <a:cxn ang="0">
                  <a:pos x="5740" y="1834"/>
                </a:cxn>
                <a:cxn ang="0">
                  <a:pos x="0" y="0"/>
                </a:cxn>
                <a:cxn ang="0">
                  <a:pos x="0" y="371"/>
                </a:cxn>
                <a:cxn ang="0">
                  <a:pos x="0" y="371"/>
                </a:cxn>
              </a:cxnLst>
              <a:rect l="0" t="0" r="r" b="b"/>
              <a:pathLst>
                <a:path w="5740" h="1864">
                  <a:moveTo>
                    <a:pt x="0" y="371"/>
                  </a:moveTo>
                  <a:lnTo>
                    <a:pt x="5740" y="1864"/>
                  </a:lnTo>
                  <a:lnTo>
                    <a:pt x="5740" y="1834"/>
                  </a:lnTo>
                  <a:lnTo>
                    <a:pt x="0" y="0"/>
                  </a:lnTo>
                  <a:lnTo>
                    <a:pt x="0" y="371"/>
                  </a:lnTo>
                  <a:lnTo>
                    <a:pt x="0" y="371"/>
                  </a:lnTo>
                  <a:close/>
                </a:path>
              </a:pathLst>
            </a:custGeom>
            <a:gradFill rotWithShape="0">
              <a:gsLst>
                <a:gs pos="0">
                  <a:schemeClr val="bg1">
                    <a:gamma/>
                    <a:shade val="63529"/>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83" name="Freeform 30"/>
            <p:cNvSpPr/>
            <p:nvPr/>
          </p:nvSpPr>
          <p:spPr>
            <a:xfrm>
              <a:off x="5754" y="3483"/>
              <a:ext cx="6" cy="6"/>
            </a:xfrm>
            <a:custGeom>
              <a:avLst/>
              <a:gdLst/>
              <a:ahLst/>
              <a:cxnLst>
                <a:cxn ang="0">
                  <a:pos x="6" y="6"/>
                </a:cxn>
                <a:cxn ang="0">
                  <a:pos x="0" y="0"/>
                </a:cxn>
                <a:cxn ang="0">
                  <a:pos x="0" y="6"/>
                </a:cxn>
                <a:cxn ang="0">
                  <a:pos x="6" y="6"/>
                </a:cxn>
                <a:cxn ang="0">
                  <a:pos x="6" y="6"/>
                </a:cxn>
              </a:cxnLst>
              <a:pathLst>
                <a:path w="6" h="6">
                  <a:moveTo>
                    <a:pt x="6" y="6"/>
                  </a:moveTo>
                  <a:lnTo>
                    <a:pt x="0" y="0"/>
                  </a:lnTo>
                  <a:lnTo>
                    <a:pt x="0" y="6"/>
                  </a:lnTo>
                  <a:lnTo>
                    <a:pt x="6" y="6"/>
                  </a:lnTo>
                  <a:close/>
                </a:path>
              </a:pathLst>
            </a:custGeom>
            <a:solidFill>
              <a:srgbClr val="18FF00">
                <a:alpha val="100000"/>
              </a:srgbClr>
            </a:solidFill>
            <a:ln w="9525">
              <a:noFill/>
            </a:ln>
          </p:spPr>
          <p:txBody>
            <a:bodyPr/>
            <a:p>
              <a:endParaRPr lang="zh-CN" altLang="en-US"/>
            </a:p>
          </p:txBody>
        </p:sp>
        <p:sp>
          <p:nvSpPr>
            <p:cNvPr id="76" name="Freeform 31"/>
            <p:cNvSpPr/>
            <p:nvPr/>
          </p:nvSpPr>
          <p:spPr bwMode="hidden">
            <a:xfrm>
              <a:off x="2" y="2152"/>
              <a:ext cx="5752" cy="1337"/>
            </a:xfrm>
            <a:custGeom>
              <a:avLst/>
              <a:gdLst/>
              <a:ahLst/>
              <a:cxnLst>
                <a:cxn ang="0">
                  <a:pos x="0" y="366"/>
                </a:cxn>
                <a:cxn ang="0">
                  <a:pos x="5740" y="1337"/>
                </a:cxn>
                <a:cxn ang="0">
                  <a:pos x="5740" y="1331"/>
                </a:cxn>
                <a:cxn ang="0">
                  <a:pos x="0" y="0"/>
                </a:cxn>
                <a:cxn ang="0">
                  <a:pos x="0" y="366"/>
                </a:cxn>
                <a:cxn ang="0">
                  <a:pos x="0" y="366"/>
                </a:cxn>
              </a:cxnLst>
              <a:rect l="0" t="0" r="r" b="b"/>
              <a:pathLst>
                <a:path w="5740" h="1337">
                  <a:moveTo>
                    <a:pt x="0" y="366"/>
                  </a:moveTo>
                  <a:lnTo>
                    <a:pt x="5740" y="1337"/>
                  </a:lnTo>
                  <a:lnTo>
                    <a:pt x="5740" y="1331"/>
                  </a:lnTo>
                  <a:lnTo>
                    <a:pt x="0" y="0"/>
                  </a:lnTo>
                  <a:lnTo>
                    <a:pt x="0" y="366"/>
                  </a:lnTo>
                  <a:lnTo>
                    <a:pt x="0" y="366"/>
                  </a:lnTo>
                  <a:close/>
                </a:path>
              </a:pathLst>
            </a:custGeom>
            <a:gradFill rotWithShape="0">
              <a:gsLst>
                <a:gs pos="0">
                  <a:schemeClr val="bg1">
                    <a:gamma/>
                    <a:shade val="6078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7" name="Freeform 32"/>
            <p:cNvSpPr/>
            <p:nvPr/>
          </p:nvSpPr>
          <p:spPr bwMode="hidden">
            <a:xfrm>
              <a:off x="2" y="3177"/>
              <a:ext cx="5752" cy="414"/>
            </a:xfrm>
            <a:custGeom>
              <a:avLst/>
              <a:gdLst/>
              <a:ahLst/>
              <a:cxnLst>
                <a:cxn ang="0">
                  <a:pos x="0" y="48"/>
                </a:cxn>
                <a:cxn ang="0">
                  <a:pos x="5740" y="414"/>
                </a:cxn>
                <a:cxn ang="0">
                  <a:pos x="5740" y="402"/>
                </a:cxn>
                <a:cxn ang="0">
                  <a:pos x="0" y="0"/>
                </a:cxn>
                <a:cxn ang="0">
                  <a:pos x="0" y="48"/>
                </a:cxn>
                <a:cxn ang="0">
                  <a:pos x="0" y="48"/>
                </a:cxn>
              </a:cxnLst>
              <a:rect l="0" t="0" r="r" b="b"/>
              <a:pathLst>
                <a:path w="5740" h="414">
                  <a:moveTo>
                    <a:pt x="0" y="48"/>
                  </a:moveTo>
                  <a:lnTo>
                    <a:pt x="5740" y="414"/>
                  </a:lnTo>
                  <a:lnTo>
                    <a:pt x="5740" y="402"/>
                  </a:lnTo>
                  <a:lnTo>
                    <a:pt x="0" y="0"/>
                  </a:lnTo>
                  <a:lnTo>
                    <a:pt x="0" y="48"/>
                  </a:lnTo>
                  <a:lnTo>
                    <a:pt x="0" y="48"/>
                  </a:lnTo>
                  <a:close/>
                </a:path>
              </a:pathLst>
            </a:custGeom>
            <a:gradFill rotWithShape="0">
              <a:gsLst>
                <a:gs pos="0">
                  <a:schemeClr val="bg1">
                    <a:gamma/>
                    <a:shade val="84706"/>
                    <a:invGamma/>
                  </a:schemeClr>
                </a:gs>
                <a:gs pos="100000">
                  <a:schemeClr val="bg1"/>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8" name="Freeform 33"/>
            <p:cNvSpPr/>
            <p:nvPr/>
          </p:nvSpPr>
          <p:spPr bwMode="hidden">
            <a:xfrm>
              <a:off x="1297" y="0"/>
              <a:ext cx="4457" cy="3177"/>
            </a:xfrm>
            <a:custGeom>
              <a:avLst/>
              <a:gdLst/>
              <a:ahLst/>
              <a:cxnLst>
                <a:cxn ang="0">
                  <a:pos x="0" y="0"/>
                </a:cxn>
                <a:cxn ang="0">
                  <a:pos x="4448" y="3177"/>
                </a:cxn>
                <a:cxn ang="0">
                  <a:pos x="4448" y="3153"/>
                </a:cxn>
                <a:cxn ang="0">
                  <a:pos x="125" y="0"/>
                </a:cxn>
                <a:cxn ang="0">
                  <a:pos x="0" y="0"/>
                </a:cxn>
                <a:cxn ang="0">
                  <a:pos x="0" y="0"/>
                </a:cxn>
              </a:cxnLst>
              <a:rect l="0" t="0" r="r" b="b"/>
              <a:pathLst>
                <a:path w="4448" h="3177">
                  <a:moveTo>
                    <a:pt x="0" y="0"/>
                  </a:moveTo>
                  <a:lnTo>
                    <a:pt x="4448" y="3177"/>
                  </a:lnTo>
                  <a:lnTo>
                    <a:pt x="4448" y="3153"/>
                  </a:lnTo>
                  <a:lnTo>
                    <a:pt x="125" y="0"/>
                  </a:lnTo>
                  <a:lnTo>
                    <a:pt x="0" y="0"/>
                  </a:lnTo>
                  <a:lnTo>
                    <a:pt x="0" y="0"/>
                  </a:lnTo>
                  <a:close/>
                </a:path>
              </a:pathLst>
            </a:custGeom>
            <a:gradFill rotWithShape="0">
              <a:gsLst>
                <a:gs pos="0">
                  <a:schemeClr val="bg1">
                    <a:gamma/>
                    <a:shade val="48627"/>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9" name="Freeform 34"/>
            <p:cNvSpPr/>
            <p:nvPr/>
          </p:nvSpPr>
          <p:spPr bwMode="hidden">
            <a:xfrm>
              <a:off x="3321" y="0"/>
              <a:ext cx="2433" cy="2614"/>
            </a:xfrm>
            <a:custGeom>
              <a:avLst/>
              <a:gdLst/>
              <a:ahLst/>
              <a:cxnLst>
                <a:cxn ang="0">
                  <a:pos x="0" y="0"/>
                </a:cxn>
                <a:cxn ang="0">
                  <a:pos x="2428" y="2614"/>
                </a:cxn>
                <a:cxn ang="0">
                  <a:pos x="2428" y="2608"/>
                </a:cxn>
                <a:cxn ang="0">
                  <a:pos x="66" y="0"/>
                </a:cxn>
                <a:cxn ang="0">
                  <a:pos x="0" y="0"/>
                </a:cxn>
                <a:cxn ang="0">
                  <a:pos x="0" y="0"/>
                </a:cxn>
              </a:cxnLst>
              <a:rect l="0" t="0" r="r" b="b"/>
              <a:pathLst>
                <a:path w="2428" h="2614">
                  <a:moveTo>
                    <a:pt x="0" y="0"/>
                  </a:moveTo>
                  <a:lnTo>
                    <a:pt x="2428" y="2614"/>
                  </a:lnTo>
                  <a:lnTo>
                    <a:pt x="2428" y="2608"/>
                  </a:lnTo>
                  <a:lnTo>
                    <a:pt x="66" y="0"/>
                  </a:lnTo>
                  <a:lnTo>
                    <a:pt x="0" y="0"/>
                  </a:lnTo>
                  <a:lnTo>
                    <a:pt x="0" y="0"/>
                  </a:lnTo>
                  <a:close/>
                </a:path>
              </a:pathLst>
            </a:custGeom>
            <a:gradFill rotWithShape="0">
              <a:gsLst>
                <a:gs pos="0">
                  <a:schemeClr val="bg1">
                    <a:gamma/>
                    <a:shade val="84706"/>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0" name="Freeform 35"/>
            <p:cNvSpPr/>
            <p:nvPr/>
          </p:nvSpPr>
          <p:spPr bwMode="hidden">
            <a:xfrm>
              <a:off x="3950" y="0"/>
              <a:ext cx="1804" cy="2464"/>
            </a:xfrm>
            <a:custGeom>
              <a:avLst/>
              <a:gdLst/>
              <a:ahLst/>
              <a:cxnLst>
                <a:cxn ang="0">
                  <a:pos x="485" y="0"/>
                </a:cxn>
                <a:cxn ang="0">
                  <a:pos x="0" y="0"/>
                </a:cxn>
                <a:cxn ang="0">
                  <a:pos x="1800" y="2464"/>
                </a:cxn>
                <a:cxn ang="0">
                  <a:pos x="1800" y="2248"/>
                </a:cxn>
                <a:cxn ang="0">
                  <a:pos x="1794" y="2248"/>
                </a:cxn>
                <a:cxn ang="0">
                  <a:pos x="485" y="0"/>
                </a:cxn>
                <a:cxn ang="0">
                  <a:pos x="485" y="0"/>
                </a:cxn>
              </a:cxnLst>
              <a:rect l="0" t="0" r="r" b="b"/>
              <a:pathLst>
                <a:path w="1800" h="2464">
                  <a:moveTo>
                    <a:pt x="485" y="0"/>
                  </a:moveTo>
                  <a:lnTo>
                    <a:pt x="0" y="0"/>
                  </a:lnTo>
                  <a:lnTo>
                    <a:pt x="1800" y="2464"/>
                  </a:lnTo>
                  <a:lnTo>
                    <a:pt x="1800" y="2248"/>
                  </a:lnTo>
                  <a:lnTo>
                    <a:pt x="1794" y="2248"/>
                  </a:lnTo>
                  <a:lnTo>
                    <a:pt x="485" y="0"/>
                  </a:lnTo>
                  <a:lnTo>
                    <a:pt x="485"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1" name="Freeform 36"/>
            <p:cNvSpPr/>
            <p:nvPr/>
          </p:nvSpPr>
          <p:spPr bwMode="hidden">
            <a:xfrm>
              <a:off x="4519" y="0"/>
              <a:ext cx="1235" cy="2074"/>
            </a:xfrm>
            <a:custGeom>
              <a:avLst/>
              <a:gdLst/>
              <a:ahLst/>
              <a:cxnLst>
                <a:cxn ang="0">
                  <a:pos x="0" y="0"/>
                </a:cxn>
                <a:cxn ang="0">
                  <a:pos x="1232" y="2074"/>
                </a:cxn>
                <a:cxn ang="0">
                  <a:pos x="1232" y="2038"/>
                </a:cxn>
                <a:cxn ang="0">
                  <a:pos x="42" y="0"/>
                </a:cxn>
                <a:cxn ang="0">
                  <a:pos x="0" y="0"/>
                </a:cxn>
                <a:cxn ang="0">
                  <a:pos x="0" y="0"/>
                </a:cxn>
              </a:cxnLst>
              <a:rect l="0" t="0" r="r" b="b"/>
              <a:pathLst>
                <a:path w="1232" h="2074">
                  <a:moveTo>
                    <a:pt x="0" y="0"/>
                  </a:moveTo>
                  <a:lnTo>
                    <a:pt x="1232" y="2074"/>
                  </a:lnTo>
                  <a:lnTo>
                    <a:pt x="1232" y="2038"/>
                  </a:lnTo>
                  <a:lnTo>
                    <a:pt x="42" y="0"/>
                  </a:lnTo>
                  <a:lnTo>
                    <a:pt x="0" y="0"/>
                  </a:lnTo>
                  <a:lnTo>
                    <a:pt x="0" y="0"/>
                  </a:lnTo>
                  <a:close/>
                </a:path>
              </a:pathLst>
            </a:custGeom>
            <a:gradFill rotWithShape="0">
              <a:gsLst>
                <a:gs pos="0">
                  <a:schemeClr val="bg1">
                    <a:gamma/>
                    <a:shade val="57647"/>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2" name="Freeform 37"/>
            <p:cNvSpPr/>
            <p:nvPr/>
          </p:nvSpPr>
          <p:spPr bwMode="hidden">
            <a:xfrm>
              <a:off x="4694" y="0"/>
              <a:ext cx="1060" cy="1936"/>
            </a:xfrm>
            <a:custGeom>
              <a:avLst/>
              <a:gdLst/>
              <a:ahLst/>
              <a:cxnLst>
                <a:cxn ang="0">
                  <a:pos x="0" y="0"/>
                </a:cxn>
                <a:cxn ang="0">
                  <a:pos x="1058" y="1936"/>
                </a:cxn>
                <a:cxn ang="0">
                  <a:pos x="1058" y="1930"/>
                </a:cxn>
                <a:cxn ang="0">
                  <a:pos x="54" y="0"/>
                </a:cxn>
                <a:cxn ang="0">
                  <a:pos x="0" y="0"/>
                </a:cxn>
                <a:cxn ang="0">
                  <a:pos x="0" y="0"/>
                </a:cxn>
              </a:cxnLst>
              <a:rect l="0" t="0" r="r" b="b"/>
              <a:pathLst>
                <a:path w="1058" h="1936">
                  <a:moveTo>
                    <a:pt x="0" y="0"/>
                  </a:moveTo>
                  <a:lnTo>
                    <a:pt x="1058" y="1936"/>
                  </a:lnTo>
                  <a:lnTo>
                    <a:pt x="1058" y="1930"/>
                  </a:lnTo>
                  <a:lnTo>
                    <a:pt x="54" y="0"/>
                  </a:lnTo>
                  <a:lnTo>
                    <a:pt x="0" y="0"/>
                  </a:lnTo>
                  <a:lnTo>
                    <a:pt x="0" y="0"/>
                  </a:lnTo>
                  <a:close/>
                </a:path>
              </a:pathLst>
            </a:custGeom>
            <a:gradFill rotWithShape="0">
              <a:gsLst>
                <a:gs pos="0">
                  <a:schemeClr val="bg1">
                    <a:gamma/>
                    <a:shade val="72549"/>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3" name="Freeform 38"/>
            <p:cNvSpPr/>
            <p:nvPr/>
          </p:nvSpPr>
          <p:spPr bwMode="hidden">
            <a:xfrm>
              <a:off x="4981" y="0"/>
              <a:ext cx="773" cy="1487"/>
            </a:xfrm>
            <a:custGeom>
              <a:avLst/>
              <a:gdLst/>
              <a:ahLst/>
              <a:cxnLst>
                <a:cxn ang="0">
                  <a:pos x="771" y="1433"/>
                </a:cxn>
                <a:cxn ang="0">
                  <a:pos x="42" y="0"/>
                </a:cxn>
                <a:cxn ang="0">
                  <a:pos x="0" y="0"/>
                </a:cxn>
                <a:cxn ang="0">
                  <a:pos x="771" y="1487"/>
                </a:cxn>
                <a:cxn ang="0">
                  <a:pos x="771" y="1433"/>
                </a:cxn>
                <a:cxn ang="0">
                  <a:pos x="771" y="1433"/>
                </a:cxn>
              </a:cxnLst>
              <a:rect l="0" t="0" r="r" b="b"/>
              <a:pathLst>
                <a:path w="771" h="1487">
                  <a:moveTo>
                    <a:pt x="771" y="1433"/>
                  </a:moveTo>
                  <a:lnTo>
                    <a:pt x="42" y="0"/>
                  </a:lnTo>
                  <a:lnTo>
                    <a:pt x="0" y="0"/>
                  </a:lnTo>
                  <a:lnTo>
                    <a:pt x="771" y="1487"/>
                  </a:lnTo>
                  <a:lnTo>
                    <a:pt x="771" y="1433"/>
                  </a:lnTo>
                  <a:lnTo>
                    <a:pt x="771" y="1433"/>
                  </a:lnTo>
                  <a:close/>
                </a:path>
              </a:pathLst>
            </a:custGeom>
            <a:gradFill rotWithShape="0">
              <a:gsLst>
                <a:gs pos="0">
                  <a:schemeClr val="bg1">
                    <a:gamma/>
                    <a:shade val="7882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2092" name="Group 39"/>
            <p:cNvGrpSpPr/>
            <p:nvPr userDrawn="1"/>
          </p:nvGrpSpPr>
          <p:grpSpPr>
            <a:xfrm>
              <a:off x="0" y="1632"/>
              <a:ext cx="5758" cy="1858"/>
              <a:chOff x="0" y="1632"/>
              <a:chExt cx="5758" cy="1858"/>
            </a:xfrm>
          </p:grpSpPr>
          <p:sp>
            <p:nvSpPr>
              <p:cNvPr id="85" name="Freeform 40"/>
              <p:cNvSpPr/>
              <p:nvPr/>
            </p:nvSpPr>
            <p:spPr bwMode="hidden">
              <a:xfrm>
                <a:off x="0" y="1632"/>
                <a:ext cx="3670" cy="1313"/>
              </a:xfrm>
              <a:custGeom>
                <a:avLst/>
                <a:gdLst/>
                <a:ahLst/>
                <a:cxnLst>
                  <a:cxn ang="0">
                    <a:pos x="0" y="0"/>
                  </a:cxn>
                  <a:cxn ang="0">
                    <a:pos x="0" y="366"/>
                  </a:cxn>
                  <a:cxn ang="0">
                    <a:pos x="3635" y="1313"/>
                  </a:cxn>
                  <a:cxn ang="0">
                    <a:pos x="3647" y="1235"/>
                  </a:cxn>
                  <a:cxn ang="0">
                    <a:pos x="3659" y="1163"/>
                  </a:cxn>
                  <a:cxn ang="0">
                    <a:pos x="0" y="0"/>
                  </a:cxn>
                  <a:cxn ang="0">
                    <a:pos x="0" y="0"/>
                  </a:cxn>
                </a:cxnLst>
                <a:rect l="0" t="0" r="r" b="b"/>
                <a:pathLst>
                  <a:path w="3659" h="1313">
                    <a:moveTo>
                      <a:pt x="0" y="0"/>
                    </a:moveTo>
                    <a:lnTo>
                      <a:pt x="0" y="366"/>
                    </a:lnTo>
                    <a:lnTo>
                      <a:pt x="3635" y="1313"/>
                    </a:lnTo>
                    <a:lnTo>
                      <a:pt x="3647" y="1235"/>
                    </a:lnTo>
                    <a:lnTo>
                      <a:pt x="3659" y="1163"/>
                    </a:lnTo>
                    <a:lnTo>
                      <a:pt x="0" y="0"/>
                    </a:lnTo>
                    <a:lnTo>
                      <a:pt x="0" y="0"/>
                    </a:lnTo>
                    <a:close/>
                  </a:path>
                </a:pathLst>
              </a:custGeom>
              <a:gradFill rotWithShape="0">
                <a:gsLst>
                  <a:gs pos="0">
                    <a:schemeClr val="bg1">
                      <a:gamma/>
                      <a:shade val="72549"/>
                      <a:invGamma/>
                    </a:schemeClr>
                  </a:gs>
                  <a:gs pos="100000">
                    <a:schemeClr val="bg1"/>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6" name="Freeform 41"/>
              <p:cNvSpPr/>
              <p:nvPr/>
            </p:nvSpPr>
            <p:spPr bwMode="hidden">
              <a:xfrm>
                <a:off x="3646" y="2795"/>
                <a:ext cx="2112" cy="695"/>
              </a:xfrm>
              <a:custGeom>
                <a:avLst/>
                <a:gdLst/>
                <a:ahLst/>
                <a:cxnLst>
                  <a:cxn ang="0">
                    <a:pos x="2105" y="665"/>
                  </a:cxn>
                  <a:cxn ang="0">
                    <a:pos x="24" y="0"/>
                  </a:cxn>
                  <a:cxn ang="0">
                    <a:pos x="12" y="72"/>
                  </a:cxn>
                  <a:cxn ang="0">
                    <a:pos x="0" y="150"/>
                  </a:cxn>
                  <a:cxn ang="0">
                    <a:pos x="2105" y="695"/>
                  </a:cxn>
                  <a:cxn ang="0">
                    <a:pos x="2105" y="665"/>
                  </a:cxn>
                  <a:cxn ang="0">
                    <a:pos x="2105" y="665"/>
                  </a:cxn>
                </a:cxnLst>
                <a:rect l="0" t="0" r="r" b="b"/>
                <a:pathLst>
                  <a:path w="2105" h="695">
                    <a:moveTo>
                      <a:pt x="2105" y="665"/>
                    </a:moveTo>
                    <a:lnTo>
                      <a:pt x="24" y="0"/>
                    </a:lnTo>
                    <a:lnTo>
                      <a:pt x="12" y="72"/>
                    </a:lnTo>
                    <a:lnTo>
                      <a:pt x="0" y="150"/>
                    </a:lnTo>
                    <a:lnTo>
                      <a:pt x="2105" y="695"/>
                    </a:lnTo>
                    <a:lnTo>
                      <a:pt x="2105" y="665"/>
                    </a:lnTo>
                    <a:lnTo>
                      <a:pt x="2105" y="665"/>
                    </a:lnTo>
                    <a:close/>
                  </a:path>
                </a:pathLst>
              </a:custGeom>
              <a:gradFill rotWithShape="0">
                <a:gsLst>
                  <a:gs pos="0">
                    <a:schemeClr val="bg1"/>
                  </a:gs>
                  <a:gs pos="100000">
                    <a:schemeClr val="bg1">
                      <a:gamma/>
                      <a:tint val="90980"/>
                      <a:invGamma/>
                    </a:schemeClr>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sp>
        <p:nvSpPr>
          <p:cNvPr id="33834" name="Rectangle 42"/>
          <p:cNvSpPr>
            <a:spLocks noGrp="1" noChangeArrowheads="1"/>
          </p:cNvSpPr>
          <p:nvPr>
            <p:ph type="ctrTitle" sz="quarter"/>
          </p:nvPr>
        </p:nvSpPr>
        <p:spPr>
          <a:xfrm>
            <a:off x="457200" y="1600200"/>
            <a:ext cx="8229600" cy="1828800"/>
          </a:xfrm>
        </p:spPr>
        <p:txBody>
          <a:bodyPr/>
          <a:lstStyle>
            <a:lvl1pPr>
              <a:defRPr sz="4800"/>
            </a:lvl1pPr>
          </a:lstStyle>
          <a:p>
            <a:r>
              <a:rPr lang="zh-CN" altLang="en-US"/>
              <a:t>单击此处编辑母版标题样式</a:t>
            </a:r>
            <a:endParaRPr lang="zh-CN" altLang="en-US"/>
          </a:p>
        </p:txBody>
      </p:sp>
      <p:sp>
        <p:nvSpPr>
          <p:cNvPr id="33835" name="Rectangle 43"/>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sz="3600"/>
            </a:lvl1pPr>
          </a:lstStyle>
          <a:p>
            <a:r>
              <a:rPr lang="zh-CN" altLang="en-US"/>
              <a:t>单击此处编辑母版副标题样式</a:t>
            </a:r>
            <a:endParaRPr lang="zh-CN" altLang="en-US"/>
          </a:p>
        </p:txBody>
      </p:sp>
      <p:sp>
        <p:nvSpPr>
          <p:cNvPr id="87" name="Rectangle 44"/>
          <p:cNvSpPr>
            <a:spLocks noGrp="1" noChangeArrowheads="1"/>
          </p:cNvSpPr>
          <p:nvPr>
            <p:ph type="dt" sz="quarter" idx="2"/>
          </p:nvPr>
        </p:nvSpPr>
        <p:spPr bwMode="auto">
          <a:xfrm>
            <a:off x="457200" y="6243638"/>
            <a:ext cx="2133600" cy="457200"/>
          </a:xfrm>
          <a:prstGeom prst="rect">
            <a:avLst/>
          </a:prstGeom>
          <a:ln>
            <a:miter lim="800000"/>
          </a:ln>
        </p:spPr>
        <p:txBody>
          <a:bodyPr vert="horz" wrap="square" lIns="91440" tIns="45720" rIns="91440" bIns="45720"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88" name="Rectangle 4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89" name="Rectangle 46"/>
          <p:cNvSpPr>
            <a:spLocks noGrp="1" noChangeArrowheads="1"/>
          </p:cNvSpPr>
          <p:nvPr>
            <p:ph type="sldNum" sz="quarter" idx="4"/>
          </p:nvPr>
        </p:nvSpPr>
        <p:spPr bwMode="auto">
          <a:xfrm>
            <a:off x="6553200" y="6243638"/>
            <a:ext cx="2133600" cy="457200"/>
          </a:xfrm>
          <a:prstGeom prst="rect">
            <a:avLst/>
          </a:prstGeom>
          <a:ln>
            <a:miter lim="800000"/>
          </a:ln>
        </p:spPr>
        <p:txBody>
          <a:bodyPr vert="horz" wrap="square" lIns="91440" tIns="45720" rIns="91440" bIns="45720"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E21B93B-33ED-4160-86B6-FDE12177A09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gradFill rotWithShape="0">
          <a:gsLst>
            <a:gs pos="0">
              <a:srgbClr val="000058"/>
            </a:gs>
            <a:gs pos="100000">
              <a:schemeClr val="bg1"/>
            </a:gs>
          </a:gsLst>
          <a:lin ang="2700000" scaled="1"/>
          <a:tileRect/>
        </a:gradFill>
        <a:effectLst/>
      </p:bgPr>
    </p:bg>
    <p:spTree>
      <p:nvGrpSpPr>
        <p:cNvPr id="1" name=""/>
        <p:cNvGrpSpPr/>
        <p:nvPr/>
      </p:nvGrpSpPr>
      <p:grpSpPr>
        <a:xfrm>
          <a:off x="0" y="0"/>
          <a:ext cx="0" cy="0"/>
          <a:chOff x="0" y="0"/>
          <a:chExt cx="0" cy="0"/>
        </a:xfrm>
      </p:grpSpPr>
      <p:grpSp>
        <p:nvGrpSpPr>
          <p:cNvPr id="2050" name="Group 2"/>
          <p:cNvGrpSpPr/>
          <p:nvPr/>
        </p:nvGrpSpPr>
        <p:grpSpPr>
          <a:xfrm>
            <a:off x="0" y="0"/>
            <a:ext cx="9144000" cy="6856413"/>
            <a:chOff x="0" y="0"/>
            <a:chExt cx="5760" cy="4319"/>
          </a:xfrm>
        </p:grpSpPr>
        <p:sp>
          <p:nvSpPr>
            <p:cNvPr id="48" name="Freeform 3"/>
            <p:cNvSpPr/>
            <p:nvPr/>
          </p:nvSpPr>
          <p:spPr bwMode="hidden">
            <a:xfrm>
              <a:off x="0" y="12"/>
              <a:ext cx="5758" cy="3273"/>
            </a:xfrm>
            <a:custGeom>
              <a:avLst/>
              <a:gdLst/>
              <a:ahLst/>
              <a:cxnLst>
                <a:cxn ang="0">
                  <a:pos x="3193" y="1816"/>
                </a:cxn>
                <a:cxn ang="0">
                  <a:pos x="0" y="0"/>
                </a:cxn>
                <a:cxn ang="0">
                  <a:pos x="0" y="522"/>
                </a:cxn>
                <a:cxn ang="0">
                  <a:pos x="3037" y="1978"/>
                </a:cxn>
                <a:cxn ang="0">
                  <a:pos x="5740" y="3273"/>
                </a:cxn>
                <a:cxn ang="0">
                  <a:pos x="5740" y="3267"/>
                </a:cxn>
                <a:cxn ang="0">
                  <a:pos x="3193" y="1816"/>
                </a:cxn>
                <a:cxn ang="0">
                  <a:pos x="3193" y="1816"/>
                </a:cxn>
              </a:cxnLst>
              <a:rect l="0" t="0" r="r" b="b"/>
              <a:pathLst>
                <a:path w="5740" h="3273">
                  <a:moveTo>
                    <a:pt x="3193" y="1816"/>
                  </a:moveTo>
                  <a:lnTo>
                    <a:pt x="0" y="0"/>
                  </a:lnTo>
                  <a:lnTo>
                    <a:pt x="0" y="522"/>
                  </a:lnTo>
                  <a:lnTo>
                    <a:pt x="3037" y="1978"/>
                  </a:lnTo>
                  <a:lnTo>
                    <a:pt x="5740" y="3273"/>
                  </a:lnTo>
                  <a:lnTo>
                    <a:pt x="5740" y="3267"/>
                  </a:lnTo>
                  <a:lnTo>
                    <a:pt x="3193" y="1816"/>
                  </a:lnTo>
                  <a:lnTo>
                    <a:pt x="3193" y="1816"/>
                  </a:lnTo>
                  <a:close/>
                </a:path>
              </a:pathLst>
            </a:custGeom>
            <a:gradFill rotWithShape="0">
              <a:gsLst>
                <a:gs pos="0">
                  <a:schemeClr val="bg2">
                    <a:gamma/>
                    <a:shade val="63529"/>
                    <a:invGamma/>
                  </a:schemeClr>
                </a:gs>
                <a:gs pos="100000">
                  <a:schemeClr val="bg2"/>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9" name="Freeform 4"/>
            <p:cNvSpPr/>
            <p:nvPr/>
          </p:nvSpPr>
          <p:spPr bwMode="hidden">
            <a:xfrm>
              <a:off x="149" y="0"/>
              <a:ext cx="5609" cy="3243"/>
            </a:xfrm>
            <a:custGeom>
              <a:avLst/>
              <a:gdLst/>
              <a:ahLst/>
              <a:cxnLst>
                <a:cxn ang="0">
                  <a:pos x="3163" y="1714"/>
                </a:cxn>
                <a:cxn ang="0">
                  <a:pos x="431" y="0"/>
                </a:cxn>
                <a:cxn ang="0">
                  <a:pos x="0" y="0"/>
                </a:cxn>
                <a:cxn ang="0">
                  <a:pos x="3086" y="1786"/>
                </a:cxn>
                <a:cxn ang="0">
                  <a:pos x="5591" y="3243"/>
                </a:cxn>
                <a:cxn ang="0">
                  <a:pos x="5591" y="3237"/>
                </a:cxn>
                <a:cxn ang="0">
                  <a:pos x="3163" y="1714"/>
                </a:cxn>
                <a:cxn ang="0">
                  <a:pos x="3163" y="1714"/>
                </a:cxn>
              </a:cxnLst>
              <a:rect l="0" t="0" r="r" b="b"/>
              <a:pathLst>
                <a:path w="5591" h="3243">
                  <a:moveTo>
                    <a:pt x="3163" y="1714"/>
                  </a:moveTo>
                  <a:lnTo>
                    <a:pt x="431" y="0"/>
                  </a:lnTo>
                  <a:lnTo>
                    <a:pt x="0" y="0"/>
                  </a:lnTo>
                  <a:lnTo>
                    <a:pt x="3086" y="1786"/>
                  </a:lnTo>
                  <a:lnTo>
                    <a:pt x="5591" y="3243"/>
                  </a:lnTo>
                  <a:lnTo>
                    <a:pt x="5591" y="3237"/>
                  </a:lnTo>
                  <a:lnTo>
                    <a:pt x="3163" y="1714"/>
                  </a:lnTo>
                  <a:lnTo>
                    <a:pt x="3163" y="1714"/>
                  </a:lnTo>
                  <a:close/>
                </a:path>
              </a:pathLst>
            </a:custGeom>
            <a:gradFill rotWithShape="0">
              <a:gsLst>
                <a:gs pos="0">
                  <a:schemeClr val="bg1">
                    <a:gamma/>
                    <a:shade val="6078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0" name="Freeform 5"/>
            <p:cNvSpPr/>
            <p:nvPr/>
          </p:nvSpPr>
          <p:spPr bwMode="hidden">
            <a:xfrm>
              <a:off x="0" y="3433"/>
              <a:ext cx="4038" cy="191"/>
            </a:xfrm>
            <a:custGeom>
              <a:avLst/>
              <a:gdLst/>
              <a:ahLst/>
              <a:cxnLst>
                <a:cxn ang="0">
                  <a:pos x="0" y="156"/>
                </a:cxn>
                <a:cxn ang="0">
                  <a:pos x="4042" y="192"/>
                </a:cxn>
                <a:cxn ang="0">
                  <a:pos x="4042" y="144"/>
                </a:cxn>
                <a:cxn ang="0">
                  <a:pos x="0" y="0"/>
                </a:cxn>
                <a:cxn ang="0">
                  <a:pos x="0" y="156"/>
                </a:cxn>
                <a:cxn ang="0">
                  <a:pos x="0" y="156"/>
                </a:cxn>
              </a:cxnLst>
              <a:rect l="0" t="0" r="r" b="b"/>
              <a:pathLst>
                <a:path w="4042" h="192">
                  <a:moveTo>
                    <a:pt x="0" y="156"/>
                  </a:moveTo>
                  <a:lnTo>
                    <a:pt x="4042" y="192"/>
                  </a:lnTo>
                  <a:lnTo>
                    <a:pt x="4042" y="144"/>
                  </a:lnTo>
                  <a:lnTo>
                    <a:pt x="0" y="0"/>
                  </a:lnTo>
                  <a:lnTo>
                    <a:pt x="0" y="156"/>
                  </a:lnTo>
                  <a:lnTo>
                    <a:pt x="0" y="156"/>
                  </a:lnTo>
                  <a:close/>
                </a:path>
              </a:pathLst>
            </a:custGeom>
            <a:gradFill rotWithShape="0">
              <a:gsLst>
                <a:gs pos="0">
                  <a:schemeClr val="bg2">
                    <a:gamma/>
                    <a:shade val="75686"/>
                    <a:invGamma/>
                  </a:schemeClr>
                </a:gs>
                <a:gs pos="100000">
                  <a:schemeClr val="bg2"/>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9" name="Freeform 6"/>
            <p:cNvSpPr/>
            <p:nvPr/>
          </p:nvSpPr>
          <p:spPr>
            <a:xfrm>
              <a:off x="4038" y="3577"/>
              <a:ext cx="1720" cy="65"/>
            </a:xfrm>
            <a:custGeom>
              <a:avLst/>
              <a:gdLst/>
              <a:ahLst/>
              <a:cxnLst>
                <a:cxn ang="0">
                  <a:pos x="1670" y="40"/>
                </a:cxn>
                <a:cxn ang="0">
                  <a:pos x="1670" y="34"/>
                </a:cxn>
                <a:cxn ang="0">
                  <a:pos x="0" y="0"/>
                </a:cxn>
                <a:cxn ang="0">
                  <a:pos x="0" y="33"/>
                </a:cxn>
                <a:cxn ang="0">
                  <a:pos x="1670" y="40"/>
                </a:cxn>
                <a:cxn ang="0">
                  <a:pos x="1670" y="40"/>
                </a:cxn>
              </a:cxnLst>
              <a:pathLst>
                <a:path w="1722" h="66">
                  <a:moveTo>
                    <a:pt x="1722" y="66"/>
                  </a:moveTo>
                  <a:lnTo>
                    <a:pt x="1722" y="60"/>
                  </a:lnTo>
                  <a:lnTo>
                    <a:pt x="0" y="0"/>
                  </a:lnTo>
                  <a:lnTo>
                    <a:pt x="0" y="48"/>
                  </a:lnTo>
                  <a:lnTo>
                    <a:pt x="1722" y="66"/>
                  </a:lnTo>
                  <a:close/>
                </a:path>
              </a:pathLst>
            </a:custGeom>
            <a:gradFill rotWithShape="0">
              <a:gsLst>
                <a:gs pos="0">
                  <a:schemeClr val="bg2">
                    <a:alpha val="100000"/>
                  </a:schemeClr>
                </a:gs>
                <a:gs pos="100000">
                  <a:schemeClr val="bg1">
                    <a:alpha val="100000"/>
                  </a:schemeClr>
                </a:gs>
              </a:gsLst>
              <a:lin ang="0" scaled="1"/>
              <a:tileRect/>
            </a:gradFill>
            <a:ln w="9525">
              <a:noFill/>
            </a:ln>
          </p:spPr>
          <p:txBody>
            <a:bodyPr/>
            <a:p>
              <a:endParaRPr lang="zh-CN" altLang="en-US"/>
            </a:p>
          </p:txBody>
        </p:sp>
        <p:sp>
          <p:nvSpPr>
            <p:cNvPr id="52" name="Freeform 7"/>
            <p:cNvSpPr/>
            <p:nvPr/>
          </p:nvSpPr>
          <p:spPr bwMode="hidden">
            <a:xfrm>
              <a:off x="0" y="3726"/>
              <a:ext cx="4784" cy="329"/>
            </a:xfrm>
            <a:custGeom>
              <a:avLst/>
              <a:gdLst/>
              <a:ahLst/>
              <a:cxnLst>
                <a:cxn ang="0">
                  <a:pos x="0" y="329"/>
                </a:cxn>
                <a:cxn ang="0">
                  <a:pos x="4789" y="77"/>
                </a:cxn>
                <a:cxn ang="0">
                  <a:pos x="4789" y="0"/>
                </a:cxn>
                <a:cxn ang="0">
                  <a:pos x="0" y="107"/>
                </a:cxn>
                <a:cxn ang="0">
                  <a:pos x="0" y="329"/>
                </a:cxn>
                <a:cxn ang="0">
                  <a:pos x="0" y="329"/>
                </a:cxn>
              </a:cxnLst>
              <a:rect l="0" t="0" r="r" b="b"/>
              <a:pathLst>
                <a:path w="4789" h="329">
                  <a:moveTo>
                    <a:pt x="0" y="329"/>
                  </a:moveTo>
                  <a:lnTo>
                    <a:pt x="4789" y="77"/>
                  </a:lnTo>
                  <a:lnTo>
                    <a:pt x="4789" y="0"/>
                  </a:lnTo>
                  <a:lnTo>
                    <a:pt x="0" y="107"/>
                  </a:lnTo>
                  <a:lnTo>
                    <a:pt x="0" y="329"/>
                  </a:lnTo>
                  <a:lnTo>
                    <a:pt x="0" y="329"/>
                  </a:lnTo>
                  <a:close/>
                </a:path>
              </a:pathLst>
            </a:custGeom>
            <a:gradFill rotWithShape="0">
              <a:gsLst>
                <a:gs pos="0">
                  <a:schemeClr val="bg1">
                    <a:gamma/>
                    <a:shade val="81961"/>
                    <a:invGamma/>
                  </a:schemeClr>
                </a:gs>
                <a:gs pos="100000">
                  <a:schemeClr val="bg1"/>
                </a:gs>
              </a:gsLst>
              <a:lin ang="0" scaled="1"/>
            </a:gradFill>
            <a:ln w="9525" cap="flat" cmpd="sng">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61" name="Freeform 8"/>
            <p:cNvSpPr/>
            <p:nvPr/>
          </p:nvSpPr>
          <p:spPr>
            <a:xfrm>
              <a:off x="4784" y="3702"/>
              <a:ext cx="974" cy="101"/>
            </a:xfrm>
            <a:custGeom>
              <a:avLst/>
              <a:gdLst/>
              <a:ahLst/>
              <a:cxnLst>
                <a:cxn ang="0">
                  <a:pos x="949" y="48"/>
                </a:cxn>
                <a:cxn ang="0">
                  <a:pos x="949" y="0"/>
                </a:cxn>
                <a:cxn ang="0">
                  <a:pos x="0" y="24"/>
                </a:cxn>
                <a:cxn ang="0">
                  <a:pos x="0" y="101"/>
                </a:cxn>
                <a:cxn ang="0">
                  <a:pos x="949" y="48"/>
                </a:cxn>
                <a:cxn ang="0">
                  <a:pos x="949" y="48"/>
                </a:cxn>
              </a:cxnLst>
              <a:pathLst>
                <a:path w="975" h="101">
                  <a:moveTo>
                    <a:pt x="975" y="48"/>
                  </a:moveTo>
                  <a:lnTo>
                    <a:pt x="975" y="0"/>
                  </a:lnTo>
                  <a:lnTo>
                    <a:pt x="0" y="24"/>
                  </a:lnTo>
                  <a:lnTo>
                    <a:pt x="0" y="101"/>
                  </a:lnTo>
                  <a:lnTo>
                    <a:pt x="975" y="48"/>
                  </a:lnTo>
                  <a:close/>
                </a:path>
              </a:pathLst>
            </a:custGeom>
            <a:solidFill>
              <a:schemeClr val="bg1">
                <a:alpha val="100000"/>
              </a:schemeClr>
            </a:solidFill>
            <a:ln w="9525">
              <a:noFill/>
            </a:ln>
          </p:spPr>
          <p:txBody>
            <a:bodyPr/>
            <a:p>
              <a:endParaRPr lang="zh-CN" altLang="en-US"/>
            </a:p>
          </p:txBody>
        </p:sp>
        <p:sp>
          <p:nvSpPr>
            <p:cNvPr id="2062" name="Freeform 9"/>
            <p:cNvSpPr/>
            <p:nvPr/>
          </p:nvSpPr>
          <p:spPr>
            <a:xfrm>
              <a:off x="3619" y="3815"/>
              <a:ext cx="2139" cy="198"/>
            </a:xfrm>
            <a:custGeom>
              <a:avLst/>
              <a:gdLst/>
              <a:ahLst/>
              <a:cxnLst>
                <a:cxn ang="0">
                  <a:pos x="2089" y="0"/>
                </a:cxn>
                <a:cxn ang="0">
                  <a:pos x="0" y="156"/>
                </a:cxn>
                <a:cxn ang="0">
                  <a:pos x="0" y="198"/>
                </a:cxn>
                <a:cxn ang="0">
                  <a:pos x="2089" y="0"/>
                </a:cxn>
                <a:cxn ang="0">
                  <a:pos x="2089" y="0"/>
                </a:cxn>
              </a:cxnLst>
              <a:pathLst>
                <a:path w="2141" h="198">
                  <a:moveTo>
                    <a:pt x="2141" y="0"/>
                  </a:moveTo>
                  <a:lnTo>
                    <a:pt x="0" y="156"/>
                  </a:lnTo>
                  <a:lnTo>
                    <a:pt x="0" y="198"/>
                  </a:lnTo>
                  <a:lnTo>
                    <a:pt x="2141" y="0"/>
                  </a:lnTo>
                  <a:close/>
                </a:path>
              </a:pathLst>
            </a:custGeom>
            <a:solidFill>
              <a:schemeClr val="bg1">
                <a:alpha val="100000"/>
              </a:schemeClr>
            </a:solidFill>
            <a:ln w="9525">
              <a:noFill/>
            </a:ln>
          </p:spPr>
          <p:txBody>
            <a:bodyPr/>
            <a:p>
              <a:endParaRPr lang="zh-CN" altLang="en-US"/>
            </a:p>
          </p:txBody>
        </p:sp>
        <p:sp>
          <p:nvSpPr>
            <p:cNvPr id="55" name="Freeform 10"/>
            <p:cNvSpPr/>
            <p:nvPr/>
          </p:nvSpPr>
          <p:spPr bwMode="hidden">
            <a:xfrm>
              <a:off x="0" y="3971"/>
              <a:ext cx="3619" cy="348"/>
            </a:xfrm>
            <a:custGeom>
              <a:avLst/>
              <a:gdLst/>
              <a:ahLst/>
              <a:cxnLst>
                <a:cxn ang="0">
                  <a:pos x="0" y="348"/>
                </a:cxn>
                <a:cxn ang="0">
                  <a:pos x="311" y="348"/>
                </a:cxn>
                <a:cxn ang="0">
                  <a:pos x="3623" y="42"/>
                </a:cxn>
                <a:cxn ang="0">
                  <a:pos x="3623" y="0"/>
                </a:cxn>
                <a:cxn ang="0">
                  <a:pos x="0" y="264"/>
                </a:cxn>
                <a:cxn ang="0">
                  <a:pos x="0" y="348"/>
                </a:cxn>
                <a:cxn ang="0">
                  <a:pos x="0" y="348"/>
                </a:cxn>
              </a:cxnLst>
              <a:rect l="0" t="0" r="r" b="b"/>
              <a:pathLst>
                <a:path w="3623" h="348">
                  <a:moveTo>
                    <a:pt x="0" y="348"/>
                  </a:moveTo>
                  <a:lnTo>
                    <a:pt x="311" y="348"/>
                  </a:lnTo>
                  <a:lnTo>
                    <a:pt x="3623" y="42"/>
                  </a:lnTo>
                  <a:lnTo>
                    <a:pt x="3623" y="0"/>
                  </a:lnTo>
                  <a:lnTo>
                    <a:pt x="0" y="264"/>
                  </a:lnTo>
                  <a:lnTo>
                    <a:pt x="0" y="348"/>
                  </a:lnTo>
                  <a:lnTo>
                    <a:pt x="0" y="348"/>
                  </a:lnTo>
                  <a:close/>
                </a:path>
              </a:pathLst>
            </a:custGeom>
            <a:gradFill rotWithShape="0">
              <a:gsLst>
                <a:gs pos="0">
                  <a:schemeClr val="bg1">
                    <a:gamma/>
                    <a:shade val="72549"/>
                    <a:invGamma/>
                  </a:schemeClr>
                </a:gs>
                <a:gs pos="100000">
                  <a:schemeClr val="bg1"/>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64" name="Freeform 11"/>
            <p:cNvSpPr/>
            <p:nvPr/>
          </p:nvSpPr>
          <p:spPr>
            <a:xfrm>
              <a:off x="2097" y="4043"/>
              <a:ext cx="2514" cy="276"/>
            </a:xfrm>
            <a:custGeom>
              <a:avLst/>
              <a:gdLst/>
              <a:ahLst/>
              <a:cxnLst>
                <a:cxn ang="0">
                  <a:pos x="2104" y="276"/>
                </a:cxn>
                <a:cxn ang="0">
                  <a:pos x="2439" y="204"/>
                </a:cxn>
                <a:cxn ang="0">
                  <a:pos x="2182" y="0"/>
                </a:cxn>
                <a:cxn ang="0">
                  <a:pos x="0" y="276"/>
                </a:cxn>
                <a:cxn ang="0">
                  <a:pos x="2104" y="276"/>
                </a:cxn>
                <a:cxn ang="0">
                  <a:pos x="2104" y="276"/>
                </a:cxn>
              </a:cxnLst>
              <a:pathLst>
                <a:path w="2517" h="276">
                  <a:moveTo>
                    <a:pt x="2182" y="276"/>
                  </a:moveTo>
                  <a:lnTo>
                    <a:pt x="2517" y="204"/>
                  </a:lnTo>
                  <a:lnTo>
                    <a:pt x="2260" y="0"/>
                  </a:lnTo>
                  <a:lnTo>
                    <a:pt x="0" y="276"/>
                  </a:lnTo>
                  <a:lnTo>
                    <a:pt x="2182" y="276"/>
                  </a:lnTo>
                  <a:close/>
                </a:path>
              </a:pathLst>
            </a:custGeom>
            <a:solidFill>
              <a:schemeClr val="bg1">
                <a:alpha val="100000"/>
              </a:schemeClr>
            </a:solidFill>
            <a:ln w="9525">
              <a:noFill/>
            </a:ln>
          </p:spPr>
          <p:txBody>
            <a:bodyPr/>
            <a:p>
              <a:endParaRPr lang="zh-CN" altLang="en-US"/>
            </a:p>
          </p:txBody>
        </p:sp>
        <p:sp>
          <p:nvSpPr>
            <p:cNvPr id="57" name="Freeform 12"/>
            <p:cNvSpPr/>
            <p:nvPr/>
          </p:nvSpPr>
          <p:spPr bwMode="hidden">
            <a:xfrm>
              <a:off x="4354" y="3869"/>
              <a:ext cx="1404" cy="378"/>
            </a:xfrm>
            <a:custGeom>
              <a:avLst/>
              <a:gdLst/>
              <a:ahLst/>
              <a:cxnLst>
                <a:cxn ang="0">
                  <a:pos x="1405" y="126"/>
                </a:cxn>
                <a:cxn ang="0">
                  <a:pos x="1405" y="0"/>
                </a:cxn>
                <a:cxn ang="0">
                  <a:pos x="0" y="174"/>
                </a:cxn>
                <a:cxn ang="0">
                  <a:pos x="257" y="378"/>
                </a:cxn>
                <a:cxn ang="0">
                  <a:pos x="1405" y="126"/>
                </a:cxn>
                <a:cxn ang="0">
                  <a:pos x="1405" y="126"/>
                </a:cxn>
              </a:cxnLst>
              <a:rect l="0" t="0" r="r" b="b"/>
              <a:pathLst>
                <a:path w="1405" h="378">
                  <a:moveTo>
                    <a:pt x="1405" y="126"/>
                  </a:moveTo>
                  <a:lnTo>
                    <a:pt x="1405" y="0"/>
                  </a:lnTo>
                  <a:lnTo>
                    <a:pt x="0" y="174"/>
                  </a:lnTo>
                  <a:lnTo>
                    <a:pt x="257" y="378"/>
                  </a:lnTo>
                  <a:lnTo>
                    <a:pt x="1405" y="126"/>
                  </a:lnTo>
                  <a:lnTo>
                    <a:pt x="1405" y="126"/>
                  </a:lnTo>
                  <a:close/>
                </a:path>
              </a:pathLst>
            </a:custGeom>
            <a:gradFill rotWithShape="0">
              <a:gsLst>
                <a:gs pos="0">
                  <a:schemeClr val="bg1"/>
                </a:gs>
                <a:gs pos="100000">
                  <a:schemeClr val="bg1">
                    <a:gamma/>
                    <a:tint val="96863"/>
                    <a:invGamma/>
                  </a:schemeClr>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66" name="Freeform 13"/>
            <p:cNvSpPr/>
            <p:nvPr/>
          </p:nvSpPr>
          <p:spPr>
            <a:xfrm>
              <a:off x="5030" y="3151"/>
              <a:ext cx="728" cy="240"/>
            </a:xfrm>
            <a:custGeom>
              <a:avLst/>
              <a:gdLst/>
              <a:ahLst/>
              <a:cxnLst>
                <a:cxn ang="0">
                  <a:pos x="703" y="240"/>
                </a:cxn>
                <a:cxn ang="0">
                  <a:pos x="0" y="0"/>
                </a:cxn>
                <a:cxn ang="0">
                  <a:pos x="0" y="6"/>
                </a:cxn>
                <a:cxn ang="0">
                  <a:pos x="703" y="240"/>
                </a:cxn>
                <a:cxn ang="0">
                  <a:pos x="703" y="240"/>
                </a:cxn>
              </a:cxnLst>
              <a:pathLst>
                <a:path w="729" h="240">
                  <a:moveTo>
                    <a:pt x="729" y="240"/>
                  </a:moveTo>
                  <a:lnTo>
                    <a:pt x="0" y="0"/>
                  </a:lnTo>
                  <a:lnTo>
                    <a:pt x="0" y="6"/>
                  </a:lnTo>
                  <a:lnTo>
                    <a:pt x="729" y="240"/>
                  </a:lnTo>
                  <a:close/>
                </a:path>
              </a:pathLst>
            </a:custGeom>
            <a:solidFill>
              <a:schemeClr val="bg1">
                <a:alpha val="100000"/>
              </a:schemeClr>
            </a:solidFill>
            <a:ln w="9525">
              <a:noFill/>
            </a:ln>
          </p:spPr>
          <p:txBody>
            <a:bodyPr/>
            <a:p>
              <a:endParaRPr lang="zh-CN" altLang="en-US"/>
            </a:p>
          </p:txBody>
        </p:sp>
        <p:sp>
          <p:nvSpPr>
            <p:cNvPr id="59" name="Freeform 14"/>
            <p:cNvSpPr/>
            <p:nvPr/>
          </p:nvSpPr>
          <p:spPr bwMode="hidden">
            <a:xfrm>
              <a:off x="0" y="1486"/>
              <a:ext cx="5030" cy="1671"/>
            </a:xfrm>
            <a:custGeom>
              <a:avLst/>
              <a:gdLst/>
              <a:ahLst/>
              <a:cxnLst>
                <a:cxn ang="0">
                  <a:pos x="0" y="72"/>
                </a:cxn>
                <a:cxn ang="0">
                  <a:pos x="5035" y="1672"/>
                </a:cxn>
                <a:cxn ang="0">
                  <a:pos x="5035" y="1666"/>
                </a:cxn>
                <a:cxn ang="0">
                  <a:pos x="0" y="0"/>
                </a:cxn>
                <a:cxn ang="0">
                  <a:pos x="0" y="72"/>
                </a:cxn>
                <a:cxn ang="0">
                  <a:pos x="0" y="72"/>
                </a:cxn>
              </a:cxnLst>
              <a:rect l="0" t="0" r="r" b="b"/>
              <a:pathLst>
                <a:path w="5035" h="1672">
                  <a:moveTo>
                    <a:pt x="0" y="72"/>
                  </a:moveTo>
                  <a:lnTo>
                    <a:pt x="5035" y="1672"/>
                  </a:lnTo>
                  <a:lnTo>
                    <a:pt x="5035" y="1666"/>
                  </a:lnTo>
                  <a:lnTo>
                    <a:pt x="0" y="0"/>
                  </a:lnTo>
                  <a:lnTo>
                    <a:pt x="0" y="72"/>
                  </a:lnTo>
                  <a:lnTo>
                    <a:pt x="0" y="72"/>
                  </a:lnTo>
                  <a:close/>
                </a:path>
              </a:pathLst>
            </a:custGeom>
            <a:gradFill rotWithShape="0">
              <a:gsLst>
                <a:gs pos="0">
                  <a:schemeClr val="bg1">
                    <a:gamma/>
                    <a:shade val="54510"/>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68" name="Freeform 15"/>
            <p:cNvSpPr/>
            <p:nvPr/>
          </p:nvSpPr>
          <p:spPr>
            <a:xfrm>
              <a:off x="5030" y="3049"/>
              <a:ext cx="728" cy="318"/>
            </a:xfrm>
            <a:custGeom>
              <a:avLst/>
              <a:gdLst/>
              <a:ahLst/>
              <a:cxnLst>
                <a:cxn ang="0">
                  <a:pos x="703" y="318"/>
                </a:cxn>
                <a:cxn ang="0">
                  <a:pos x="703" y="312"/>
                </a:cxn>
                <a:cxn ang="0">
                  <a:pos x="0" y="0"/>
                </a:cxn>
                <a:cxn ang="0">
                  <a:pos x="0" y="54"/>
                </a:cxn>
                <a:cxn ang="0">
                  <a:pos x="703" y="318"/>
                </a:cxn>
                <a:cxn ang="0">
                  <a:pos x="703" y="318"/>
                </a:cxn>
              </a:cxnLst>
              <a:pathLst>
                <a:path w="729" h="318">
                  <a:moveTo>
                    <a:pt x="729" y="318"/>
                  </a:moveTo>
                  <a:lnTo>
                    <a:pt x="729" y="312"/>
                  </a:lnTo>
                  <a:lnTo>
                    <a:pt x="0" y="0"/>
                  </a:lnTo>
                  <a:lnTo>
                    <a:pt x="0" y="54"/>
                  </a:lnTo>
                  <a:lnTo>
                    <a:pt x="729" y="318"/>
                  </a:lnTo>
                  <a:close/>
                </a:path>
              </a:pathLst>
            </a:custGeom>
            <a:gradFill rotWithShape="0">
              <a:gsLst>
                <a:gs pos="0">
                  <a:schemeClr val="bg2">
                    <a:alpha val="100000"/>
                  </a:schemeClr>
                </a:gs>
                <a:gs pos="100000">
                  <a:schemeClr val="bg1">
                    <a:alpha val="100000"/>
                  </a:schemeClr>
                </a:gs>
              </a:gsLst>
              <a:lin ang="0" scaled="1"/>
              <a:tileRect/>
            </a:gradFill>
            <a:ln w="9525">
              <a:noFill/>
            </a:ln>
          </p:spPr>
          <p:txBody>
            <a:bodyPr/>
            <a:p>
              <a:endParaRPr lang="zh-CN" altLang="en-US"/>
            </a:p>
          </p:txBody>
        </p:sp>
        <p:sp>
          <p:nvSpPr>
            <p:cNvPr id="61" name="Freeform 16"/>
            <p:cNvSpPr/>
            <p:nvPr/>
          </p:nvSpPr>
          <p:spPr bwMode="hidden">
            <a:xfrm>
              <a:off x="0" y="916"/>
              <a:ext cx="5030" cy="2187"/>
            </a:xfrm>
            <a:custGeom>
              <a:avLst/>
              <a:gdLst/>
              <a:ahLst/>
              <a:cxnLst>
                <a:cxn ang="0">
                  <a:pos x="0" y="396"/>
                </a:cxn>
                <a:cxn ang="0">
                  <a:pos x="5035" y="2188"/>
                </a:cxn>
                <a:cxn ang="0">
                  <a:pos x="5035" y="2134"/>
                </a:cxn>
                <a:cxn ang="0">
                  <a:pos x="0" y="0"/>
                </a:cxn>
                <a:cxn ang="0">
                  <a:pos x="0" y="396"/>
                </a:cxn>
                <a:cxn ang="0">
                  <a:pos x="0" y="396"/>
                </a:cxn>
              </a:cxnLst>
              <a:rect l="0" t="0" r="r" b="b"/>
              <a:pathLst>
                <a:path w="5035" h="2188">
                  <a:moveTo>
                    <a:pt x="0" y="396"/>
                  </a:moveTo>
                  <a:lnTo>
                    <a:pt x="5035" y="2188"/>
                  </a:lnTo>
                  <a:lnTo>
                    <a:pt x="5035" y="2134"/>
                  </a:lnTo>
                  <a:lnTo>
                    <a:pt x="0" y="0"/>
                  </a:lnTo>
                  <a:lnTo>
                    <a:pt x="0" y="396"/>
                  </a:lnTo>
                  <a:lnTo>
                    <a:pt x="0" y="396"/>
                  </a:lnTo>
                  <a:close/>
                </a:path>
              </a:pathLst>
            </a:custGeom>
            <a:gradFill rotWithShape="0">
              <a:gsLst>
                <a:gs pos="0">
                  <a:schemeClr val="bg2">
                    <a:gamma/>
                    <a:shade val="66667"/>
                    <a:invGamma/>
                  </a:schemeClr>
                </a:gs>
                <a:gs pos="100000">
                  <a:schemeClr val="bg2"/>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2" name="Freeform 17"/>
            <p:cNvSpPr/>
            <p:nvPr/>
          </p:nvSpPr>
          <p:spPr bwMode="hidden">
            <a:xfrm>
              <a:off x="2294" y="0"/>
              <a:ext cx="3159" cy="2725"/>
            </a:xfrm>
            <a:custGeom>
              <a:avLst/>
              <a:gdLst/>
              <a:ahLst/>
              <a:cxnLst>
                <a:cxn ang="0">
                  <a:pos x="0" y="0"/>
                </a:cxn>
                <a:cxn ang="0">
                  <a:pos x="3145" y="2727"/>
                </a:cxn>
                <a:cxn ang="0">
                  <a:pos x="3163" y="2704"/>
                </a:cxn>
                <a:cxn ang="0">
                  <a:pos x="102" y="0"/>
                </a:cxn>
                <a:cxn ang="0">
                  <a:pos x="0" y="0"/>
                </a:cxn>
                <a:cxn ang="0">
                  <a:pos x="0" y="0"/>
                </a:cxn>
              </a:cxnLst>
              <a:rect l="0" t="0" r="r" b="b"/>
              <a:pathLst>
                <a:path w="3163" h="2727">
                  <a:moveTo>
                    <a:pt x="0" y="0"/>
                  </a:moveTo>
                  <a:lnTo>
                    <a:pt x="3145" y="2727"/>
                  </a:lnTo>
                  <a:lnTo>
                    <a:pt x="3163" y="2704"/>
                  </a:lnTo>
                  <a:lnTo>
                    <a:pt x="102" y="0"/>
                  </a:lnTo>
                  <a:lnTo>
                    <a:pt x="0" y="0"/>
                  </a:lnTo>
                  <a:lnTo>
                    <a:pt x="0" y="0"/>
                  </a:lnTo>
                  <a:close/>
                </a:path>
              </a:pathLst>
            </a:custGeom>
            <a:gradFill rotWithShape="0">
              <a:gsLst>
                <a:gs pos="0">
                  <a:schemeClr val="bg1">
                    <a:gamma/>
                    <a:shade val="6980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3" name="Freeform 18"/>
            <p:cNvSpPr/>
            <p:nvPr/>
          </p:nvSpPr>
          <p:spPr bwMode="hidden">
            <a:xfrm>
              <a:off x="5435" y="2702"/>
              <a:ext cx="323" cy="299"/>
            </a:xfrm>
            <a:custGeom>
              <a:avLst/>
              <a:gdLst/>
              <a:ahLst/>
              <a:cxnLst>
                <a:cxn ang="0">
                  <a:pos x="323" y="299"/>
                </a:cxn>
                <a:cxn ang="0">
                  <a:pos x="323" y="263"/>
                </a:cxn>
                <a:cxn ang="0">
                  <a:pos x="18" y="0"/>
                </a:cxn>
                <a:cxn ang="0">
                  <a:pos x="0" y="23"/>
                </a:cxn>
                <a:cxn ang="0">
                  <a:pos x="323" y="299"/>
                </a:cxn>
                <a:cxn ang="0">
                  <a:pos x="323" y="299"/>
                </a:cxn>
              </a:cxnLst>
              <a:rect l="0" t="0" r="r" b="b"/>
              <a:pathLst>
                <a:path w="323" h="299">
                  <a:moveTo>
                    <a:pt x="323" y="299"/>
                  </a:moveTo>
                  <a:lnTo>
                    <a:pt x="323" y="263"/>
                  </a:lnTo>
                  <a:lnTo>
                    <a:pt x="18" y="0"/>
                  </a:lnTo>
                  <a:lnTo>
                    <a:pt x="0" y="23"/>
                  </a:lnTo>
                  <a:lnTo>
                    <a:pt x="323" y="299"/>
                  </a:lnTo>
                  <a:lnTo>
                    <a:pt x="323" y="299"/>
                  </a:lnTo>
                  <a:close/>
                </a:path>
              </a:pathLst>
            </a:custGeom>
            <a:gradFill rotWithShape="0">
              <a:gsLst>
                <a:gs pos="0">
                  <a:schemeClr val="bg1"/>
                </a:gs>
                <a:gs pos="100000">
                  <a:schemeClr val="bg1">
                    <a:gamma/>
                    <a:tint val="94118"/>
                    <a:invGamma/>
                  </a:schemeClr>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72" name="Freeform 19"/>
            <p:cNvSpPr/>
            <p:nvPr/>
          </p:nvSpPr>
          <p:spPr>
            <a:xfrm>
              <a:off x="5477" y="2588"/>
              <a:ext cx="281" cy="335"/>
            </a:xfrm>
            <a:custGeom>
              <a:avLst/>
              <a:gdLst/>
              <a:ahLst/>
              <a:cxnLst>
                <a:cxn ang="0">
                  <a:pos x="281" y="335"/>
                </a:cxn>
                <a:cxn ang="0">
                  <a:pos x="281" y="173"/>
                </a:cxn>
                <a:cxn ang="0">
                  <a:pos x="96" y="0"/>
                </a:cxn>
                <a:cxn ang="0">
                  <a:pos x="0" y="90"/>
                </a:cxn>
                <a:cxn ang="0">
                  <a:pos x="281" y="335"/>
                </a:cxn>
                <a:cxn ang="0">
                  <a:pos x="281" y="335"/>
                </a:cxn>
              </a:cxnLst>
              <a:pathLst>
                <a:path w="281" h="335">
                  <a:moveTo>
                    <a:pt x="281" y="335"/>
                  </a:moveTo>
                  <a:lnTo>
                    <a:pt x="281" y="173"/>
                  </a:lnTo>
                  <a:lnTo>
                    <a:pt x="96" y="0"/>
                  </a:lnTo>
                  <a:lnTo>
                    <a:pt x="0" y="90"/>
                  </a:lnTo>
                  <a:lnTo>
                    <a:pt x="281" y="335"/>
                  </a:lnTo>
                  <a:close/>
                </a:path>
              </a:pathLst>
            </a:custGeom>
            <a:solidFill>
              <a:schemeClr val="bg1">
                <a:alpha val="100000"/>
              </a:schemeClr>
            </a:solidFill>
            <a:ln w="9525">
              <a:noFill/>
            </a:ln>
          </p:spPr>
          <p:txBody>
            <a:bodyPr/>
            <a:p>
              <a:endParaRPr lang="zh-CN" altLang="en-US"/>
            </a:p>
          </p:txBody>
        </p:sp>
        <p:sp>
          <p:nvSpPr>
            <p:cNvPr id="65" name="Freeform 20"/>
            <p:cNvSpPr/>
            <p:nvPr/>
          </p:nvSpPr>
          <p:spPr bwMode="hidden">
            <a:xfrm>
              <a:off x="2454" y="0"/>
              <a:ext cx="3119" cy="2678"/>
            </a:xfrm>
            <a:custGeom>
              <a:avLst/>
              <a:gdLst/>
              <a:ahLst/>
              <a:cxnLst>
                <a:cxn ang="0">
                  <a:pos x="0" y="0"/>
                </a:cxn>
                <a:cxn ang="0">
                  <a:pos x="3026" y="2680"/>
                </a:cxn>
                <a:cxn ang="0">
                  <a:pos x="3122" y="2590"/>
                </a:cxn>
                <a:cxn ang="0">
                  <a:pos x="383" y="0"/>
                </a:cxn>
                <a:cxn ang="0">
                  <a:pos x="0" y="0"/>
                </a:cxn>
                <a:cxn ang="0">
                  <a:pos x="0" y="0"/>
                </a:cxn>
              </a:cxnLst>
              <a:rect l="0" t="0" r="r" b="b"/>
              <a:pathLst>
                <a:path w="3122" h="2680">
                  <a:moveTo>
                    <a:pt x="0" y="0"/>
                  </a:moveTo>
                  <a:lnTo>
                    <a:pt x="3026" y="2680"/>
                  </a:lnTo>
                  <a:lnTo>
                    <a:pt x="3122" y="2590"/>
                  </a:lnTo>
                  <a:lnTo>
                    <a:pt x="383" y="0"/>
                  </a:lnTo>
                  <a:lnTo>
                    <a:pt x="0" y="0"/>
                  </a:lnTo>
                  <a:lnTo>
                    <a:pt x="0" y="0"/>
                  </a:lnTo>
                  <a:close/>
                </a:path>
              </a:pathLst>
            </a:custGeom>
            <a:gradFill rotWithShape="0">
              <a:gsLst>
                <a:gs pos="0">
                  <a:schemeClr val="bg1">
                    <a:gamma/>
                    <a:shade val="46275"/>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74" name="Freeform 21"/>
            <p:cNvSpPr/>
            <p:nvPr/>
          </p:nvSpPr>
          <p:spPr>
            <a:xfrm>
              <a:off x="5626" y="2534"/>
              <a:ext cx="132" cy="132"/>
            </a:xfrm>
            <a:custGeom>
              <a:avLst/>
              <a:gdLst/>
              <a:ahLst/>
              <a:cxnLst>
                <a:cxn ang="0">
                  <a:pos x="132" y="132"/>
                </a:cxn>
                <a:cxn ang="0">
                  <a:pos x="0" y="0"/>
                </a:cxn>
                <a:cxn ang="0">
                  <a:pos x="0" y="0"/>
                </a:cxn>
                <a:cxn ang="0">
                  <a:pos x="132" y="132"/>
                </a:cxn>
                <a:cxn ang="0">
                  <a:pos x="132" y="132"/>
                </a:cxn>
              </a:cxnLst>
              <a:pathLst>
                <a:path w="132" h="132">
                  <a:moveTo>
                    <a:pt x="132" y="132"/>
                  </a:moveTo>
                  <a:lnTo>
                    <a:pt x="0" y="0"/>
                  </a:lnTo>
                  <a:lnTo>
                    <a:pt x="132" y="132"/>
                  </a:lnTo>
                  <a:close/>
                </a:path>
              </a:pathLst>
            </a:custGeom>
            <a:solidFill>
              <a:srgbClr val="FF9999">
                <a:alpha val="100000"/>
              </a:srgbClr>
            </a:solidFill>
            <a:ln w="9525">
              <a:noFill/>
            </a:ln>
          </p:spPr>
          <p:txBody>
            <a:bodyPr/>
            <a:p>
              <a:endParaRPr lang="zh-CN" altLang="en-US"/>
            </a:p>
          </p:txBody>
        </p:sp>
        <p:sp>
          <p:nvSpPr>
            <p:cNvPr id="67" name="Freeform 22"/>
            <p:cNvSpPr/>
            <p:nvPr/>
          </p:nvSpPr>
          <p:spPr bwMode="hidden">
            <a:xfrm>
              <a:off x="3112" y="0"/>
              <a:ext cx="2514" cy="2534"/>
            </a:xfrm>
            <a:custGeom>
              <a:avLst/>
              <a:gdLst/>
              <a:ahLst/>
              <a:cxnLst>
                <a:cxn ang="0">
                  <a:pos x="0" y="0"/>
                </a:cxn>
                <a:cxn ang="0">
                  <a:pos x="2517" y="2536"/>
                </a:cxn>
                <a:cxn ang="0">
                  <a:pos x="2517" y="2536"/>
                </a:cxn>
                <a:cxn ang="0">
                  <a:pos x="66" y="0"/>
                </a:cxn>
                <a:cxn ang="0">
                  <a:pos x="0" y="0"/>
                </a:cxn>
                <a:cxn ang="0">
                  <a:pos x="0" y="0"/>
                </a:cxn>
              </a:cxnLst>
              <a:rect l="0" t="0" r="r" b="b"/>
              <a:pathLst>
                <a:path w="2517" h="2536">
                  <a:moveTo>
                    <a:pt x="0" y="0"/>
                  </a:moveTo>
                  <a:lnTo>
                    <a:pt x="2517" y="2536"/>
                  </a:lnTo>
                  <a:lnTo>
                    <a:pt x="2517" y="2536"/>
                  </a:lnTo>
                  <a:lnTo>
                    <a:pt x="66" y="0"/>
                  </a:lnTo>
                  <a:lnTo>
                    <a:pt x="0" y="0"/>
                  </a:lnTo>
                  <a:lnTo>
                    <a:pt x="0" y="0"/>
                  </a:lnTo>
                  <a:close/>
                </a:path>
              </a:pathLst>
            </a:custGeom>
            <a:gradFill rotWithShape="0">
              <a:gsLst>
                <a:gs pos="0">
                  <a:schemeClr val="bg1">
                    <a:gamma/>
                    <a:shade val="51373"/>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8" name="Freeform 23"/>
            <p:cNvSpPr/>
            <p:nvPr/>
          </p:nvSpPr>
          <p:spPr bwMode="hidden">
            <a:xfrm>
              <a:off x="3488" y="0"/>
              <a:ext cx="2198" cy="2480"/>
            </a:xfrm>
            <a:custGeom>
              <a:avLst/>
              <a:gdLst/>
              <a:ahLst/>
              <a:cxnLst>
                <a:cxn ang="0">
                  <a:pos x="0" y="0"/>
                </a:cxn>
                <a:cxn ang="0">
                  <a:pos x="2188" y="2482"/>
                </a:cxn>
                <a:cxn ang="0">
                  <a:pos x="2200" y="2476"/>
                </a:cxn>
                <a:cxn ang="0">
                  <a:pos x="317" y="0"/>
                </a:cxn>
                <a:cxn ang="0">
                  <a:pos x="0" y="0"/>
                </a:cxn>
                <a:cxn ang="0">
                  <a:pos x="0" y="0"/>
                </a:cxn>
              </a:cxnLst>
              <a:rect l="0" t="0" r="r" b="b"/>
              <a:pathLst>
                <a:path w="2200" h="2482">
                  <a:moveTo>
                    <a:pt x="0" y="0"/>
                  </a:moveTo>
                  <a:lnTo>
                    <a:pt x="2188" y="2482"/>
                  </a:lnTo>
                  <a:lnTo>
                    <a:pt x="2200" y="2476"/>
                  </a:lnTo>
                  <a:lnTo>
                    <a:pt x="317" y="0"/>
                  </a:lnTo>
                  <a:lnTo>
                    <a:pt x="0" y="0"/>
                  </a:lnTo>
                  <a:lnTo>
                    <a:pt x="0" y="0"/>
                  </a:lnTo>
                  <a:close/>
                </a:path>
              </a:pathLst>
            </a:custGeom>
            <a:gradFill rotWithShape="0">
              <a:gsLst>
                <a:gs pos="0">
                  <a:schemeClr val="bg2">
                    <a:gamma/>
                    <a:shade val="78824"/>
                    <a:invGamma/>
                  </a:schemeClr>
                </a:gs>
                <a:gs pos="100000">
                  <a:schemeClr val="bg2"/>
                </a:gs>
              </a:gsLst>
              <a:lin ang="5400000" scaled="1"/>
            </a:gradFill>
            <a:ln w="9525" cap="flat" cmpd="sng">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9" name="Freeform 24"/>
            <p:cNvSpPr/>
            <p:nvPr/>
          </p:nvSpPr>
          <p:spPr bwMode="hidden">
            <a:xfrm>
              <a:off x="5674" y="2474"/>
              <a:ext cx="84" cy="96"/>
            </a:xfrm>
            <a:custGeom>
              <a:avLst/>
              <a:gdLst/>
              <a:ahLst/>
              <a:cxnLst>
                <a:cxn ang="0">
                  <a:pos x="84" y="96"/>
                </a:cxn>
                <a:cxn ang="0">
                  <a:pos x="84" y="90"/>
                </a:cxn>
                <a:cxn ang="0">
                  <a:pos x="12" y="0"/>
                </a:cxn>
                <a:cxn ang="0">
                  <a:pos x="0" y="6"/>
                </a:cxn>
                <a:cxn ang="0">
                  <a:pos x="84" y="96"/>
                </a:cxn>
                <a:cxn ang="0">
                  <a:pos x="84" y="96"/>
                </a:cxn>
              </a:cxnLst>
              <a:rect l="0" t="0" r="r" b="b"/>
              <a:pathLst>
                <a:path w="84" h="96">
                  <a:moveTo>
                    <a:pt x="84" y="96"/>
                  </a:moveTo>
                  <a:lnTo>
                    <a:pt x="84" y="90"/>
                  </a:lnTo>
                  <a:lnTo>
                    <a:pt x="12" y="0"/>
                  </a:lnTo>
                  <a:lnTo>
                    <a:pt x="0" y="6"/>
                  </a:lnTo>
                  <a:lnTo>
                    <a:pt x="84" y="96"/>
                  </a:lnTo>
                  <a:lnTo>
                    <a:pt x="84" y="96"/>
                  </a:lnTo>
                  <a:close/>
                </a:path>
              </a:pathLst>
            </a:custGeom>
            <a:gradFill rotWithShape="0">
              <a:gsLst>
                <a:gs pos="0">
                  <a:schemeClr val="bg1"/>
                </a:gs>
                <a:gs pos="100000">
                  <a:schemeClr val="bg1">
                    <a:gamma/>
                    <a:tint val="90980"/>
                    <a:invGamma/>
                  </a:schemeClr>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78" name="Freeform 25"/>
            <p:cNvSpPr/>
            <p:nvPr/>
          </p:nvSpPr>
          <p:spPr>
            <a:xfrm>
              <a:off x="5603" y="850"/>
              <a:ext cx="155" cy="516"/>
            </a:xfrm>
            <a:custGeom>
              <a:avLst/>
              <a:gdLst/>
              <a:ahLst/>
              <a:cxnLst>
                <a:cxn ang="0">
                  <a:pos x="155" y="516"/>
                </a:cxn>
                <a:cxn ang="0">
                  <a:pos x="155" y="204"/>
                </a:cxn>
                <a:cxn ang="0">
                  <a:pos x="77" y="0"/>
                </a:cxn>
                <a:cxn ang="0">
                  <a:pos x="0" y="192"/>
                </a:cxn>
                <a:cxn ang="0">
                  <a:pos x="155" y="516"/>
                </a:cxn>
                <a:cxn ang="0">
                  <a:pos x="155" y="516"/>
                </a:cxn>
              </a:cxnLst>
              <a:pathLst>
                <a:path w="155" h="516">
                  <a:moveTo>
                    <a:pt x="155" y="516"/>
                  </a:moveTo>
                  <a:lnTo>
                    <a:pt x="155" y="204"/>
                  </a:lnTo>
                  <a:lnTo>
                    <a:pt x="77" y="0"/>
                  </a:lnTo>
                  <a:lnTo>
                    <a:pt x="0" y="192"/>
                  </a:lnTo>
                  <a:lnTo>
                    <a:pt x="155" y="516"/>
                  </a:lnTo>
                  <a:close/>
                </a:path>
              </a:pathLst>
            </a:custGeom>
            <a:solidFill>
              <a:schemeClr val="bg2">
                <a:alpha val="100000"/>
              </a:schemeClr>
            </a:solidFill>
            <a:ln w="9525">
              <a:noFill/>
            </a:ln>
          </p:spPr>
          <p:txBody>
            <a:bodyPr/>
            <a:p>
              <a:endParaRPr lang="zh-CN" altLang="en-US"/>
            </a:p>
          </p:txBody>
        </p:sp>
        <p:sp>
          <p:nvSpPr>
            <p:cNvPr id="71" name="Freeform 26"/>
            <p:cNvSpPr/>
            <p:nvPr/>
          </p:nvSpPr>
          <p:spPr bwMode="hidden">
            <a:xfrm>
              <a:off x="5107" y="0"/>
              <a:ext cx="573" cy="1042"/>
            </a:xfrm>
            <a:custGeom>
              <a:avLst/>
              <a:gdLst/>
              <a:ahLst/>
              <a:cxnLst>
                <a:cxn ang="0">
                  <a:pos x="0" y="0"/>
                </a:cxn>
                <a:cxn ang="0">
                  <a:pos x="497" y="1043"/>
                </a:cxn>
                <a:cxn ang="0">
                  <a:pos x="574" y="851"/>
                </a:cxn>
                <a:cxn ang="0">
                  <a:pos x="251" y="0"/>
                </a:cxn>
                <a:cxn ang="0">
                  <a:pos x="0" y="0"/>
                </a:cxn>
                <a:cxn ang="0">
                  <a:pos x="0" y="0"/>
                </a:cxn>
              </a:cxnLst>
              <a:rect l="0" t="0" r="r" b="b"/>
              <a:pathLst>
                <a:path w="574" h="1043">
                  <a:moveTo>
                    <a:pt x="0" y="0"/>
                  </a:moveTo>
                  <a:lnTo>
                    <a:pt x="497" y="1043"/>
                  </a:lnTo>
                  <a:lnTo>
                    <a:pt x="574" y="851"/>
                  </a:lnTo>
                  <a:lnTo>
                    <a:pt x="251" y="0"/>
                  </a:lnTo>
                  <a:lnTo>
                    <a:pt x="0" y="0"/>
                  </a:lnTo>
                  <a:lnTo>
                    <a:pt x="0" y="0"/>
                  </a:lnTo>
                  <a:close/>
                </a:path>
              </a:pathLst>
            </a:custGeom>
            <a:gradFill rotWithShape="0">
              <a:gsLst>
                <a:gs pos="0">
                  <a:schemeClr val="bg2">
                    <a:gamma/>
                    <a:shade val="66667"/>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2" name="Freeform 27"/>
            <p:cNvSpPr/>
            <p:nvPr/>
          </p:nvSpPr>
          <p:spPr bwMode="hidden">
            <a:xfrm>
              <a:off x="5411" y="0"/>
              <a:ext cx="341" cy="796"/>
            </a:xfrm>
            <a:custGeom>
              <a:avLst/>
              <a:gdLst/>
              <a:ahLst/>
              <a:cxnLst>
                <a:cxn ang="0">
                  <a:pos x="144" y="0"/>
                </a:cxn>
                <a:cxn ang="0">
                  <a:pos x="0" y="0"/>
                </a:cxn>
                <a:cxn ang="0">
                  <a:pos x="287" y="797"/>
                </a:cxn>
                <a:cxn ang="0">
                  <a:pos x="341" y="653"/>
                </a:cxn>
                <a:cxn ang="0">
                  <a:pos x="144" y="0"/>
                </a:cxn>
                <a:cxn ang="0">
                  <a:pos x="144" y="0"/>
                </a:cxn>
              </a:cxnLst>
              <a:rect l="0" t="0" r="r" b="b"/>
              <a:pathLst>
                <a:path w="341" h="797">
                  <a:moveTo>
                    <a:pt x="144" y="0"/>
                  </a:moveTo>
                  <a:lnTo>
                    <a:pt x="0" y="0"/>
                  </a:lnTo>
                  <a:lnTo>
                    <a:pt x="287" y="797"/>
                  </a:lnTo>
                  <a:lnTo>
                    <a:pt x="341" y="653"/>
                  </a:lnTo>
                  <a:lnTo>
                    <a:pt x="144" y="0"/>
                  </a:lnTo>
                  <a:lnTo>
                    <a:pt x="144"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81" name="Freeform 28"/>
            <p:cNvSpPr/>
            <p:nvPr/>
          </p:nvSpPr>
          <p:spPr>
            <a:xfrm>
              <a:off x="5698" y="653"/>
              <a:ext cx="60" cy="311"/>
            </a:xfrm>
            <a:custGeom>
              <a:avLst/>
              <a:gdLst/>
              <a:ahLst/>
              <a:cxnLst>
                <a:cxn ang="0">
                  <a:pos x="0" y="144"/>
                </a:cxn>
                <a:cxn ang="0">
                  <a:pos x="60" y="286"/>
                </a:cxn>
                <a:cxn ang="0">
                  <a:pos x="60" y="6"/>
                </a:cxn>
                <a:cxn ang="0">
                  <a:pos x="54" y="0"/>
                </a:cxn>
                <a:cxn ang="0">
                  <a:pos x="0" y="144"/>
                </a:cxn>
                <a:cxn ang="0">
                  <a:pos x="0" y="144"/>
                </a:cxn>
              </a:cxnLst>
              <a:pathLst>
                <a:path w="60" h="312">
                  <a:moveTo>
                    <a:pt x="0" y="144"/>
                  </a:moveTo>
                  <a:lnTo>
                    <a:pt x="60" y="312"/>
                  </a:lnTo>
                  <a:lnTo>
                    <a:pt x="60" y="6"/>
                  </a:lnTo>
                  <a:lnTo>
                    <a:pt x="54" y="0"/>
                  </a:lnTo>
                  <a:lnTo>
                    <a:pt x="0" y="144"/>
                  </a:lnTo>
                  <a:close/>
                </a:path>
              </a:pathLst>
            </a:custGeom>
            <a:solidFill>
              <a:schemeClr val="bg2">
                <a:alpha val="100000"/>
              </a:schemeClr>
            </a:solidFill>
            <a:ln w="9525">
              <a:noFill/>
            </a:ln>
          </p:spPr>
          <p:txBody>
            <a:bodyPr/>
            <a:p>
              <a:endParaRPr lang="zh-CN" altLang="en-US"/>
            </a:p>
          </p:txBody>
        </p:sp>
        <p:sp>
          <p:nvSpPr>
            <p:cNvPr id="74" name="Freeform 29"/>
            <p:cNvSpPr/>
            <p:nvPr/>
          </p:nvSpPr>
          <p:spPr bwMode="hidden">
            <a:xfrm>
              <a:off x="2" y="1601"/>
              <a:ext cx="5752" cy="1864"/>
            </a:xfrm>
            <a:custGeom>
              <a:avLst/>
              <a:gdLst/>
              <a:ahLst/>
              <a:cxnLst>
                <a:cxn ang="0">
                  <a:pos x="0" y="371"/>
                </a:cxn>
                <a:cxn ang="0">
                  <a:pos x="5740" y="1864"/>
                </a:cxn>
                <a:cxn ang="0">
                  <a:pos x="5740" y="1834"/>
                </a:cxn>
                <a:cxn ang="0">
                  <a:pos x="0" y="0"/>
                </a:cxn>
                <a:cxn ang="0">
                  <a:pos x="0" y="371"/>
                </a:cxn>
                <a:cxn ang="0">
                  <a:pos x="0" y="371"/>
                </a:cxn>
              </a:cxnLst>
              <a:rect l="0" t="0" r="r" b="b"/>
              <a:pathLst>
                <a:path w="5740" h="1864">
                  <a:moveTo>
                    <a:pt x="0" y="371"/>
                  </a:moveTo>
                  <a:lnTo>
                    <a:pt x="5740" y="1864"/>
                  </a:lnTo>
                  <a:lnTo>
                    <a:pt x="5740" y="1834"/>
                  </a:lnTo>
                  <a:lnTo>
                    <a:pt x="0" y="0"/>
                  </a:lnTo>
                  <a:lnTo>
                    <a:pt x="0" y="371"/>
                  </a:lnTo>
                  <a:lnTo>
                    <a:pt x="0" y="371"/>
                  </a:lnTo>
                  <a:close/>
                </a:path>
              </a:pathLst>
            </a:custGeom>
            <a:gradFill rotWithShape="0">
              <a:gsLst>
                <a:gs pos="0">
                  <a:schemeClr val="bg1">
                    <a:gamma/>
                    <a:shade val="63529"/>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83" name="Freeform 30"/>
            <p:cNvSpPr/>
            <p:nvPr/>
          </p:nvSpPr>
          <p:spPr>
            <a:xfrm>
              <a:off x="5754" y="3483"/>
              <a:ext cx="6" cy="6"/>
            </a:xfrm>
            <a:custGeom>
              <a:avLst/>
              <a:gdLst/>
              <a:ahLst/>
              <a:cxnLst>
                <a:cxn ang="0">
                  <a:pos x="6" y="6"/>
                </a:cxn>
                <a:cxn ang="0">
                  <a:pos x="0" y="0"/>
                </a:cxn>
                <a:cxn ang="0">
                  <a:pos x="0" y="6"/>
                </a:cxn>
                <a:cxn ang="0">
                  <a:pos x="6" y="6"/>
                </a:cxn>
                <a:cxn ang="0">
                  <a:pos x="6" y="6"/>
                </a:cxn>
              </a:cxnLst>
              <a:pathLst>
                <a:path w="6" h="6">
                  <a:moveTo>
                    <a:pt x="6" y="6"/>
                  </a:moveTo>
                  <a:lnTo>
                    <a:pt x="0" y="0"/>
                  </a:lnTo>
                  <a:lnTo>
                    <a:pt x="0" y="6"/>
                  </a:lnTo>
                  <a:lnTo>
                    <a:pt x="6" y="6"/>
                  </a:lnTo>
                  <a:close/>
                </a:path>
              </a:pathLst>
            </a:custGeom>
            <a:solidFill>
              <a:srgbClr val="18FF00">
                <a:alpha val="100000"/>
              </a:srgbClr>
            </a:solidFill>
            <a:ln w="9525">
              <a:noFill/>
            </a:ln>
          </p:spPr>
          <p:txBody>
            <a:bodyPr/>
            <a:p>
              <a:endParaRPr lang="zh-CN" altLang="en-US"/>
            </a:p>
          </p:txBody>
        </p:sp>
        <p:sp>
          <p:nvSpPr>
            <p:cNvPr id="76" name="Freeform 31"/>
            <p:cNvSpPr/>
            <p:nvPr/>
          </p:nvSpPr>
          <p:spPr bwMode="hidden">
            <a:xfrm>
              <a:off x="2" y="2152"/>
              <a:ext cx="5752" cy="1337"/>
            </a:xfrm>
            <a:custGeom>
              <a:avLst/>
              <a:gdLst/>
              <a:ahLst/>
              <a:cxnLst>
                <a:cxn ang="0">
                  <a:pos x="0" y="366"/>
                </a:cxn>
                <a:cxn ang="0">
                  <a:pos x="5740" y="1337"/>
                </a:cxn>
                <a:cxn ang="0">
                  <a:pos x="5740" y="1331"/>
                </a:cxn>
                <a:cxn ang="0">
                  <a:pos x="0" y="0"/>
                </a:cxn>
                <a:cxn ang="0">
                  <a:pos x="0" y="366"/>
                </a:cxn>
                <a:cxn ang="0">
                  <a:pos x="0" y="366"/>
                </a:cxn>
              </a:cxnLst>
              <a:rect l="0" t="0" r="r" b="b"/>
              <a:pathLst>
                <a:path w="5740" h="1337">
                  <a:moveTo>
                    <a:pt x="0" y="366"/>
                  </a:moveTo>
                  <a:lnTo>
                    <a:pt x="5740" y="1337"/>
                  </a:lnTo>
                  <a:lnTo>
                    <a:pt x="5740" y="1331"/>
                  </a:lnTo>
                  <a:lnTo>
                    <a:pt x="0" y="0"/>
                  </a:lnTo>
                  <a:lnTo>
                    <a:pt x="0" y="366"/>
                  </a:lnTo>
                  <a:lnTo>
                    <a:pt x="0" y="366"/>
                  </a:lnTo>
                  <a:close/>
                </a:path>
              </a:pathLst>
            </a:custGeom>
            <a:gradFill rotWithShape="0">
              <a:gsLst>
                <a:gs pos="0">
                  <a:schemeClr val="bg1">
                    <a:gamma/>
                    <a:shade val="6078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7" name="Freeform 32"/>
            <p:cNvSpPr/>
            <p:nvPr/>
          </p:nvSpPr>
          <p:spPr bwMode="hidden">
            <a:xfrm>
              <a:off x="2" y="3177"/>
              <a:ext cx="5752" cy="414"/>
            </a:xfrm>
            <a:custGeom>
              <a:avLst/>
              <a:gdLst/>
              <a:ahLst/>
              <a:cxnLst>
                <a:cxn ang="0">
                  <a:pos x="0" y="48"/>
                </a:cxn>
                <a:cxn ang="0">
                  <a:pos x="5740" y="414"/>
                </a:cxn>
                <a:cxn ang="0">
                  <a:pos x="5740" y="402"/>
                </a:cxn>
                <a:cxn ang="0">
                  <a:pos x="0" y="0"/>
                </a:cxn>
                <a:cxn ang="0">
                  <a:pos x="0" y="48"/>
                </a:cxn>
                <a:cxn ang="0">
                  <a:pos x="0" y="48"/>
                </a:cxn>
              </a:cxnLst>
              <a:rect l="0" t="0" r="r" b="b"/>
              <a:pathLst>
                <a:path w="5740" h="414">
                  <a:moveTo>
                    <a:pt x="0" y="48"/>
                  </a:moveTo>
                  <a:lnTo>
                    <a:pt x="5740" y="414"/>
                  </a:lnTo>
                  <a:lnTo>
                    <a:pt x="5740" y="402"/>
                  </a:lnTo>
                  <a:lnTo>
                    <a:pt x="0" y="0"/>
                  </a:lnTo>
                  <a:lnTo>
                    <a:pt x="0" y="48"/>
                  </a:lnTo>
                  <a:lnTo>
                    <a:pt x="0" y="48"/>
                  </a:lnTo>
                  <a:close/>
                </a:path>
              </a:pathLst>
            </a:custGeom>
            <a:gradFill rotWithShape="0">
              <a:gsLst>
                <a:gs pos="0">
                  <a:schemeClr val="bg1">
                    <a:gamma/>
                    <a:shade val="84706"/>
                    <a:invGamma/>
                  </a:schemeClr>
                </a:gs>
                <a:gs pos="100000">
                  <a:schemeClr val="bg1"/>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8" name="Freeform 33"/>
            <p:cNvSpPr/>
            <p:nvPr/>
          </p:nvSpPr>
          <p:spPr bwMode="hidden">
            <a:xfrm>
              <a:off x="1297" y="0"/>
              <a:ext cx="4457" cy="3177"/>
            </a:xfrm>
            <a:custGeom>
              <a:avLst/>
              <a:gdLst/>
              <a:ahLst/>
              <a:cxnLst>
                <a:cxn ang="0">
                  <a:pos x="0" y="0"/>
                </a:cxn>
                <a:cxn ang="0">
                  <a:pos x="4448" y="3177"/>
                </a:cxn>
                <a:cxn ang="0">
                  <a:pos x="4448" y="3153"/>
                </a:cxn>
                <a:cxn ang="0">
                  <a:pos x="125" y="0"/>
                </a:cxn>
                <a:cxn ang="0">
                  <a:pos x="0" y="0"/>
                </a:cxn>
                <a:cxn ang="0">
                  <a:pos x="0" y="0"/>
                </a:cxn>
              </a:cxnLst>
              <a:rect l="0" t="0" r="r" b="b"/>
              <a:pathLst>
                <a:path w="4448" h="3177">
                  <a:moveTo>
                    <a:pt x="0" y="0"/>
                  </a:moveTo>
                  <a:lnTo>
                    <a:pt x="4448" y="3177"/>
                  </a:lnTo>
                  <a:lnTo>
                    <a:pt x="4448" y="3153"/>
                  </a:lnTo>
                  <a:lnTo>
                    <a:pt x="125" y="0"/>
                  </a:lnTo>
                  <a:lnTo>
                    <a:pt x="0" y="0"/>
                  </a:lnTo>
                  <a:lnTo>
                    <a:pt x="0" y="0"/>
                  </a:lnTo>
                  <a:close/>
                </a:path>
              </a:pathLst>
            </a:custGeom>
            <a:gradFill rotWithShape="0">
              <a:gsLst>
                <a:gs pos="0">
                  <a:schemeClr val="bg1">
                    <a:gamma/>
                    <a:shade val="48627"/>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9" name="Freeform 34"/>
            <p:cNvSpPr/>
            <p:nvPr/>
          </p:nvSpPr>
          <p:spPr bwMode="hidden">
            <a:xfrm>
              <a:off x="3321" y="0"/>
              <a:ext cx="2433" cy="2614"/>
            </a:xfrm>
            <a:custGeom>
              <a:avLst/>
              <a:gdLst/>
              <a:ahLst/>
              <a:cxnLst>
                <a:cxn ang="0">
                  <a:pos x="0" y="0"/>
                </a:cxn>
                <a:cxn ang="0">
                  <a:pos x="2428" y="2614"/>
                </a:cxn>
                <a:cxn ang="0">
                  <a:pos x="2428" y="2608"/>
                </a:cxn>
                <a:cxn ang="0">
                  <a:pos x="66" y="0"/>
                </a:cxn>
                <a:cxn ang="0">
                  <a:pos x="0" y="0"/>
                </a:cxn>
                <a:cxn ang="0">
                  <a:pos x="0" y="0"/>
                </a:cxn>
              </a:cxnLst>
              <a:rect l="0" t="0" r="r" b="b"/>
              <a:pathLst>
                <a:path w="2428" h="2614">
                  <a:moveTo>
                    <a:pt x="0" y="0"/>
                  </a:moveTo>
                  <a:lnTo>
                    <a:pt x="2428" y="2614"/>
                  </a:lnTo>
                  <a:lnTo>
                    <a:pt x="2428" y="2608"/>
                  </a:lnTo>
                  <a:lnTo>
                    <a:pt x="66" y="0"/>
                  </a:lnTo>
                  <a:lnTo>
                    <a:pt x="0" y="0"/>
                  </a:lnTo>
                  <a:lnTo>
                    <a:pt x="0" y="0"/>
                  </a:lnTo>
                  <a:close/>
                </a:path>
              </a:pathLst>
            </a:custGeom>
            <a:gradFill rotWithShape="0">
              <a:gsLst>
                <a:gs pos="0">
                  <a:schemeClr val="bg1">
                    <a:gamma/>
                    <a:shade val="84706"/>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0" name="Freeform 35"/>
            <p:cNvSpPr/>
            <p:nvPr/>
          </p:nvSpPr>
          <p:spPr bwMode="hidden">
            <a:xfrm>
              <a:off x="3950" y="0"/>
              <a:ext cx="1804" cy="2464"/>
            </a:xfrm>
            <a:custGeom>
              <a:avLst/>
              <a:gdLst/>
              <a:ahLst/>
              <a:cxnLst>
                <a:cxn ang="0">
                  <a:pos x="485" y="0"/>
                </a:cxn>
                <a:cxn ang="0">
                  <a:pos x="0" y="0"/>
                </a:cxn>
                <a:cxn ang="0">
                  <a:pos x="1800" y="2464"/>
                </a:cxn>
                <a:cxn ang="0">
                  <a:pos x="1800" y="2248"/>
                </a:cxn>
                <a:cxn ang="0">
                  <a:pos x="1794" y="2248"/>
                </a:cxn>
                <a:cxn ang="0">
                  <a:pos x="485" y="0"/>
                </a:cxn>
                <a:cxn ang="0">
                  <a:pos x="485" y="0"/>
                </a:cxn>
              </a:cxnLst>
              <a:rect l="0" t="0" r="r" b="b"/>
              <a:pathLst>
                <a:path w="1800" h="2464">
                  <a:moveTo>
                    <a:pt x="485" y="0"/>
                  </a:moveTo>
                  <a:lnTo>
                    <a:pt x="0" y="0"/>
                  </a:lnTo>
                  <a:lnTo>
                    <a:pt x="1800" y="2464"/>
                  </a:lnTo>
                  <a:lnTo>
                    <a:pt x="1800" y="2248"/>
                  </a:lnTo>
                  <a:lnTo>
                    <a:pt x="1794" y="2248"/>
                  </a:lnTo>
                  <a:lnTo>
                    <a:pt x="485" y="0"/>
                  </a:lnTo>
                  <a:lnTo>
                    <a:pt x="485"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1" name="Freeform 36"/>
            <p:cNvSpPr/>
            <p:nvPr/>
          </p:nvSpPr>
          <p:spPr bwMode="hidden">
            <a:xfrm>
              <a:off x="4519" y="0"/>
              <a:ext cx="1235" cy="2074"/>
            </a:xfrm>
            <a:custGeom>
              <a:avLst/>
              <a:gdLst/>
              <a:ahLst/>
              <a:cxnLst>
                <a:cxn ang="0">
                  <a:pos x="0" y="0"/>
                </a:cxn>
                <a:cxn ang="0">
                  <a:pos x="1232" y="2074"/>
                </a:cxn>
                <a:cxn ang="0">
                  <a:pos x="1232" y="2038"/>
                </a:cxn>
                <a:cxn ang="0">
                  <a:pos x="42" y="0"/>
                </a:cxn>
                <a:cxn ang="0">
                  <a:pos x="0" y="0"/>
                </a:cxn>
                <a:cxn ang="0">
                  <a:pos x="0" y="0"/>
                </a:cxn>
              </a:cxnLst>
              <a:rect l="0" t="0" r="r" b="b"/>
              <a:pathLst>
                <a:path w="1232" h="2074">
                  <a:moveTo>
                    <a:pt x="0" y="0"/>
                  </a:moveTo>
                  <a:lnTo>
                    <a:pt x="1232" y="2074"/>
                  </a:lnTo>
                  <a:lnTo>
                    <a:pt x="1232" y="2038"/>
                  </a:lnTo>
                  <a:lnTo>
                    <a:pt x="42" y="0"/>
                  </a:lnTo>
                  <a:lnTo>
                    <a:pt x="0" y="0"/>
                  </a:lnTo>
                  <a:lnTo>
                    <a:pt x="0" y="0"/>
                  </a:lnTo>
                  <a:close/>
                </a:path>
              </a:pathLst>
            </a:custGeom>
            <a:gradFill rotWithShape="0">
              <a:gsLst>
                <a:gs pos="0">
                  <a:schemeClr val="bg1">
                    <a:gamma/>
                    <a:shade val="57647"/>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2" name="Freeform 37"/>
            <p:cNvSpPr/>
            <p:nvPr/>
          </p:nvSpPr>
          <p:spPr bwMode="hidden">
            <a:xfrm>
              <a:off x="4694" y="0"/>
              <a:ext cx="1060" cy="1936"/>
            </a:xfrm>
            <a:custGeom>
              <a:avLst/>
              <a:gdLst/>
              <a:ahLst/>
              <a:cxnLst>
                <a:cxn ang="0">
                  <a:pos x="0" y="0"/>
                </a:cxn>
                <a:cxn ang="0">
                  <a:pos x="1058" y="1936"/>
                </a:cxn>
                <a:cxn ang="0">
                  <a:pos x="1058" y="1930"/>
                </a:cxn>
                <a:cxn ang="0">
                  <a:pos x="54" y="0"/>
                </a:cxn>
                <a:cxn ang="0">
                  <a:pos x="0" y="0"/>
                </a:cxn>
                <a:cxn ang="0">
                  <a:pos x="0" y="0"/>
                </a:cxn>
              </a:cxnLst>
              <a:rect l="0" t="0" r="r" b="b"/>
              <a:pathLst>
                <a:path w="1058" h="1936">
                  <a:moveTo>
                    <a:pt x="0" y="0"/>
                  </a:moveTo>
                  <a:lnTo>
                    <a:pt x="1058" y="1936"/>
                  </a:lnTo>
                  <a:lnTo>
                    <a:pt x="1058" y="1930"/>
                  </a:lnTo>
                  <a:lnTo>
                    <a:pt x="54" y="0"/>
                  </a:lnTo>
                  <a:lnTo>
                    <a:pt x="0" y="0"/>
                  </a:lnTo>
                  <a:lnTo>
                    <a:pt x="0" y="0"/>
                  </a:lnTo>
                  <a:close/>
                </a:path>
              </a:pathLst>
            </a:custGeom>
            <a:gradFill rotWithShape="0">
              <a:gsLst>
                <a:gs pos="0">
                  <a:schemeClr val="bg1">
                    <a:gamma/>
                    <a:shade val="72549"/>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3" name="Freeform 38"/>
            <p:cNvSpPr/>
            <p:nvPr/>
          </p:nvSpPr>
          <p:spPr bwMode="hidden">
            <a:xfrm>
              <a:off x="4981" y="0"/>
              <a:ext cx="773" cy="1487"/>
            </a:xfrm>
            <a:custGeom>
              <a:avLst/>
              <a:gdLst/>
              <a:ahLst/>
              <a:cxnLst>
                <a:cxn ang="0">
                  <a:pos x="771" y="1433"/>
                </a:cxn>
                <a:cxn ang="0">
                  <a:pos x="42" y="0"/>
                </a:cxn>
                <a:cxn ang="0">
                  <a:pos x="0" y="0"/>
                </a:cxn>
                <a:cxn ang="0">
                  <a:pos x="771" y="1487"/>
                </a:cxn>
                <a:cxn ang="0">
                  <a:pos x="771" y="1433"/>
                </a:cxn>
                <a:cxn ang="0">
                  <a:pos x="771" y="1433"/>
                </a:cxn>
              </a:cxnLst>
              <a:rect l="0" t="0" r="r" b="b"/>
              <a:pathLst>
                <a:path w="771" h="1487">
                  <a:moveTo>
                    <a:pt x="771" y="1433"/>
                  </a:moveTo>
                  <a:lnTo>
                    <a:pt x="42" y="0"/>
                  </a:lnTo>
                  <a:lnTo>
                    <a:pt x="0" y="0"/>
                  </a:lnTo>
                  <a:lnTo>
                    <a:pt x="771" y="1487"/>
                  </a:lnTo>
                  <a:lnTo>
                    <a:pt x="771" y="1433"/>
                  </a:lnTo>
                  <a:lnTo>
                    <a:pt x="771" y="1433"/>
                  </a:lnTo>
                  <a:close/>
                </a:path>
              </a:pathLst>
            </a:custGeom>
            <a:gradFill rotWithShape="0">
              <a:gsLst>
                <a:gs pos="0">
                  <a:schemeClr val="bg1">
                    <a:gamma/>
                    <a:shade val="7882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2092" name="Group 39"/>
            <p:cNvGrpSpPr/>
            <p:nvPr userDrawn="1"/>
          </p:nvGrpSpPr>
          <p:grpSpPr>
            <a:xfrm>
              <a:off x="0" y="1632"/>
              <a:ext cx="5758" cy="1858"/>
              <a:chOff x="0" y="1632"/>
              <a:chExt cx="5758" cy="1858"/>
            </a:xfrm>
          </p:grpSpPr>
          <p:sp>
            <p:nvSpPr>
              <p:cNvPr id="85" name="Freeform 40"/>
              <p:cNvSpPr/>
              <p:nvPr/>
            </p:nvSpPr>
            <p:spPr bwMode="hidden">
              <a:xfrm>
                <a:off x="0" y="1632"/>
                <a:ext cx="3670" cy="1313"/>
              </a:xfrm>
              <a:custGeom>
                <a:avLst/>
                <a:gdLst/>
                <a:ahLst/>
                <a:cxnLst>
                  <a:cxn ang="0">
                    <a:pos x="0" y="0"/>
                  </a:cxn>
                  <a:cxn ang="0">
                    <a:pos x="0" y="366"/>
                  </a:cxn>
                  <a:cxn ang="0">
                    <a:pos x="3635" y="1313"/>
                  </a:cxn>
                  <a:cxn ang="0">
                    <a:pos x="3647" y="1235"/>
                  </a:cxn>
                  <a:cxn ang="0">
                    <a:pos x="3659" y="1163"/>
                  </a:cxn>
                  <a:cxn ang="0">
                    <a:pos x="0" y="0"/>
                  </a:cxn>
                  <a:cxn ang="0">
                    <a:pos x="0" y="0"/>
                  </a:cxn>
                </a:cxnLst>
                <a:rect l="0" t="0" r="r" b="b"/>
                <a:pathLst>
                  <a:path w="3659" h="1313">
                    <a:moveTo>
                      <a:pt x="0" y="0"/>
                    </a:moveTo>
                    <a:lnTo>
                      <a:pt x="0" y="366"/>
                    </a:lnTo>
                    <a:lnTo>
                      <a:pt x="3635" y="1313"/>
                    </a:lnTo>
                    <a:lnTo>
                      <a:pt x="3647" y="1235"/>
                    </a:lnTo>
                    <a:lnTo>
                      <a:pt x="3659" y="1163"/>
                    </a:lnTo>
                    <a:lnTo>
                      <a:pt x="0" y="0"/>
                    </a:lnTo>
                    <a:lnTo>
                      <a:pt x="0" y="0"/>
                    </a:lnTo>
                    <a:close/>
                  </a:path>
                </a:pathLst>
              </a:custGeom>
              <a:gradFill rotWithShape="0">
                <a:gsLst>
                  <a:gs pos="0">
                    <a:schemeClr val="bg1">
                      <a:gamma/>
                      <a:shade val="72549"/>
                      <a:invGamma/>
                    </a:schemeClr>
                  </a:gs>
                  <a:gs pos="100000">
                    <a:schemeClr val="bg1"/>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6" name="Freeform 41"/>
              <p:cNvSpPr/>
              <p:nvPr/>
            </p:nvSpPr>
            <p:spPr bwMode="hidden">
              <a:xfrm>
                <a:off x="3646" y="2795"/>
                <a:ext cx="2112" cy="695"/>
              </a:xfrm>
              <a:custGeom>
                <a:avLst/>
                <a:gdLst/>
                <a:ahLst/>
                <a:cxnLst>
                  <a:cxn ang="0">
                    <a:pos x="2105" y="665"/>
                  </a:cxn>
                  <a:cxn ang="0">
                    <a:pos x="24" y="0"/>
                  </a:cxn>
                  <a:cxn ang="0">
                    <a:pos x="12" y="72"/>
                  </a:cxn>
                  <a:cxn ang="0">
                    <a:pos x="0" y="150"/>
                  </a:cxn>
                  <a:cxn ang="0">
                    <a:pos x="2105" y="695"/>
                  </a:cxn>
                  <a:cxn ang="0">
                    <a:pos x="2105" y="665"/>
                  </a:cxn>
                  <a:cxn ang="0">
                    <a:pos x="2105" y="665"/>
                  </a:cxn>
                </a:cxnLst>
                <a:rect l="0" t="0" r="r" b="b"/>
                <a:pathLst>
                  <a:path w="2105" h="695">
                    <a:moveTo>
                      <a:pt x="2105" y="665"/>
                    </a:moveTo>
                    <a:lnTo>
                      <a:pt x="24" y="0"/>
                    </a:lnTo>
                    <a:lnTo>
                      <a:pt x="12" y="72"/>
                    </a:lnTo>
                    <a:lnTo>
                      <a:pt x="0" y="150"/>
                    </a:lnTo>
                    <a:lnTo>
                      <a:pt x="2105" y="695"/>
                    </a:lnTo>
                    <a:lnTo>
                      <a:pt x="2105" y="665"/>
                    </a:lnTo>
                    <a:lnTo>
                      <a:pt x="2105" y="665"/>
                    </a:lnTo>
                    <a:close/>
                  </a:path>
                </a:pathLst>
              </a:custGeom>
              <a:gradFill rotWithShape="0">
                <a:gsLst>
                  <a:gs pos="0">
                    <a:schemeClr val="bg1"/>
                  </a:gs>
                  <a:gs pos="100000">
                    <a:schemeClr val="bg1">
                      <a:gamma/>
                      <a:tint val="90980"/>
                      <a:invGamma/>
                    </a:schemeClr>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sp>
        <p:nvSpPr>
          <p:cNvPr id="33834" name="Rectangle 42"/>
          <p:cNvSpPr>
            <a:spLocks noGrp="1" noChangeArrowheads="1"/>
          </p:cNvSpPr>
          <p:nvPr>
            <p:ph type="ctrTitle" sz="quarter"/>
          </p:nvPr>
        </p:nvSpPr>
        <p:spPr>
          <a:xfrm>
            <a:off x="457200" y="1600200"/>
            <a:ext cx="8229600" cy="1828800"/>
          </a:xfrm>
        </p:spPr>
        <p:txBody>
          <a:bodyPr/>
          <a:lstStyle>
            <a:lvl1pPr>
              <a:defRPr sz="4800"/>
            </a:lvl1pPr>
          </a:lstStyle>
          <a:p>
            <a:r>
              <a:rPr lang="zh-CN" altLang="en-US"/>
              <a:t>单击此处编辑母版标题样式</a:t>
            </a:r>
            <a:endParaRPr lang="zh-CN" altLang="en-US"/>
          </a:p>
        </p:txBody>
      </p:sp>
      <p:sp>
        <p:nvSpPr>
          <p:cNvPr id="33835" name="Rectangle 43"/>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sz="3600"/>
            </a:lvl1pPr>
          </a:lstStyle>
          <a:p>
            <a:r>
              <a:rPr lang="zh-CN" altLang="en-US"/>
              <a:t>单击此处编辑母版副标题样式</a:t>
            </a:r>
            <a:endParaRPr lang="zh-CN" altLang="en-US"/>
          </a:p>
        </p:txBody>
      </p:sp>
      <p:sp>
        <p:nvSpPr>
          <p:cNvPr id="87" name="Rectangle 44"/>
          <p:cNvSpPr>
            <a:spLocks noGrp="1" noChangeArrowheads="1"/>
          </p:cNvSpPr>
          <p:nvPr>
            <p:ph type="dt" sz="quarter" idx="2"/>
          </p:nvPr>
        </p:nvSpPr>
        <p:spPr bwMode="auto">
          <a:xfrm>
            <a:off x="457200" y="6243638"/>
            <a:ext cx="2133600" cy="457200"/>
          </a:xfrm>
          <a:prstGeom prst="rect">
            <a:avLst/>
          </a:prstGeom>
          <a:ln>
            <a:miter lim="800000"/>
          </a:ln>
        </p:spPr>
        <p:txBody>
          <a:bodyPr vert="horz" wrap="square" lIns="91440" tIns="45720" rIns="91440" bIns="45720"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88" name="Rectangle 4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89" name="Rectangle 46"/>
          <p:cNvSpPr>
            <a:spLocks noGrp="1" noChangeArrowheads="1"/>
          </p:cNvSpPr>
          <p:nvPr>
            <p:ph type="sldNum" sz="quarter" idx="4"/>
          </p:nvPr>
        </p:nvSpPr>
        <p:spPr bwMode="auto">
          <a:xfrm>
            <a:off x="6553200" y="6243638"/>
            <a:ext cx="2133600" cy="457200"/>
          </a:xfrm>
          <a:prstGeom prst="rect">
            <a:avLst/>
          </a:prstGeom>
          <a:ln>
            <a:miter lim="800000"/>
          </a:ln>
        </p:spPr>
        <p:txBody>
          <a:bodyPr vert="horz" wrap="square" lIns="91440" tIns="45720" rIns="91440" bIns="45720"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E21B93B-33ED-4160-86B6-FDE12177A09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gradFill rotWithShape="0">
          <a:gsLst>
            <a:gs pos="0">
              <a:srgbClr val="000058"/>
            </a:gs>
            <a:gs pos="100000">
              <a:schemeClr val="bg1"/>
            </a:gs>
          </a:gsLst>
          <a:lin ang="2700000" scaled="1"/>
          <a:tileRect/>
        </a:gradFill>
        <a:effectLst/>
      </p:bgPr>
    </p:bg>
    <p:spTree>
      <p:nvGrpSpPr>
        <p:cNvPr id="1" name=""/>
        <p:cNvGrpSpPr/>
        <p:nvPr/>
      </p:nvGrpSpPr>
      <p:grpSpPr>
        <a:xfrm>
          <a:off x="0" y="0"/>
          <a:ext cx="0" cy="0"/>
          <a:chOff x="0" y="0"/>
          <a:chExt cx="0" cy="0"/>
        </a:xfrm>
      </p:grpSpPr>
      <p:grpSp>
        <p:nvGrpSpPr>
          <p:cNvPr id="2050" name="Group 2"/>
          <p:cNvGrpSpPr/>
          <p:nvPr/>
        </p:nvGrpSpPr>
        <p:grpSpPr>
          <a:xfrm>
            <a:off x="0" y="0"/>
            <a:ext cx="9144000" cy="6856413"/>
            <a:chOff x="0" y="0"/>
            <a:chExt cx="5760" cy="4319"/>
          </a:xfrm>
        </p:grpSpPr>
        <p:sp>
          <p:nvSpPr>
            <p:cNvPr id="48" name="Freeform 3"/>
            <p:cNvSpPr/>
            <p:nvPr/>
          </p:nvSpPr>
          <p:spPr bwMode="hidden">
            <a:xfrm>
              <a:off x="0" y="12"/>
              <a:ext cx="5758" cy="3273"/>
            </a:xfrm>
            <a:custGeom>
              <a:avLst/>
              <a:gdLst/>
              <a:ahLst/>
              <a:cxnLst>
                <a:cxn ang="0">
                  <a:pos x="3193" y="1816"/>
                </a:cxn>
                <a:cxn ang="0">
                  <a:pos x="0" y="0"/>
                </a:cxn>
                <a:cxn ang="0">
                  <a:pos x="0" y="522"/>
                </a:cxn>
                <a:cxn ang="0">
                  <a:pos x="3037" y="1978"/>
                </a:cxn>
                <a:cxn ang="0">
                  <a:pos x="5740" y="3273"/>
                </a:cxn>
                <a:cxn ang="0">
                  <a:pos x="5740" y="3267"/>
                </a:cxn>
                <a:cxn ang="0">
                  <a:pos x="3193" y="1816"/>
                </a:cxn>
                <a:cxn ang="0">
                  <a:pos x="3193" y="1816"/>
                </a:cxn>
              </a:cxnLst>
              <a:rect l="0" t="0" r="r" b="b"/>
              <a:pathLst>
                <a:path w="5740" h="3273">
                  <a:moveTo>
                    <a:pt x="3193" y="1816"/>
                  </a:moveTo>
                  <a:lnTo>
                    <a:pt x="0" y="0"/>
                  </a:lnTo>
                  <a:lnTo>
                    <a:pt x="0" y="522"/>
                  </a:lnTo>
                  <a:lnTo>
                    <a:pt x="3037" y="1978"/>
                  </a:lnTo>
                  <a:lnTo>
                    <a:pt x="5740" y="3273"/>
                  </a:lnTo>
                  <a:lnTo>
                    <a:pt x="5740" y="3267"/>
                  </a:lnTo>
                  <a:lnTo>
                    <a:pt x="3193" y="1816"/>
                  </a:lnTo>
                  <a:lnTo>
                    <a:pt x="3193" y="1816"/>
                  </a:lnTo>
                  <a:close/>
                </a:path>
              </a:pathLst>
            </a:custGeom>
            <a:gradFill rotWithShape="0">
              <a:gsLst>
                <a:gs pos="0">
                  <a:schemeClr val="bg2">
                    <a:gamma/>
                    <a:shade val="63529"/>
                    <a:invGamma/>
                  </a:schemeClr>
                </a:gs>
                <a:gs pos="100000">
                  <a:schemeClr val="bg2"/>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9" name="Freeform 4"/>
            <p:cNvSpPr/>
            <p:nvPr/>
          </p:nvSpPr>
          <p:spPr bwMode="hidden">
            <a:xfrm>
              <a:off x="149" y="0"/>
              <a:ext cx="5609" cy="3243"/>
            </a:xfrm>
            <a:custGeom>
              <a:avLst/>
              <a:gdLst/>
              <a:ahLst/>
              <a:cxnLst>
                <a:cxn ang="0">
                  <a:pos x="3163" y="1714"/>
                </a:cxn>
                <a:cxn ang="0">
                  <a:pos x="431" y="0"/>
                </a:cxn>
                <a:cxn ang="0">
                  <a:pos x="0" y="0"/>
                </a:cxn>
                <a:cxn ang="0">
                  <a:pos x="3086" y="1786"/>
                </a:cxn>
                <a:cxn ang="0">
                  <a:pos x="5591" y="3243"/>
                </a:cxn>
                <a:cxn ang="0">
                  <a:pos x="5591" y="3237"/>
                </a:cxn>
                <a:cxn ang="0">
                  <a:pos x="3163" y="1714"/>
                </a:cxn>
                <a:cxn ang="0">
                  <a:pos x="3163" y="1714"/>
                </a:cxn>
              </a:cxnLst>
              <a:rect l="0" t="0" r="r" b="b"/>
              <a:pathLst>
                <a:path w="5591" h="3243">
                  <a:moveTo>
                    <a:pt x="3163" y="1714"/>
                  </a:moveTo>
                  <a:lnTo>
                    <a:pt x="431" y="0"/>
                  </a:lnTo>
                  <a:lnTo>
                    <a:pt x="0" y="0"/>
                  </a:lnTo>
                  <a:lnTo>
                    <a:pt x="3086" y="1786"/>
                  </a:lnTo>
                  <a:lnTo>
                    <a:pt x="5591" y="3243"/>
                  </a:lnTo>
                  <a:lnTo>
                    <a:pt x="5591" y="3237"/>
                  </a:lnTo>
                  <a:lnTo>
                    <a:pt x="3163" y="1714"/>
                  </a:lnTo>
                  <a:lnTo>
                    <a:pt x="3163" y="1714"/>
                  </a:lnTo>
                  <a:close/>
                </a:path>
              </a:pathLst>
            </a:custGeom>
            <a:gradFill rotWithShape="0">
              <a:gsLst>
                <a:gs pos="0">
                  <a:schemeClr val="bg1">
                    <a:gamma/>
                    <a:shade val="6078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0" name="Freeform 5"/>
            <p:cNvSpPr/>
            <p:nvPr/>
          </p:nvSpPr>
          <p:spPr bwMode="hidden">
            <a:xfrm>
              <a:off x="0" y="3433"/>
              <a:ext cx="4038" cy="191"/>
            </a:xfrm>
            <a:custGeom>
              <a:avLst/>
              <a:gdLst/>
              <a:ahLst/>
              <a:cxnLst>
                <a:cxn ang="0">
                  <a:pos x="0" y="156"/>
                </a:cxn>
                <a:cxn ang="0">
                  <a:pos x="4042" y="192"/>
                </a:cxn>
                <a:cxn ang="0">
                  <a:pos x="4042" y="144"/>
                </a:cxn>
                <a:cxn ang="0">
                  <a:pos x="0" y="0"/>
                </a:cxn>
                <a:cxn ang="0">
                  <a:pos x="0" y="156"/>
                </a:cxn>
                <a:cxn ang="0">
                  <a:pos x="0" y="156"/>
                </a:cxn>
              </a:cxnLst>
              <a:rect l="0" t="0" r="r" b="b"/>
              <a:pathLst>
                <a:path w="4042" h="192">
                  <a:moveTo>
                    <a:pt x="0" y="156"/>
                  </a:moveTo>
                  <a:lnTo>
                    <a:pt x="4042" y="192"/>
                  </a:lnTo>
                  <a:lnTo>
                    <a:pt x="4042" y="144"/>
                  </a:lnTo>
                  <a:lnTo>
                    <a:pt x="0" y="0"/>
                  </a:lnTo>
                  <a:lnTo>
                    <a:pt x="0" y="156"/>
                  </a:lnTo>
                  <a:lnTo>
                    <a:pt x="0" y="156"/>
                  </a:lnTo>
                  <a:close/>
                </a:path>
              </a:pathLst>
            </a:custGeom>
            <a:gradFill rotWithShape="0">
              <a:gsLst>
                <a:gs pos="0">
                  <a:schemeClr val="bg2">
                    <a:gamma/>
                    <a:shade val="75686"/>
                    <a:invGamma/>
                  </a:schemeClr>
                </a:gs>
                <a:gs pos="100000">
                  <a:schemeClr val="bg2"/>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9" name="Freeform 6"/>
            <p:cNvSpPr/>
            <p:nvPr/>
          </p:nvSpPr>
          <p:spPr>
            <a:xfrm>
              <a:off x="4038" y="3577"/>
              <a:ext cx="1720" cy="65"/>
            </a:xfrm>
            <a:custGeom>
              <a:avLst/>
              <a:gdLst/>
              <a:ahLst/>
              <a:cxnLst>
                <a:cxn ang="0">
                  <a:pos x="1670" y="40"/>
                </a:cxn>
                <a:cxn ang="0">
                  <a:pos x="1670" y="34"/>
                </a:cxn>
                <a:cxn ang="0">
                  <a:pos x="0" y="0"/>
                </a:cxn>
                <a:cxn ang="0">
                  <a:pos x="0" y="33"/>
                </a:cxn>
                <a:cxn ang="0">
                  <a:pos x="1670" y="40"/>
                </a:cxn>
                <a:cxn ang="0">
                  <a:pos x="1670" y="40"/>
                </a:cxn>
              </a:cxnLst>
              <a:pathLst>
                <a:path w="1722" h="66">
                  <a:moveTo>
                    <a:pt x="1722" y="66"/>
                  </a:moveTo>
                  <a:lnTo>
                    <a:pt x="1722" y="60"/>
                  </a:lnTo>
                  <a:lnTo>
                    <a:pt x="0" y="0"/>
                  </a:lnTo>
                  <a:lnTo>
                    <a:pt x="0" y="48"/>
                  </a:lnTo>
                  <a:lnTo>
                    <a:pt x="1722" y="66"/>
                  </a:lnTo>
                  <a:close/>
                </a:path>
              </a:pathLst>
            </a:custGeom>
            <a:gradFill rotWithShape="0">
              <a:gsLst>
                <a:gs pos="0">
                  <a:schemeClr val="bg2">
                    <a:alpha val="100000"/>
                  </a:schemeClr>
                </a:gs>
                <a:gs pos="100000">
                  <a:schemeClr val="bg1">
                    <a:alpha val="100000"/>
                  </a:schemeClr>
                </a:gs>
              </a:gsLst>
              <a:lin ang="0" scaled="1"/>
              <a:tileRect/>
            </a:gradFill>
            <a:ln w="9525">
              <a:noFill/>
            </a:ln>
          </p:spPr>
          <p:txBody>
            <a:bodyPr/>
            <a:p>
              <a:endParaRPr lang="zh-CN" altLang="en-US"/>
            </a:p>
          </p:txBody>
        </p:sp>
        <p:sp>
          <p:nvSpPr>
            <p:cNvPr id="52" name="Freeform 7"/>
            <p:cNvSpPr/>
            <p:nvPr/>
          </p:nvSpPr>
          <p:spPr bwMode="hidden">
            <a:xfrm>
              <a:off x="0" y="3726"/>
              <a:ext cx="4784" cy="329"/>
            </a:xfrm>
            <a:custGeom>
              <a:avLst/>
              <a:gdLst/>
              <a:ahLst/>
              <a:cxnLst>
                <a:cxn ang="0">
                  <a:pos x="0" y="329"/>
                </a:cxn>
                <a:cxn ang="0">
                  <a:pos x="4789" y="77"/>
                </a:cxn>
                <a:cxn ang="0">
                  <a:pos x="4789" y="0"/>
                </a:cxn>
                <a:cxn ang="0">
                  <a:pos x="0" y="107"/>
                </a:cxn>
                <a:cxn ang="0">
                  <a:pos x="0" y="329"/>
                </a:cxn>
                <a:cxn ang="0">
                  <a:pos x="0" y="329"/>
                </a:cxn>
              </a:cxnLst>
              <a:rect l="0" t="0" r="r" b="b"/>
              <a:pathLst>
                <a:path w="4789" h="329">
                  <a:moveTo>
                    <a:pt x="0" y="329"/>
                  </a:moveTo>
                  <a:lnTo>
                    <a:pt x="4789" y="77"/>
                  </a:lnTo>
                  <a:lnTo>
                    <a:pt x="4789" y="0"/>
                  </a:lnTo>
                  <a:lnTo>
                    <a:pt x="0" y="107"/>
                  </a:lnTo>
                  <a:lnTo>
                    <a:pt x="0" y="329"/>
                  </a:lnTo>
                  <a:lnTo>
                    <a:pt x="0" y="329"/>
                  </a:lnTo>
                  <a:close/>
                </a:path>
              </a:pathLst>
            </a:custGeom>
            <a:gradFill rotWithShape="0">
              <a:gsLst>
                <a:gs pos="0">
                  <a:schemeClr val="bg1">
                    <a:gamma/>
                    <a:shade val="81961"/>
                    <a:invGamma/>
                  </a:schemeClr>
                </a:gs>
                <a:gs pos="100000">
                  <a:schemeClr val="bg1"/>
                </a:gs>
              </a:gsLst>
              <a:lin ang="0" scaled="1"/>
            </a:gradFill>
            <a:ln w="9525" cap="flat" cmpd="sng">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61" name="Freeform 8"/>
            <p:cNvSpPr/>
            <p:nvPr/>
          </p:nvSpPr>
          <p:spPr>
            <a:xfrm>
              <a:off x="4784" y="3702"/>
              <a:ext cx="974" cy="101"/>
            </a:xfrm>
            <a:custGeom>
              <a:avLst/>
              <a:gdLst/>
              <a:ahLst/>
              <a:cxnLst>
                <a:cxn ang="0">
                  <a:pos x="949" y="48"/>
                </a:cxn>
                <a:cxn ang="0">
                  <a:pos x="949" y="0"/>
                </a:cxn>
                <a:cxn ang="0">
                  <a:pos x="0" y="24"/>
                </a:cxn>
                <a:cxn ang="0">
                  <a:pos x="0" y="101"/>
                </a:cxn>
                <a:cxn ang="0">
                  <a:pos x="949" y="48"/>
                </a:cxn>
                <a:cxn ang="0">
                  <a:pos x="949" y="48"/>
                </a:cxn>
              </a:cxnLst>
              <a:pathLst>
                <a:path w="975" h="101">
                  <a:moveTo>
                    <a:pt x="975" y="48"/>
                  </a:moveTo>
                  <a:lnTo>
                    <a:pt x="975" y="0"/>
                  </a:lnTo>
                  <a:lnTo>
                    <a:pt x="0" y="24"/>
                  </a:lnTo>
                  <a:lnTo>
                    <a:pt x="0" y="101"/>
                  </a:lnTo>
                  <a:lnTo>
                    <a:pt x="975" y="48"/>
                  </a:lnTo>
                  <a:close/>
                </a:path>
              </a:pathLst>
            </a:custGeom>
            <a:solidFill>
              <a:schemeClr val="bg1">
                <a:alpha val="100000"/>
              </a:schemeClr>
            </a:solidFill>
            <a:ln w="9525">
              <a:noFill/>
            </a:ln>
          </p:spPr>
          <p:txBody>
            <a:bodyPr/>
            <a:p>
              <a:endParaRPr lang="zh-CN" altLang="en-US"/>
            </a:p>
          </p:txBody>
        </p:sp>
        <p:sp>
          <p:nvSpPr>
            <p:cNvPr id="2062" name="Freeform 9"/>
            <p:cNvSpPr/>
            <p:nvPr/>
          </p:nvSpPr>
          <p:spPr>
            <a:xfrm>
              <a:off x="3619" y="3815"/>
              <a:ext cx="2139" cy="198"/>
            </a:xfrm>
            <a:custGeom>
              <a:avLst/>
              <a:gdLst/>
              <a:ahLst/>
              <a:cxnLst>
                <a:cxn ang="0">
                  <a:pos x="2089" y="0"/>
                </a:cxn>
                <a:cxn ang="0">
                  <a:pos x="0" y="156"/>
                </a:cxn>
                <a:cxn ang="0">
                  <a:pos x="0" y="198"/>
                </a:cxn>
                <a:cxn ang="0">
                  <a:pos x="2089" y="0"/>
                </a:cxn>
                <a:cxn ang="0">
                  <a:pos x="2089" y="0"/>
                </a:cxn>
              </a:cxnLst>
              <a:pathLst>
                <a:path w="2141" h="198">
                  <a:moveTo>
                    <a:pt x="2141" y="0"/>
                  </a:moveTo>
                  <a:lnTo>
                    <a:pt x="0" y="156"/>
                  </a:lnTo>
                  <a:lnTo>
                    <a:pt x="0" y="198"/>
                  </a:lnTo>
                  <a:lnTo>
                    <a:pt x="2141" y="0"/>
                  </a:lnTo>
                  <a:close/>
                </a:path>
              </a:pathLst>
            </a:custGeom>
            <a:solidFill>
              <a:schemeClr val="bg1">
                <a:alpha val="100000"/>
              </a:schemeClr>
            </a:solidFill>
            <a:ln w="9525">
              <a:noFill/>
            </a:ln>
          </p:spPr>
          <p:txBody>
            <a:bodyPr/>
            <a:p>
              <a:endParaRPr lang="zh-CN" altLang="en-US"/>
            </a:p>
          </p:txBody>
        </p:sp>
        <p:sp>
          <p:nvSpPr>
            <p:cNvPr id="55" name="Freeform 10"/>
            <p:cNvSpPr/>
            <p:nvPr/>
          </p:nvSpPr>
          <p:spPr bwMode="hidden">
            <a:xfrm>
              <a:off x="0" y="3971"/>
              <a:ext cx="3619" cy="348"/>
            </a:xfrm>
            <a:custGeom>
              <a:avLst/>
              <a:gdLst/>
              <a:ahLst/>
              <a:cxnLst>
                <a:cxn ang="0">
                  <a:pos x="0" y="348"/>
                </a:cxn>
                <a:cxn ang="0">
                  <a:pos x="311" y="348"/>
                </a:cxn>
                <a:cxn ang="0">
                  <a:pos x="3623" y="42"/>
                </a:cxn>
                <a:cxn ang="0">
                  <a:pos x="3623" y="0"/>
                </a:cxn>
                <a:cxn ang="0">
                  <a:pos x="0" y="264"/>
                </a:cxn>
                <a:cxn ang="0">
                  <a:pos x="0" y="348"/>
                </a:cxn>
                <a:cxn ang="0">
                  <a:pos x="0" y="348"/>
                </a:cxn>
              </a:cxnLst>
              <a:rect l="0" t="0" r="r" b="b"/>
              <a:pathLst>
                <a:path w="3623" h="348">
                  <a:moveTo>
                    <a:pt x="0" y="348"/>
                  </a:moveTo>
                  <a:lnTo>
                    <a:pt x="311" y="348"/>
                  </a:lnTo>
                  <a:lnTo>
                    <a:pt x="3623" y="42"/>
                  </a:lnTo>
                  <a:lnTo>
                    <a:pt x="3623" y="0"/>
                  </a:lnTo>
                  <a:lnTo>
                    <a:pt x="0" y="264"/>
                  </a:lnTo>
                  <a:lnTo>
                    <a:pt x="0" y="348"/>
                  </a:lnTo>
                  <a:lnTo>
                    <a:pt x="0" y="348"/>
                  </a:lnTo>
                  <a:close/>
                </a:path>
              </a:pathLst>
            </a:custGeom>
            <a:gradFill rotWithShape="0">
              <a:gsLst>
                <a:gs pos="0">
                  <a:schemeClr val="bg1">
                    <a:gamma/>
                    <a:shade val="72549"/>
                    <a:invGamma/>
                  </a:schemeClr>
                </a:gs>
                <a:gs pos="100000">
                  <a:schemeClr val="bg1"/>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64" name="Freeform 11"/>
            <p:cNvSpPr/>
            <p:nvPr/>
          </p:nvSpPr>
          <p:spPr>
            <a:xfrm>
              <a:off x="2097" y="4043"/>
              <a:ext cx="2514" cy="276"/>
            </a:xfrm>
            <a:custGeom>
              <a:avLst/>
              <a:gdLst/>
              <a:ahLst/>
              <a:cxnLst>
                <a:cxn ang="0">
                  <a:pos x="2104" y="276"/>
                </a:cxn>
                <a:cxn ang="0">
                  <a:pos x="2439" y="204"/>
                </a:cxn>
                <a:cxn ang="0">
                  <a:pos x="2182" y="0"/>
                </a:cxn>
                <a:cxn ang="0">
                  <a:pos x="0" y="276"/>
                </a:cxn>
                <a:cxn ang="0">
                  <a:pos x="2104" y="276"/>
                </a:cxn>
                <a:cxn ang="0">
                  <a:pos x="2104" y="276"/>
                </a:cxn>
              </a:cxnLst>
              <a:pathLst>
                <a:path w="2517" h="276">
                  <a:moveTo>
                    <a:pt x="2182" y="276"/>
                  </a:moveTo>
                  <a:lnTo>
                    <a:pt x="2517" y="204"/>
                  </a:lnTo>
                  <a:lnTo>
                    <a:pt x="2260" y="0"/>
                  </a:lnTo>
                  <a:lnTo>
                    <a:pt x="0" y="276"/>
                  </a:lnTo>
                  <a:lnTo>
                    <a:pt x="2182" y="276"/>
                  </a:lnTo>
                  <a:close/>
                </a:path>
              </a:pathLst>
            </a:custGeom>
            <a:solidFill>
              <a:schemeClr val="bg1">
                <a:alpha val="100000"/>
              </a:schemeClr>
            </a:solidFill>
            <a:ln w="9525">
              <a:noFill/>
            </a:ln>
          </p:spPr>
          <p:txBody>
            <a:bodyPr/>
            <a:p>
              <a:endParaRPr lang="zh-CN" altLang="en-US"/>
            </a:p>
          </p:txBody>
        </p:sp>
        <p:sp>
          <p:nvSpPr>
            <p:cNvPr id="57" name="Freeform 12"/>
            <p:cNvSpPr/>
            <p:nvPr/>
          </p:nvSpPr>
          <p:spPr bwMode="hidden">
            <a:xfrm>
              <a:off x="4354" y="3869"/>
              <a:ext cx="1404" cy="378"/>
            </a:xfrm>
            <a:custGeom>
              <a:avLst/>
              <a:gdLst/>
              <a:ahLst/>
              <a:cxnLst>
                <a:cxn ang="0">
                  <a:pos x="1405" y="126"/>
                </a:cxn>
                <a:cxn ang="0">
                  <a:pos x="1405" y="0"/>
                </a:cxn>
                <a:cxn ang="0">
                  <a:pos x="0" y="174"/>
                </a:cxn>
                <a:cxn ang="0">
                  <a:pos x="257" y="378"/>
                </a:cxn>
                <a:cxn ang="0">
                  <a:pos x="1405" y="126"/>
                </a:cxn>
                <a:cxn ang="0">
                  <a:pos x="1405" y="126"/>
                </a:cxn>
              </a:cxnLst>
              <a:rect l="0" t="0" r="r" b="b"/>
              <a:pathLst>
                <a:path w="1405" h="378">
                  <a:moveTo>
                    <a:pt x="1405" y="126"/>
                  </a:moveTo>
                  <a:lnTo>
                    <a:pt x="1405" y="0"/>
                  </a:lnTo>
                  <a:lnTo>
                    <a:pt x="0" y="174"/>
                  </a:lnTo>
                  <a:lnTo>
                    <a:pt x="257" y="378"/>
                  </a:lnTo>
                  <a:lnTo>
                    <a:pt x="1405" y="126"/>
                  </a:lnTo>
                  <a:lnTo>
                    <a:pt x="1405" y="126"/>
                  </a:lnTo>
                  <a:close/>
                </a:path>
              </a:pathLst>
            </a:custGeom>
            <a:gradFill rotWithShape="0">
              <a:gsLst>
                <a:gs pos="0">
                  <a:schemeClr val="bg1"/>
                </a:gs>
                <a:gs pos="100000">
                  <a:schemeClr val="bg1">
                    <a:gamma/>
                    <a:tint val="96863"/>
                    <a:invGamma/>
                  </a:schemeClr>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66" name="Freeform 13"/>
            <p:cNvSpPr/>
            <p:nvPr/>
          </p:nvSpPr>
          <p:spPr>
            <a:xfrm>
              <a:off x="5030" y="3151"/>
              <a:ext cx="728" cy="240"/>
            </a:xfrm>
            <a:custGeom>
              <a:avLst/>
              <a:gdLst/>
              <a:ahLst/>
              <a:cxnLst>
                <a:cxn ang="0">
                  <a:pos x="703" y="240"/>
                </a:cxn>
                <a:cxn ang="0">
                  <a:pos x="0" y="0"/>
                </a:cxn>
                <a:cxn ang="0">
                  <a:pos x="0" y="6"/>
                </a:cxn>
                <a:cxn ang="0">
                  <a:pos x="703" y="240"/>
                </a:cxn>
                <a:cxn ang="0">
                  <a:pos x="703" y="240"/>
                </a:cxn>
              </a:cxnLst>
              <a:pathLst>
                <a:path w="729" h="240">
                  <a:moveTo>
                    <a:pt x="729" y="240"/>
                  </a:moveTo>
                  <a:lnTo>
                    <a:pt x="0" y="0"/>
                  </a:lnTo>
                  <a:lnTo>
                    <a:pt x="0" y="6"/>
                  </a:lnTo>
                  <a:lnTo>
                    <a:pt x="729" y="240"/>
                  </a:lnTo>
                  <a:close/>
                </a:path>
              </a:pathLst>
            </a:custGeom>
            <a:solidFill>
              <a:schemeClr val="bg1">
                <a:alpha val="100000"/>
              </a:schemeClr>
            </a:solidFill>
            <a:ln w="9525">
              <a:noFill/>
            </a:ln>
          </p:spPr>
          <p:txBody>
            <a:bodyPr/>
            <a:p>
              <a:endParaRPr lang="zh-CN" altLang="en-US"/>
            </a:p>
          </p:txBody>
        </p:sp>
        <p:sp>
          <p:nvSpPr>
            <p:cNvPr id="59" name="Freeform 14"/>
            <p:cNvSpPr/>
            <p:nvPr/>
          </p:nvSpPr>
          <p:spPr bwMode="hidden">
            <a:xfrm>
              <a:off x="0" y="1486"/>
              <a:ext cx="5030" cy="1671"/>
            </a:xfrm>
            <a:custGeom>
              <a:avLst/>
              <a:gdLst/>
              <a:ahLst/>
              <a:cxnLst>
                <a:cxn ang="0">
                  <a:pos x="0" y="72"/>
                </a:cxn>
                <a:cxn ang="0">
                  <a:pos x="5035" y="1672"/>
                </a:cxn>
                <a:cxn ang="0">
                  <a:pos x="5035" y="1666"/>
                </a:cxn>
                <a:cxn ang="0">
                  <a:pos x="0" y="0"/>
                </a:cxn>
                <a:cxn ang="0">
                  <a:pos x="0" y="72"/>
                </a:cxn>
                <a:cxn ang="0">
                  <a:pos x="0" y="72"/>
                </a:cxn>
              </a:cxnLst>
              <a:rect l="0" t="0" r="r" b="b"/>
              <a:pathLst>
                <a:path w="5035" h="1672">
                  <a:moveTo>
                    <a:pt x="0" y="72"/>
                  </a:moveTo>
                  <a:lnTo>
                    <a:pt x="5035" y="1672"/>
                  </a:lnTo>
                  <a:lnTo>
                    <a:pt x="5035" y="1666"/>
                  </a:lnTo>
                  <a:lnTo>
                    <a:pt x="0" y="0"/>
                  </a:lnTo>
                  <a:lnTo>
                    <a:pt x="0" y="72"/>
                  </a:lnTo>
                  <a:lnTo>
                    <a:pt x="0" y="72"/>
                  </a:lnTo>
                  <a:close/>
                </a:path>
              </a:pathLst>
            </a:custGeom>
            <a:gradFill rotWithShape="0">
              <a:gsLst>
                <a:gs pos="0">
                  <a:schemeClr val="bg1">
                    <a:gamma/>
                    <a:shade val="54510"/>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68" name="Freeform 15"/>
            <p:cNvSpPr/>
            <p:nvPr/>
          </p:nvSpPr>
          <p:spPr>
            <a:xfrm>
              <a:off x="5030" y="3049"/>
              <a:ext cx="728" cy="318"/>
            </a:xfrm>
            <a:custGeom>
              <a:avLst/>
              <a:gdLst/>
              <a:ahLst/>
              <a:cxnLst>
                <a:cxn ang="0">
                  <a:pos x="703" y="318"/>
                </a:cxn>
                <a:cxn ang="0">
                  <a:pos x="703" y="312"/>
                </a:cxn>
                <a:cxn ang="0">
                  <a:pos x="0" y="0"/>
                </a:cxn>
                <a:cxn ang="0">
                  <a:pos x="0" y="54"/>
                </a:cxn>
                <a:cxn ang="0">
                  <a:pos x="703" y="318"/>
                </a:cxn>
                <a:cxn ang="0">
                  <a:pos x="703" y="318"/>
                </a:cxn>
              </a:cxnLst>
              <a:pathLst>
                <a:path w="729" h="318">
                  <a:moveTo>
                    <a:pt x="729" y="318"/>
                  </a:moveTo>
                  <a:lnTo>
                    <a:pt x="729" y="312"/>
                  </a:lnTo>
                  <a:lnTo>
                    <a:pt x="0" y="0"/>
                  </a:lnTo>
                  <a:lnTo>
                    <a:pt x="0" y="54"/>
                  </a:lnTo>
                  <a:lnTo>
                    <a:pt x="729" y="318"/>
                  </a:lnTo>
                  <a:close/>
                </a:path>
              </a:pathLst>
            </a:custGeom>
            <a:gradFill rotWithShape="0">
              <a:gsLst>
                <a:gs pos="0">
                  <a:schemeClr val="bg2">
                    <a:alpha val="100000"/>
                  </a:schemeClr>
                </a:gs>
                <a:gs pos="100000">
                  <a:schemeClr val="bg1">
                    <a:alpha val="100000"/>
                  </a:schemeClr>
                </a:gs>
              </a:gsLst>
              <a:lin ang="0" scaled="1"/>
              <a:tileRect/>
            </a:gradFill>
            <a:ln w="9525">
              <a:noFill/>
            </a:ln>
          </p:spPr>
          <p:txBody>
            <a:bodyPr/>
            <a:p>
              <a:endParaRPr lang="zh-CN" altLang="en-US"/>
            </a:p>
          </p:txBody>
        </p:sp>
        <p:sp>
          <p:nvSpPr>
            <p:cNvPr id="61" name="Freeform 16"/>
            <p:cNvSpPr/>
            <p:nvPr/>
          </p:nvSpPr>
          <p:spPr bwMode="hidden">
            <a:xfrm>
              <a:off x="0" y="916"/>
              <a:ext cx="5030" cy="2187"/>
            </a:xfrm>
            <a:custGeom>
              <a:avLst/>
              <a:gdLst/>
              <a:ahLst/>
              <a:cxnLst>
                <a:cxn ang="0">
                  <a:pos x="0" y="396"/>
                </a:cxn>
                <a:cxn ang="0">
                  <a:pos x="5035" y="2188"/>
                </a:cxn>
                <a:cxn ang="0">
                  <a:pos x="5035" y="2134"/>
                </a:cxn>
                <a:cxn ang="0">
                  <a:pos x="0" y="0"/>
                </a:cxn>
                <a:cxn ang="0">
                  <a:pos x="0" y="396"/>
                </a:cxn>
                <a:cxn ang="0">
                  <a:pos x="0" y="396"/>
                </a:cxn>
              </a:cxnLst>
              <a:rect l="0" t="0" r="r" b="b"/>
              <a:pathLst>
                <a:path w="5035" h="2188">
                  <a:moveTo>
                    <a:pt x="0" y="396"/>
                  </a:moveTo>
                  <a:lnTo>
                    <a:pt x="5035" y="2188"/>
                  </a:lnTo>
                  <a:lnTo>
                    <a:pt x="5035" y="2134"/>
                  </a:lnTo>
                  <a:lnTo>
                    <a:pt x="0" y="0"/>
                  </a:lnTo>
                  <a:lnTo>
                    <a:pt x="0" y="396"/>
                  </a:lnTo>
                  <a:lnTo>
                    <a:pt x="0" y="396"/>
                  </a:lnTo>
                  <a:close/>
                </a:path>
              </a:pathLst>
            </a:custGeom>
            <a:gradFill rotWithShape="0">
              <a:gsLst>
                <a:gs pos="0">
                  <a:schemeClr val="bg2">
                    <a:gamma/>
                    <a:shade val="66667"/>
                    <a:invGamma/>
                  </a:schemeClr>
                </a:gs>
                <a:gs pos="100000">
                  <a:schemeClr val="bg2"/>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2" name="Freeform 17"/>
            <p:cNvSpPr/>
            <p:nvPr/>
          </p:nvSpPr>
          <p:spPr bwMode="hidden">
            <a:xfrm>
              <a:off x="2294" y="0"/>
              <a:ext cx="3159" cy="2725"/>
            </a:xfrm>
            <a:custGeom>
              <a:avLst/>
              <a:gdLst/>
              <a:ahLst/>
              <a:cxnLst>
                <a:cxn ang="0">
                  <a:pos x="0" y="0"/>
                </a:cxn>
                <a:cxn ang="0">
                  <a:pos x="3145" y="2727"/>
                </a:cxn>
                <a:cxn ang="0">
                  <a:pos x="3163" y="2704"/>
                </a:cxn>
                <a:cxn ang="0">
                  <a:pos x="102" y="0"/>
                </a:cxn>
                <a:cxn ang="0">
                  <a:pos x="0" y="0"/>
                </a:cxn>
                <a:cxn ang="0">
                  <a:pos x="0" y="0"/>
                </a:cxn>
              </a:cxnLst>
              <a:rect l="0" t="0" r="r" b="b"/>
              <a:pathLst>
                <a:path w="3163" h="2727">
                  <a:moveTo>
                    <a:pt x="0" y="0"/>
                  </a:moveTo>
                  <a:lnTo>
                    <a:pt x="3145" y="2727"/>
                  </a:lnTo>
                  <a:lnTo>
                    <a:pt x="3163" y="2704"/>
                  </a:lnTo>
                  <a:lnTo>
                    <a:pt x="102" y="0"/>
                  </a:lnTo>
                  <a:lnTo>
                    <a:pt x="0" y="0"/>
                  </a:lnTo>
                  <a:lnTo>
                    <a:pt x="0" y="0"/>
                  </a:lnTo>
                  <a:close/>
                </a:path>
              </a:pathLst>
            </a:custGeom>
            <a:gradFill rotWithShape="0">
              <a:gsLst>
                <a:gs pos="0">
                  <a:schemeClr val="bg1">
                    <a:gamma/>
                    <a:shade val="6980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3" name="Freeform 18"/>
            <p:cNvSpPr/>
            <p:nvPr/>
          </p:nvSpPr>
          <p:spPr bwMode="hidden">
            <a:xfrm>
              <a:off x="5435" y="2702"/>
              <a:ext cx="323" cy="299"/>
            </a:xfrm>
            <a:custGeom>
              <a:avLst/>
              <a:gdLst/>
              <a:ahLst/>
              <a:cxnLst>
                <a:cxn ang="0">
                  <a:pos x="323" y="299"/>
                </a:cxn>
                <a:cxn ang="0">
                  <a:pos x="323" y="263"/>
                </a:cxn>
                <a:cxn ang="0">
                  <a:pos x="18" y="0"/>
                </a:cxn>
                <a:cxn ang="0">
                  <a:pos x="0" y="23"/>
                </a:cxn>
                <a:cxn ang="0">
                  <a:pos x="323" y="299"/>
                </a:cxn>
                <a:cxn ang="0">
                  <a:pos x="323" y="299"/>
                </a:cxn>
              </a:cxnLst>
              <a:rect l="0" t="0" r="r" b="b"/>
              <a:pathLst>
                <a:path w="323" h="299">
                  <a:moveTo>
                    <a:pt x="323" y="299"/>
                  </a:moveTo>
                  <a:lnTo>
                    <a:pt x="323" y="263"/>
                  </a:lnTo>
                  <a:lnTo>
                    <a:pt x="18" y="0"/>
                  </a:lnTo>
                  <a:lnTo>
                    <a:pt x="0" y="23"/>
                  </a:lnTo>
                  <a:lnTo>
                    <a:pt x="323" y="299"/>
                  </a:lnTo>
                  <a:lnTo>
                    <a:pt x="323" y="299"/>
                  </a:lnTo>
                  <a:close/>
                </a:path>
              </a:pathLst>
            </a:custGeom>
            <a:gradFill rotWithShape="0">
              <a:gsLst>
                <a:gs pos="0">
                  <a:schemeClr val="bg1"/>
                </a:gs>
                <a:gs pos="100000">
                  <a:schemeClr val="bg1">
                    <a:gamma/>
                    <a:tint val="94118"/>
                    <a:invGamma/>
                  </a:schemeClr>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72" name="Freeform 19"/>
            <p:cNvSpPr/>
            <p:nvPr/>
          </p:nvSpPr>
          <p:spPr>
            <a:xfrm>
              <a:off x="5477" y="2588"/>
              <a:ext cx="281" cy="335"/>
            </a:xfrm>
            <a:custGeom>
              <a:avLst/>
              <a:gdLst/>
              <a:ahLst/>
              <a:cxnLst>
                <a:cxn ang="0">
                  <a:pos x="281" y="335"/>
                </a:cxn>
                <a:cxn ang="0">
                  <a:pos x="281" y="173"/>
                </a:cxn>
                <a:cxn ang="0">
                  <a:pos x="96" y="0"/>
                </a:cxn>
                <a:cxn ang="0">
                  <a:pos x="0" y="90"/>
                </a:cxn>
                <a:cxn ang="0">
                  <a:pos x="281" y="335"/>
                </a:cxn>
                <a:cxn ang="0">
                  <a:pos x="281" y="335"/>
                </a:cxn>
              </a:cxnLst>
              <a:pathLst>
                <a:path w="281" h="335">
                  <a:moveTo>
                    <a:pt x="281" y="335"/>
                  </a:moveTo>
                  <a:lnTo>
                    <a:pt x="281" y="173"/>
                  </a:lnTo>
                  <a:lnTo>
                    <a:pt x="96" y="0"/>
                  </a:lnTo>
                  <a:lnTo>
                    <a:pt x="0" y="90"/>
                  </a:lnTo>
                  <a:lnTo>
                    <a:pt x="281" y="335"/>
                  </a:lnTo>
                  <a:close/>
                </a:path>
              </a:pathLst>
            </a:custGeom>
            <a:solidFill>
              <a:schemeClr val="bg1">
                <a:alpha val="100000"/>
              </a:schemeClr>
            </a:solidFill>
            <a:ln w="9525">
              <a:noFill/>
            </a:ln>
          </p:spPr>
          <p:txBody>
            <a:bodyPr/>
            <a:p>
              <a:endParaRPr lang="zh-CN" altLang="en-US"/>
            </a:p>
          </p:txBody>
        </p:sp>
        <p:sp>
          <p:nvSpPr>
            <p:cNvPr id="65" name="Freeform 20"/>
            <p:cNvSpPr/>
            <p:nvPr/>
          </p:nvSpPr>
          <p:spPr bwMode="hidden">
            <a:xfrm>
              <a:off x="2454" y="0"/>
              <a:ext cx="3119" cy="2678"/>
            </a:xfrm>
            <a:custGeom>
              <a:avLst/>
              <a:gdLst/>
              <a:ahLst/>
              <a:cxnLst>
                <a:cxn ang="0">
                  <a:pos x="0" y="0"/>
                </a:cxn>
                <a:cxn ang="0">
                  <a:pos x="3026" y="2680"/>
                </a:cxn>
                <a:cxn ang="0">
                  <a:pos x="3122" y="2590"/>
                </a:cxn>
                <a:cxn ang="0">
                  <a:pos x="383" y="0"/>
                </a:cxn>
                <a:cxn ang="0">
                  <a:pos x="0" y="0"/>
                </a:cxn>
                <a:cxn ang="0">
                  <a:pos x="0" y="0"/>
                </a:cxn>
              </a:cxnLst>
              <a:rect l="0" t="0" r="r" b="b"/>
              <a:pathLst>
                <a:path w="3122" h="2680">
                  <a:moveTo>
                    <a:pt x="0" y="0"/>
                  </a:moveTo>
                  <a:lnTo>
                    <a:pt x="3026" y="2680"/>
                  </a:lnTo>
                  <a:lnTo>
                    <a:pt x="3122" y="2590"/>
                  </a:lnTo>
                  <a:lnTo>
                    <a:pt x="383" y="0"/>
                  </a:lnTo>
                  <a:lnTo>
                    <a:pt x="0" y="0"/>
                  </a:lnTo>
                  <a:lnTo>
                    <a:pt x="0" y="0"/>
                  </a:lnTo>
                  <a:close/>
                </a:path>
              </a:pathLst>
            </a:custGeom>
            <a:gradFill rotWithShape="0">
              <a:gsLst>
                <a:gs pos="0">
                  <a:schemeClr val="bg1">
                    <a:gamma/>
                    <a:shade val="46275"/>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74" name="Freeform 21"/>
            <p:cNvSpPr/>
            <p:nvPr/>
          </p:nvSpPr>
          <p:spPr>
            <a:xfrm>
              <a:off x="5626" y="2534"/>
              <a:ext cx="132" cy="132"/>
            </a:xfrm>
            <a:custGeom>
              <a:avLst/>
              <a:gdLst/>
              <a:ahLst/>
              <a:cxnLst>
                <a:cxn ang="0">
                  <a:pos x="132" y="132"/>
                </a:cxn>
                <a:cxn ang="0">
                  <a:pos x="0" y="0"/>
                </a:cxn>
                <a:cxn ang="0">
                  <a:pos x="0" y="0"/>
                </a:cxn>
                <a:cxn ang="0">
                  <a:pos x="132" y="132"/>
                </a:cxn>
                <a:cxn ang="0">
                  <a:pos x="132" y="132"/>
                </a:cxn>
              </a:cxnLst>
              <a:pathLst>
                <a:path w="132" h="132">
                  <a:moveTo>
                    <a:pt x="132" y="132"/>
                  </a:moveTo>
                  <a:lnTo>
                    <a:pt x="0" y="0"/>
                  </a:lnTo>
                  <a:lnTo>
                    <a:pt x="132" y="132"/>
                  </a:lnTo>
                  <a:close/>
                </a:path>
              </a:pathLst>
            </a:custGeom>
            <a:solidFill>
              <a:srgbClr val="FF9999">
                <a:alpha val="100000"/>
              </a:srgbClr>
            </a:solidFill>
            <a:ln w="9525">
              <a:noFill/>
            </a:ln>
          </p:spPr>
          <p:txBody>
            <a:bodyPr/>
            <a:p>
              <a:endParaRPr lang="zh-CN" altLang="en-US"/>
            </a:p>
          </p:txBody>
        </p:sp>
        <p:sp>
          <p:nvSpPr>
            <p:cNvPr id="67" name="Freeform 22"/>
            <p:cNvSpPr/>
            <p:nvPr/>
          </p:nvSpPr>
          <p:spPr bwMode="hidden">
            <a:xfrm>
              <a:off x="3112" y="0"/>
              <a:ext cx="2514" cy="2534"/>
            </a:xfrm>
            <a:custGeom>
              <a:avLst/>
              <a:gdLst/>
              <a:ahLst/>
              <a:cxnLst>
                <a:cxn ang="0">
                  <a:pos x="0" y="0"/>
                </a:cxn>
                <a:cxn ang="0">
                  <a:pos x="2517" y="2536"/>
                </a:cxn>
                <a:cxn ang="0">
                  <a:pos x="2517" y="2536"/>
                </a:cxn>
                <a:cxn ang="0">
                  <a:pos x="66" y="0"/>
                </a:cxn>
                <a:cxn ang="0">
                  <a:pos x="0" y="0"/>
                </a:cxn>
                <a:cxn ang="0">
                  <a:pos x="0" y="0"/>
                </a:cxn>
              </a:cxnLst>
              <a:rect l="0" t="0" r="r" b="b"/>
              <a:pathLst>
                <a:path w="2517" h="2536">
                  <a:moveTo>
                    <a:pt x="0" y="0"/>
                  </a:moveTo>
                  <a:lnTo>
                    <a:pt x="2517" y="2536"/>
                  </a:lnTo>
                  <a:lnTo>
                    <a:pt x="2517" y="2536"/>
                  </a:lnTo>
                  <a:lnTo>
                    <a:pt x="66" y="0"/>
                  </a:lnTo>
                  <a:lnTo>
                    <a:pt x="0" y="0"/>
                  </a:lnTo>
                  <a:lnTo>
                    <a:pt x="0" y="0"/>
                  </a:lnTo>
                  <a:close/>
                </a:path>
              </a:pathLst>
            </a:custGeom>
            <a:gradFill rotWithShape="0">
              <a:gsLst>
                <a:gs pos="0">
                  <a:schemeClr val="bg1">
                    <a:gamma/>
                    <a:shade val="51373"/>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8" name="Freeform 23"/>
            <p:cNvSpPr/>
            <p:nvPr/>
          </p:nvSpPr>
          <p:spPr bwMode="hidden">
            <a:xfrm>
              <a:off x="3488" y="0"/>
              <a:ext cx="2198" cy="2480"/>
            </a:xfrm>
            <a:custGeom>
              <a:avLst/>
              <a:gdLst/>
              <a:ahLst/>
              <a:cxnLst>
                <a:cxn ang="0">
                  <a:pos x="0" y="0"/>
                </a:cxn>
                <a:cxn ang="0">
                  <a:pos x="2188" y="2482"/>
                </a:cxn>
                <a:cxn ang="0">
                  <a:pos x="2200" y="2476"/>
                </a:cxn>
                <a:cxn ang="0">
                  <a:pos x="317" y="0"/>
                </a:cxn>
                <a:cxn ang="0">
                  <a:pos x="0" y="0"/>
                </a:cxn>
                <a:cxn ang="0">
                  <a:pos x="0" y="0"/>
                </a:cxn>
              </a:cxnLst>
              <a:rect l="0" t="0" r="r" b="b"/>
              <a:pathLst>
                <a:path w="2200" h="2482">
                  <a:moveTo>
                    <a:pt x="0" y="0"/>
                  </a:moveTo>
                  <a:lnTo>
                    <a:pt x="2188" y="2482"/>
                  </a:lnTo>
                  <a:lnTo>
                    <a:pt x="2200" y="2476"/>
                  </a:lnTo>
                  <a:lnTo>
                    <a:pt x="317" y="0"/>
                  </a:lnTo>
                  <a:lnTo>
                    <a:pt x="0" y="0"/>
                  </a:lnTo>
                  <a:lnTo>
                    <a:pt x="0" y="0"/>
                  </a:lnTo>
                  <a:close/>
                </a:path>
              </a:pathLst>
            </a:custGeom>
            <a:gradFill rotWithShape="0">
              <a:gsLst>
                <a:gs pos="0">
                  <a:schemeClr val="bg2">
                    <a:gamma/>
                    <a:shade val="78824"/>
                    <a:invGamma/>
                  </a:schemeClr>
                </a:gs>
                <a:gs pos="100000">
                  <a:schemeClr val="bg2"/>
                </a:gs>
              </a:gsLst>
              <a:lin ang="5400000" scaled="1"/>
            </a:gradFill>
            <a:ln w="9525" cap="flat" cmpd="sng">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9" name="Freeform 24"/>
            <p:cNvSpPr/>
            <p:nvPr/>
          </p:nvSpPr>
          <p:spPr bwMode="hidden">
            <a:xfrm>
              <a:off x="5674" y="2474"/>
              <a:ext cx="84" cy="96"/>
            </a:xfrm>
            <a:custGeom>
              <a:avLst/>
              <a:gdLst/>
              <a:ahLst/>
              <a:cxnLst>
                <a:cxn ang="0">
                  <a:pos x="84" y="96"/>
                </a:cxn>
                <a:cxn ang="0">
                  <a:pos x="84" y="90"/>
                </a:cxn>
                <a:cxn ang="0">
                  <a:pos x="12" y="0"/>
                </a:cxn>
                <a:cxn ang="0">
                  <a:pos x="0" y="6"/>
                </a:cxn>
                <a:cxn ang="0">
                  <a:pos x="84" y="96"/>
                </a:cxn>
                <a:cxn ang="0">
                  <a:pos x="84" y="96"/>
                </a:cxn>
              </a:cxnLst>
              <a:rect l="0" t="0" r="r" b="b"/>
              <a:pathLst>
                <a:path w="84" h="96">
                  <a:moveTo>
                    <a:pt x="84" y="96"/>
                  </a:moveTo>
                  <a:lnTo>
                    <a:pt x="84" y="90"/>
                  </a:lnTo>
                  <a:lnTo>
                    <a:pt x="12" y="0"/>
                  </a:lnTo>
                  <a:lnTo>
                    <a:pt x="0" y="6"/>
                  </a:lnTo>
                  <a:lnTo>
                    <a:pt x="84" y="96"/>
                  </a:lnTo>
                  <a:lnTo>
                    <a:pt x="84" y="96"/>
                  </a:lnTo>
                  <a:close/>
                </a:path>
              </a:pathLst>
            </a:custGeom>
            <a:gradFill rotWithShape="0">
              <a:gsLst>
                <a:gs pos="0">
                  <a:schemeClr val="bg1"/>
                </a:gs>
                <a:gs pos="100000">
                  <a:schemeClr val="bg1">
                    <a:gamma/>
                    <a:tint val="90980"/>
                    <a:invGamma/>
                  </a:schemeClr>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78" name="Freeform 25"/>
            <p:cNvSpPr/>
            <p:nvPr/>
          </p:nvSpPr>
          <p:spPr>
            <a:xfrm>
              <a:off x="5603" y="850"/>
              <a:ext cx="155" cy="516"/>
            </a:xfrm>
            <a:custGeom>
              <a:avLst/>
              <a:gdLst/>
              <a:ahLst/>
              <a:cxnLst>
                <a:cxn ang="0">
                  <a:pos x="155" y="516"/>
                </a:cxn>
                <a:cxn ang="0">
                  <a:pos x="155" y="204"/>
                </a:cxn>
                <a:cxn ang="0">
                  <a:pos x="77" y="0"/>
                </a:cxn>
                <a:cxn ang="0">
                  <a:pos x="0" y="192"/>
                </a:cxn>
                <a:cxn ang="0">
                  <a:pos x="155" y="516"/>
                </a:cxn>
                <a:cxn ang="0">
                  <a:pos x="155" y="516"/>
                </a:cxn>
              </a:cxnLst>
              <a:pathLst>
                <a:path w="155" h="516">
                  <a:moveTo>
                    <a:pt x="155" y="516"/>
                  </a:moveTo>
                  <a:lnTo>
                    <a:pt x="155" y="204"/>
                  </a:lnTo>
                  <a:lnTo>
                    <a:pt x="77" y="0"/>
                  </a:lnTo>
                  <a:lnTo>
                    <a:pt x="0" y="192"/>
                  </a:lnTo>
                  <a:lnTo>
                    <a:pt x="155" y="516"/>
                  </a:lnTo>
                  <a:close/>
                </a:path>
              </a:pathLst>
            </a:custGeom>
            <a:solidFill>
              <a:schemeClr val="bg2">
                <a:alpha val="100000"/>
              </a:schemeClr>
            </a:solidFill>
            <a:ln w="9525">
              <a:noFill/>
            </a:ln>
          </p:spPr>
          <p:txBody>
            <a:bodyPr/>
            <a:p>
              <a:endParaRPr lang="zh-CN" altLang="en-US"/>
            </a:p>
          </p:txBody>
        </p:sp>
        <p:sp>
          <p:nvSpPr>
            <p:cNvPr id="71" name="Freeform 26"/>
            <p:cNvSpPr/>
            <p:nvPr/>
          </p:nvSpPr>
          <p:spPr bwMode="hidden">
            <a:xfrm>
              <a:off x="5107" y="0"/>
              <a:ext cx="573" cy="1042"/>
            </a:xfrm>
            <a:custGeom>
              <a:avLst/>
              <a:gdLst/>
              <a:ahLst/>
              <a:cxnLst>
                <a:cxn ang="0">
                  <a:pos x="0" y="0"/>
                </a:cxn>
                <a:cxn ang="0">
                  <a:pos x="497" y="1043"/>
                </a:cxn>
                <a:cxn ang="0">
                  <a:pos x="574" y="851"/>
                </a:cxn>
                <a:cxn ang="0">
                  <a:pos x="251" y="0"/>
                </a:cxn>
                <a:cxn ang="0">
                  <a:pos x="0" y="0"/>
                </a:cxn>
                <a:cxn ang="0">
                  <a:pos x="0" y="0"/>
                </a:cxn>
              </a:cxnLst>
              <a:rect l="0" t="0" r="r" b="b"/>
              <a:pathLst>
                <a:path w="574" h="1043">
                  <a:moveTo>
                    <a:pt x="0" y="0"/>
                  </a:moveTo>
                  <a:lnTo>
                    <a:pt x="497" y="1043"/>
                  </a:lnTo>
                  <a:lnTo>
                    <a:pt x="574" y="851"/>
                  </a:lnTo>
                  <a:lnTo>
                    <a:pt x="251" y="0"/>
                  </a:lnTo>
                  <a:lnTo>
                    <a:pt x="0" y="0"/>
                  </a:lnTo>
                  <a:lnTo>
                    <a:pt x="0" y="0"/>
                  </a:lnTo>
                  <a:close/>
                </a:path>
              </a:pathLst>
            </a:custGeom>
            <a:gradFill rotWithShape="0">
              <a:gsLst>
                <a:gs pos="0">
                  <a:schemeClr val="bg2">
                    <a:gamma/>
                    <a:shade val="66667"/>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2" name="Freeform 27"/>
            <p:cNvSpPr/>
            <p:nvPr/>
          </p:nvSpPr>
          <p:spPr bwMode="hidden">
            <a:xfrm>
              <a:off x="5411" y="0"/>
              <a:ext cx="341" cy="796"/>
            </a:xfrm>
            <a:custGeom>
              <a:avLst/>
              <a:gdLst/>
              <a:ahLst/>
              <a:cxnLst>
                <a:cxn ang="0">
                  <a:pos x="144" y="0"/>
                </a:cxn>
                <a:cxn ang="0">
                  <a:pos x="0" y="0"/>
                </a:cxn>
                <a:cxn ang="0">
                  <a:pos x="287" y="797"/>
                </a:cxn>
                <a:cxn ang="0">
                  <a:pos x="341" y="653"/>
                </a:cxn>
                <a:cxn ang="0">
                  <a:pos x="144" y="0"/>
                </a:cxn>
                <a:cxn ang="0">
                  <a:pos x="144" y="0"/>
                </a:cxn>
              </a:cxnLst>
              <a:rect l="0" t="0" r="r" b="b"/>
              <a:pathLst>
                <a:path w="341" h="797">
                  <a:moveTo>
                    <a:pt x="144" y="0"/>
                  </a:moveTo>
                  <a:lnTo>
                    <a:pt x="0" y="0"/>
                  </a:lnTo>
                  <a:lnTo>
                    <a:pt x="287" y="797"/>
                  </a:lnTo>
                  <a:lnTo>
                    <a:pt x="341" y="653"/>
                  </a:lnTo>
                  <a:lnTo>
                    <a:pt x="144" y="0"/>
                  </a:lnTo>
                  <a:lnTo>
                    <a:pt x="144"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81" name="Freeform 28"/>
            <p:cNvSpPr/>
            <p:nvPr/>
          </p:nvSpPr>
          <p:spPr>
            <a:xfrm>
              <a:off x="5698" y="653"/>
              <a:ext cx="60" cy="311"/>
            </a:xfrm>
            <a:custGeom>
              <a:avLst/>
              <a:gdLst/>
              <a:ahLst/>
              <a:cxnLst>
                <a:cxn ang="0">
                  <a:pos x="0" y="144"/>
                </a:cxn>
                <a:cxn ang="0">
                  <a:pos x="60" y="286"/>
                </a:cxn>
                <a:cxn ang="0">
                  <a:pos x="60" y="6"/>
                </a:cxn>
                <a:cxn ang="0">
                  <a:pos x="54" y="0"/>
                </a:cxn>
                <a:cxn ang="0">
                  <a:pos x="0" y="144"/>
                </a:cxn>
                <a:cxn ang="0">
                  <a:pos x="0" y="144"/>
                </a:cxn>
              </a:cxnLst>
              <a:pathLst>
                <a:path w="60" h="312">
                  <a:moveTo>
                    <a:pt x="0" y="144"/>
                  </a:moveTo>
                  <a:lnTo>
                    <a:pt x="60" y="312"/>
                  </a:lnTo>
                  <a:lnTo>
                    <a:pt x="60" y="6"/>
                  </a:lnTo>
                  <a:lnTo>
                    <a:pt x="54" y="0"/>
                  </a:lnTo>
                  <a:lnTo>
                    <a:pt x="0" y="144"/>
                  </a:lnTo>
                  <a:close/>
                </a:path>
              </a:pathLst>
            </a:custGeom>
            <a:solidFill>
              <a:schemeClr val="bg2">
                <a:alpha val="100000"/>
              </a:schemeClr>
            </a:solidFill>
            <a:ln w="9525">
              <a:noFill/>
            </a:ln>
          </p:spPr>
          <p:txBody>
            <a:bodyPr/>
            <a:p>
              <a:endParaRPr lang="zh-CN" altLang="en-US"/>
            </a:p>
          </p:txBody>
        </p:sp>
        <p:sp>
          <p:nvSpPr>
            <p:cNvPr id="74" name="Freeform 29"/>
            <p:cNvSpPr/>
            <p:nvPr/>
          </p:nvSpPr>
          <p:spPr bwMode="hidden">
            <a:xfrm>
              <a:off x="2" y="1601"/>
              <a:ext cx="5752" cy="1864"/>
            </a:xfrm>
            <a:custGeom>
              <a:avLst/>
              <a:gdLst/>
              <a:ahLst/>
              <a:cxnLst>
                <a:cxn ang="0">
                  <a:pos x="0" y="371"/>
                </a:cxn>
                <a:cxn ang="0">
                  <a:pos x="5740" y="1864"/>
                </a:cxn>
                <a:cxn ang="0">
                  <a:pos x="5740" y="1834"/>
                </a:cxn>
                <a:cxn ang="0">
                  <a:pos x="0" y="0"/>
                </a:cxn>
                <a:cxn ang="0">
                  <a:pos x="0" y="371"/>
                </a:cxn>
                <a:cxn ang="0">
                  <a:pos x="0" y="371"/>
                </a:cxn>
              </a:cxnLst>
              <a:rect l="0" t="0" r="r" b="b"/>
              <a:pathLst>
                <a:path w="5740" h="1864">
                  <a:moveTo>
                    <a:pt x="0" y="371"/>
                  </a:moveTo>
                  <a:lnTo>
                    <a:pt x="5740" y="1864"/>
                  </a:lnTo>
                  <a:lnTo>
                    <a:pt x="5740" y="1834"/>
                  </a:lnTo>
                  <a:lnTo>
                    <a:pt x="0" y="0"/>
                  </a:lnTo>
                  <a:lnTo>
                    <a:pt x="0" y="371"/>
                  </a:lnTo>
                  <a:lnTo>
                    <a:pt x="0" y="371"/>
                  </a:lnTo>
                  <a:close/>
                </a:path>
              </a:pathLst>
            </a:custGeom>
            <a:gradFill rotWithShape="0">
              <a:gsLst>
                <a:gs pos="0">
                  <a:schemeClr val="bg1">
                    <a:gamma/>
                    <a:shade val="63529"/>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83" name="Freeform 30"/>
            <p:cNvSpPr/>
            <p:nvPr/>
          </p:nvSpPr>
          <p:spPr>
            <a:xfrm>
              <a:off x="5754" y="3483"/>
              <a:ext cx="6" cy="6"/>
            </a:xfrm>
            <a:custGeom>
              <a:avLst/>
              <a:gdLst/>
              <a:ahLst/>
              <a:cxnLst>
                <a:cxn ang="0">
                  <a:pos x="6" y="6"/>
                </a:cxn>
                <a:cxn ang="0">
                  <a:pos x="0" y="0"/>
                </a:cxn>
                <a:cxn ang="0">
                  <a:pos x="0" y="6"/>
                </a:cxn>
                <a:cxn ang="0">
                  <a:pos x="6" y="6"/>
                </a:cxn>
                <a:cxn ang="0">
                  <a:pos x="6" y="6"/>
                </a:cxn>
              </a:cxnLst>
              <a:pathLst>
                <a:path w="6" h="6">
                  <a:moveTo>
                    <a:pt x="6" y="6"/>
                  </a:moveTo>
                  <a:lnTo>
                    <a:pt x="0" y="0"/>
                  </a:lnTo>
                  <a:lnTo>
                    <a:pt x="0" y="6"/>
                  </a:lnTo>
                  <a:lnTo>
                    <a:pt x="6" y="6"/>
                  </a:lnTo>
                  <a:close/>
                </a:path>
              </a:pathLst>
            </a:custGeom>
            <a:solidFill>
              <a:srgbClr val="18FF00">
                <a:alpha val="100000"/>
              </a:srgbClr>
            </a:solidFill>
            <a:ln w="9525">
              <a:noFill/>
            </a:ln>
          </p:spPr>
          <p:txBody>
            <a:bodyPr/>
            <a:p>
              <a:endParaRPr lang="zh-CN" altLang="en-US"/>
            </a:p>
          </p:txBody>
        </p:sp>
        <p:sp>
          <p:nvSpPr>
            <p:cNvPr id="76" name="Freeform 31"/>
            <p:cNvSpPr/>
            <p:nvPr/>
          </p:nvSpPr>
          <p:spPr bwMode="hidden">
            <a:xfrm>
              <a:off x="2" y="2152"/>
              <a:ext cx="5752" cy="1337"/>
            </a:xfrm>
            <a:custGeom>
              <a:avLst/>
              <a:gdLst/>
              <a:ahLst/>
              <a:cxnLst>
                <a:cxn ang="0">
                  <a:pos x="0" y="366"/>
                </a:cxn>
                <a:cxn ang="0">
                  <a:pos x="5740" y="1337"/>
                </a:cxn>
                <a:cxn ang="0">
                  <a:pos x="5740" y="1331"/>
                </a:cxn>
                <a:cxn ang="0">
                  <a:pos x="0" y="0"/>
                </a:cxn>
                <a:cxn ang="0">
                  <a:pos x="0" y="366"/>
                </a:cxn>
                <a:cxn ang="0">
                  <a:pos x="0" y="366"/>
                </a:cxn>
              </a:cxnLst>
              <a:rect l="0" t="0" r="r" b="b"/>
              <a:pathLst>
                <a:path w="5740" h="1337">
                  <a:moveTo>
                    <a:pt x="0" y="366"/>
                  </a:moveTo>
                  <a:lnTo>
                    <a:pt x="5740" y="1337"/>
                  </a:lnTo>
                  <a:lnTo>
                    <a:pt x="5740" y="1331"/>
                  </a:lnTo>
                  <a:lnTo>
                    <a:pt x="0" y="0"/>
                  </a:lnTo>
                  <a:lnTo>
                    <a:pt x="0" y="366"/>
                  </a:lnTo>
                  <a:lnTo>
                    <a:pt x="0" y="366"/>
                  </a:lnTo>
                  <a:close/>
                </a:path>
              </a:pathLst>
            </a:custGeom>
            <a:gradFill rotWithShape="0">
              <a:gsLst>
                <a:gs pos="0">
                  <a:schemeClr val="bg1">
                    <a:gamma/>
                    <a:shade val="6078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7" name="Freeform 32"/>
            <p:cNvSpPr/>
            <p:nvPr/>
          </p:nvSpPr>
          <p:spPr bwMode="hidden">
            <a:xfrm>
              <a:off x="2" y="3177"/>
              <a:ext cx="5752" cy="414"/>
            </a:xfrm>
            <a:custGeom>
              <a:avLst/>
              <a:gdLst/>
              <a:ahLst/>
              <a:cxnLst>
                <a:cxn ang="0">
                  <a:pos x="0" y="48"/>
                </a:cxn>
                <a:cxn ang="0">
                  <a:pos x="5740" y="414"/>
                </a:cxn>
                <a:cxn ang="0">
                  <a:pos x="5740" y="402"/>
                </a:cxn>
                <a:cxn ang="0">
                  <a:pos x="0" y="0"/>
                </a:cxn>
                <a:cxn ang="0">
                  <a:pos x="0" y="48"/>
                </a:cxn>
                <a:cxn ang="0">
                  <a:pos x="0" y="48"/>
                </a:cxn>
              </a:cxnLst>
              <a:rect l="0" t="0" r="r" b="b"/>
              <a:pathLst>
                <a:path w="5740" h="414">
                  <a:moveTo>
                    <a:pt x="0" y="48"/>
                  </a:moveTo>
                  <a:lnTo>
                    <a:pt x="5740" y="414"/>
                  </a:lnTo>
                  <a:lnTo>
                    <a:pt x="5740" y="402"/>
                  </a:lnTo>
                  <a:lnTo>
                    <a:pt x="0" y="0"/>
                  </a:lnTo>
                  <a:lnTo>
                    <a:pt x="0" y="48"/>
                  </a:lnTo>
                  <a:lnTo>
                    <a:pt x="0" y="48"/>
                  </a:lnTo>
                  <a:close/>
                </a:path>
              </a:pathLst>
            </a:custGeom>
            <a:gradFill rotWithShape="0">
              <a:gsLst>
                <a:gs pos="0">
                  <a:schemeClr val="bg1">
                    <a:gamma/>
                    <a:shade val="84706"/>
                    <a:invGamma/>
                  </a:schemeClr>
                </a:gs>
                <a:gs pos="100000">
                  <a:schemeClr val="bg1"/>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8" name="Freeform 33"/>
            <p:cNvSpPr/>
            <p:nvPr/>
          </p:nvSpPr>
          <p:spPr bwMode="hidden">
            <a:xfrm>
              <a:off x="1297" y="0"/>
              <a:ext cx="4457" cy="3177"/>
            </a:xfrm>
            <a:custGeom>
              <a:avLst/>
              <a:gdLst/>
              <a:ahLst/>
              <a:cxnLst>
                <a:cxn ang="0">
                  <a:pos x="0" y="0"/>
                </a:cxn>
                <a:cxn ang="0">
                  <a:pos x="4448" y="3177"/>
                </a:cxn>
                <a:cxn ang="0">
                  <a:pos x="4448" y="3153"/>
                </a:cxn>
                <a:cxn ang="0">
                  <a:pos x="125" y="0"/>
                </a:cxn>
                <a:cxn ang="0">
                  <a:pos x="0" y="0"/>
                </a:cxn>
                <a:cxn ang="0">
                  <a:pos x="0" y="0"/>
                </a:cxn>
              </a:cxnLst>
              <a:rect l="0" t="0" r="r" b="b"/>
              <a:pathLst>
                <a:path w="4448" h="3177">
                  <a:moveTo>
                    <a:pt x="0" y="0"/>
                  </a:moveTo>
                  <a:lnTo>
                    <a:pt x="4448" y="3177"/>
                  </a:lnTo>
                  <a:lnTo>
                    <a:pt x="4448" y="3153"/>
                  </a:lnTo>
                  <a:lnTo>
                    <a:pt x="125" y="0"/>
                  </a:lnTo>
                  <a:lnTo>
                    <a:pt x="0" y="0"/>
                  </a:lnTo>
                  <a:lnTo>
                    <a:pt x="0" y="0"/>
                  </a:lnTo>
                  <a:close/>
                </a:path>
              </a:pathLst>
            </a:custGeom>
            <a:gradFill rotWithShape="0">
              <a:gsLst>
                <a:gs pos="0">
                  <a:schemeClr val="bg1">
                    <a:gamma/>
                    <a:shade val="48627"/>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9" name="Freeform 34"/>
            <p:cNvSpPr/>
            <p:nvPr/>
          </p:nvSpPr>
          <p:spPr bwMode="hidden">
            <a:xfrm>
              <a:off x="3321" y="0"/>
              <a:ext cx="2433" cy="2614"/>
            </a:xfrm>
            <a:custGeom>
              <a:avLst/>
              <a:gdLst/>
              <a:ahLst/>
              <a:cxnLst>
                <a:cxn ang="0">
                  <a:pos x="0" y="0"/>
                </a:cxn>
                <a:cxn ang="0">
                  <a:pos x="2428" y="2614"/>
                </a:cxn>
                <a:cxn ang="0">
                  <a:pos x="2428" y="2608"/>
                </a:cxn>
                <a:cxn ang="0">
                  <a:pos x="66" y="0"/>
                </a:cxn>
                <a:cxn ang="0">
                  <a:pos x="0" y="0"/>
                </a:cxn>
                <a:cxn ang="0">
                  <a:pos x="0" y="0"/>
                </a:cxn>
              </a:cxnLst>
              <a:rect l="0" t="0" r="r" b="b"/>
              <a:pathLst>
                <a:path w="2428" h="2614">
                  <a:moveTo>
                    <a:pt x="0" y="0"/>
                  </a:moveTo>
                  <a:lnTo>
                    <a:pt x="2428" y="2614"/>
                  </a:lnTo>
                  <a:lnTo>
                    <a:pt x="2428" y="2608"/>
                  </a:lnTo>
                  <a:lnTo>
                    <a:pt x="66" y="0"/>
                  </a:lnTo>
                  <a:lnTo>
                    <a:pt x="0" y="0"/>
                  </a:lnTo>
                  <a:lnTo>
                    <a:pt x="0" y="0"/>
                  </a:lnTo>
                  <a:close/>
                </a:path>
              </a:pathLst>
            </a:custGeom>
            <a:gradFill rotWithShape="0">
              <a:gsLst>
                <a:gs pos="0">
                  <a:schemeClr val="bg1">
                    <a:gamma/>
                    <a:shade val="84706"/>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0" name="Freeform 35"/>
            <p:cNvSpPr/>
            <p:nvPr/>
          </p:nvSpPr>
          <p:spPr bwMode="hidden">
            <a:xfrm>
              <a:off x="3950" y="0"/>
              <a:ext cx="1804" cy="2464"/>
            </a:xfrm>
            <a:custGeom>
              <a:avLst/>
              <a:gdLst/>
              <a:ahLst/>
              <a:cxnLst>
                <a:cxn ang="0">
                  <a:pos x="485" y="0"/>
                </a:cxn>
                <a:cxn ang="0">
                  <a:pos x="0" y="0"/>
                </a:cxn>
                <a:cxn ang="0">
                  <a:pos x="1800" y="2464"/>
                </a:cxn>
                <a:cxn ang="0">
                  <a:pos x="1800" y="2248"/>
                </a:cxn>
                <a:cxn ang="0">
                  <a:pos x="1794" y="2248"/>
                </a:cxn>
                <a:cxn ang="0">
                  <a:pos x="485" y="0"/>
                </a:cxn>
                <a:cxn ang="0">
                  <a:pos x="485" y="0"/>
                </a:cxn>
              </a:cxnLst>
              <a:rect l="0" t="0" r="r" b="b"/>
              <a:pathLst>
                <a:path w="1800" h="2464">
                  <a:moveTo>
                    <a:pt x="485" y="0"/>
                  </a:moveTo>
                  <a:lnTo>
                    <a:pt x="0" y="0"/>
                  </a:lnTo>
                  <a:lnTo>
                    <a:pt x="1800" y="2464"/>
                  </a:lnTo>
                  <a:lnTo>
                    <a:pt x="1800" y="2248"/>
                  </a:lnTo>
                  <a:lnTo>
                    <a:pt x="1794" y="2248"/>
                  </a:lnTo>
                  <a:lnTo>
                    <a:pt x="485" y="0"/>
                  </a:lnTo>
                  <a:lnTo>
                    <a:pt x="485"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1" name="Freeform 36"/>
            <p:cNvSpPr/>
            <p:nvPr/>
          </p:nvSpPr>
          <p:spPr bwMode="hidden">
            <a:xfrm>
              <a:off x="4519" y="0"/>
              <a:ext cx="1235" cy="2074"/>
            </a:xfrm>
            <a:custGeom>
              <a:avLst/>
              <a:gdLst/>
              <a:ahLst/>
              <a:cxnLst>
                <a:cxn ang="0">
                  <a:pos x="0" y="0"/>
                </a:cxn>
                <a:cxn ang="0">
                  <a:pos x="1232" y="2074"/>
                </a:cxn>
                <a:cxn ang="0">
                  <a:pos x="1232" y="2038"/>
                </a:cxn>
                <a:cxn ang="0">
                  <a:pos x="42" y="0"/>
                </a:cxn>
                <a:cxn ang="0">
                  <a:pos x="0" y="0"/>
                </a:cxn>
                <a:cxn ang="0">
                  <a:pos x="0" y="0"/>
                </a:cxn>
              </a:cxnLst>
              <a:rect l="0" t="0" r="r" b="b"/>
              <a:pathLst>
                <a:path w="1232" h="2074">
                  <a:moveTo>
                    <a:pt x="0" y="0"/>
                  </a:moveTo>
                  <a:lnTo>
                    <a:pt x="1232" y="2074"/>
                  </a:lnTo>
                  <a:lnTo>
                    <a:pt x="1232" y="2038"/>
                  </a:lnTo>
                  <a:lnTo>
                    <a:pt x="42" y="0"/>
                  </a:lnTo>
                  <a:lnTo>
                    <a:pt x="0" y="0"/>
                  </a:lnTo>
                  <a:lnTo>
                    <a:pt x="0" y="0"/>
                  </a:lnTo>
                  <a:close/>
                </a:path>
              </a:pathLst>
            </a:custGeom>
            <a:gradFill rotWithShape="0">
              <a:gsLst>
                <a:gs pos="0">
                  <a:schemeClr val="bg1">
                    <a:gamma/>
                    <a:shade val="57647"/>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2" name="Freeform 37"/>
            <p:cNvSpPr/>
            <p:nvPr/>
          </p:nvSpPr>
          <p:spPr bwMode="hidden">
            <a:xfrm>
              <a:off x="4694" y="0"/>
              <a:ext cx="1060" cy="1936"/>
            </a:xfrm>
            <a:custGeom>
              <a:avLst/>
              <a:gdLst/>
              <a:ahLst/>
              <a:cxnLst>
                <a:cxn ang="0">
                  <a:pos x="0" y="0"/>
                </a:cxn>
                <a:cxn ang="0">
                  <a:pos x="1058" y="1936"/>
                </a:cxn>
                <a:cxn ang="0">
                  <a:pos x="1058" y="1930"/>
                </a:cxn>
                <a:cxn ang="0">
                  <a:pos x="54" y="0"/>
                </a:cxn>
                <a:cxn ang="0">
                  <a:pos x="0" y="0"/>
                </a:cxn>
                <a:cxn ang="0">
                  <a:pos x="0" y="0"/>
                </a:cxn>
              </a:cxnLst>
              <a:rect l="0" t="0" r="r" b="b"/>
              <a:pathLst>
                <a:path w="1058" h="1936">
                  <a:moveTo>
                    <a:pt x="0" y="0"/>
                  </a:moveTo>
                  <a:lnTo>
                    <a:pt x="1058" y="1936"/>
                  </a:lnTo>
                  <a:lnTo>
                    <a:pt x="1058" y="1930"/>
                  </a:lnTo>
                  <a:lnTo>
                    <a:pt x="54" y="0"/>
                  </a:lnTo>
                  <a:lnTo>
                    <a:pt x="0" y="0"/>
                  </a:lnTo>
                  <a:lnTo>
                    <a:pt x="0" y="0"/>
                  </a:lnTo>
                  <a:close/>
                </a:path>
              </a:pathLst>
            </a:custGeom>
            <a:gradFill rotWithShape="0">
              <a:gsLst>
                <a:gs pos="0">
                  <a:schemeClr val="bg1">
                    <a:gamma/>
                    <a:shade val="72549"/>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3" name="Freeform 38"/>
            <p:cNvSpPr/>
            <p:nvPr/>
          </p:nvSpPr>
          <p:spPr bwMode="hidden">
            <a:xfrm>
              <a:off x="4981" y="0"/>
              <a:ext cx="773" cy="1487"/>
            </a:xfrm>
            <a:custGeom>
              <a:avLst/>
              <a:gdLst/>
              <a:ahLst/>
              <a:cxnLst>
                <a:cxn ang="0">
                  <a:pos x="771" y="1433"/>
                </a:cxn>
                <a:cxn ang="0">
                  <a:pos x="42" y="0"/>
                </a:cxn>
                <a:cxn ang="0">
                  <a:pos x="0" y="0"/>
                </a:cxn>
                <a:cxn ang="0">
                  <a:pos x="771" y="1487"/>
                </a:cxn>
                <a:cxn ang="0">
                  <a:pos x="771" y="1433"/>
                </a:cxn>
                <a:cxn ang="0">
                  <a:pos x="771" y="1433"/>
                </a:cxn>
              </a:cxnLst>
              <a:rect l="0" t="0" r="r" b="b"/>
              <a:pathLst>
                <a:path w="771" h="1487">
                  <a:moveTo>
                    <a:pt x="771" y="1433"/>
                  </a:moveTo>
                  <a:lnTo>
                    <a:pt x="42" y="0"/>
                  </a:lnTo>
                  <a:lnTo>
                    <a:pt x="0" y="0"/>
                  </a:lnTo>
                  <a:lnTo>
                    <a:pt x="771" y="1487"/>
                  </a:lnTo>
                  <a:lnTo>
                    <a:pt x="771" y="1433"/>
                  </a:lnTo>
                  <a:lnTo>
                    <a:pt x="771" y="1433"/>
                  </a:lnTo>
                  <a:close/>
                </a:path>
              </a:pathLst>
            </a:custGeom>
            <a:gradFill rotWithShape="0">
              <a:gsLst>
                <a:gs pos="0">
                  <a:schemeClr val="bg1">
                    <a:gamma/>
                    <a:shade val="7882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2092" name="Group 39"/>
            <p:cNvGrpSpPr/>
            <p:nvPr userDrawn="1"/>
          </p:nvGrpSpPr>
          <p:grpSpPr>
            <a:xfrm>
              <a:off x="0" y="1632"/>
              <a:ext cx="5758" cy="1858"/>
              <a:chOff x="0" y="1632"/>
              <a:chExt cx="5758" cy="1858"/>
            </a:xfrm>
          </p:grpSpPr>
          <p:sp>
            <p:nvSpPr>
              <p:cNvPr id="85" name="Freeform 40"/>
              <p:cNvSpPr/>
              <p:nvPr/>
            </p:nvSpPr>
            <p:spPr bwMode="hidden">
              <a:xfrm>
                <a:off x="0" y="1632"/>
                <a:ext cx="3670" cy="1313"/>
              </a:xfrm>
              <a:custGeom>
                <a:avLst/>
                <a:gdLst/>
                <a:ahLst/>
                <a:cxnLst>
                  <a:cxn ang="0">
                    <a:pos x="0" y="0"/>
                  </a:cxn>
                  <a:cxn ang="0">
                    <a:pos x="0" y="366"/>
                  </a:cxn>
                  <a:cxn ang="0">
                    <a:pos x="3635" y="1313"/>
                  </a:cxn>
                  <a:cxn ang="0">
                    <a:pos x="3647" y="1235"/>
                  </a:cxn>
                  <a:cxn ang="0">
                    <a:pos x="3659" y="1163"/>
                  </a:cxn>
                  <a:cxn ang="0">
                    <a:pos x="0" y="0"/>
                  </a:cxn>
                  <a:cxn ang="0">
                    <a:pos x="0" y="0"/>
                  </a:cxn>
                </a:cxnLst>
                <a:rect l="0" t="0" r="r" b="b"/>
                <a:pathLst>
                  <a:path w="3659" h="1313">
                    <a:moveTo>
                      <a:pt x="0" y="0"/>
                    </a:moveTo>
                    <a:lnTo>
                      <a:pt x="0" y="366"/>
                    </a:lnTo>
                    <a:lnTo>
                      <a:pt x="3635" y="1313"/>
                    </a:lnTo>
                    <a:lnTo>
                      <a:pt x="3647" y="1235"/>
                    </a:lnTo>
                    <a:lnTo>
                      <a:pt x="3659" y="1163"/>
                    </a:lnTo>
                    <a:lnTo>
                      <a:pt x="0" y="0"/>
                    </a:lnTo>
                    <a:lnTo>
                      <a:pt x="0" y="0"/>
                    </a:lnTo>
                    <a:close/>
                  </a:path>
                </a:pathLst>
              </a:custGeom>
              <a:gradFill rotWithShape="0">
                <a:gsLst>
                  <a:gs pos="0">
                    <a:schemeClr val="bg1">
                      <a:gamma/>
                      <a:shade val="72549"/>
                      <a:invGamma/>
                    </a:schemeClr>
                  </a:gs>
                  <a:gs pos="100000">
                    <a:schemeClr val="bg1"/>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6" name="Freeform 41"/>
              <p:cNvSpPr/>
              <p:nvPr/>
            </p:nvSpPr>
            <p:spPr bwMode="hidden">
              <a:xfrm>
                <a:off x="3646" y="2795"/>
                <a:ext cx="2112" cy="695"/>
              </a:xfrm>
              <a:custGeom>
                <a:avLst/>
                <a:gdLst/>
                <a:ahLst/>
                <a:cxnLst>
                  <a:cxn ang="0">
                    <a:pos x="2105" y="665"/>
                  </a:cxn>
                  <a:cxn ang="0">
                    <a:pos x="24" y="0"/>
                  </a:cxn>
                  <a:cxn ang="0">
                    <a:pos x="12" y="72"/>
                  </a:cxn>
                  <a:cxn ang="0">
                    <a:pos x="0" y="150"/>
                  </a:cxn>
                  <a:cxn ang="0">
                    <a:pos x="2105" y="695"/>
                  </a:cxn>
                  <a:cxn ang="0">
                    <a:pos x="2105" y="665"/>
                  </a:cxn>
                  <a:cxn ang="0">
                    <a:pos x="2105" y="665"/>
                  </a:cxn>
                </a:cxnLst>
                <a:rect l="0" t="0" r="r" b="b"/>
                <a:pathLst>
                  <a:path w="2105" h="695">
                    <a:moveTo>
                      <a:pt x="2105" y="665"/>
                    </a:moveTo>
                    <a:lnTo>
                      <a:pt x="24" y="0"/>
                    </a:lnTo>
                    <a:lnTo>
                      <a:pt x="12" y="72"/>
                    </a:lnTo>
                    <a:lnTo>
                      <a:pt x="0" y="150"/>
                    </a:lnTo>
                    <a:lnTo>
                      <a:pt x="2105" y="695"/>
                    </a:lnTo>
                    <a:lnTo>
                      <a:pt x="2105" y="665"/>
                    </a:lnTo>
                    <a:lnTo>
                      <a:pt x="2105" y="665"/>
                    </a:lnTo>
                    <a:close/>
                  </a:path>
                </a:pathLst>
              </a:custGeom>
              <a:gradFill rotWithShape="0">
                <a:gsLst>
                  <a:gs pos="0">
                    <a:schemeClr val="bg1"/>
                  </a:gs>
                  <a:gs pos="100000">
                    <a:schemeClr val="bg1">
                      <a:gamma/>
                      <a:tint val="90980"/>
                      <a:invGamma/>
                    </a:schemeClr>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sp>
        <p:nvSpPr>
          <p:cNvPr id="33834" name="Rectangle 42"/>
          <p:cNvSpPr>
            <a:spLocks noGrp="1" noChangeArrowheads="1"/>
          </p:cNvSpPr>
          <p:nvPr>
            <p:ph type="ctrTitle" sz="quarter"/>
          </p:nvPr>
        </p:nvSpPr>
        <p:spPr>
          <a:xfrm>
            <a:off x="457200" y="1600200"/>
            <a:ext cx="8229600" cy="1828800"/>
          </a:xfrm>
        </p:spPr>
        <p:txBody>
          <a:bodyPr/>
          <a:lstStyle>
            <a:lvl1pPr>
              <a:defRPr sz="4800"/>
            </a:lvl1pPr>
          </a:lstStyle>
          <a:p>
            <a:r>
              <a:rPr lang="zh-CN" altLang="en-US"/>
              <a:t>单击此处编辑母版标题样式</a:t>
            </a:r>
            <a:endParaRPr lang="zh-CN" altLang="en-US"/>
          </a:p>
        </p:txBody>
      </p:sp>
      <p:sp>
        <p:nvSpPr>
          <p:cNvPr id="33835" name="Rectangle 43"/>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sz="3600"/>
            </a:lvl1pPr>
          </a:lstStyle>
          <a:p>
            <a:r>
              <a:rPr lang="zh-CN" altLang="en-US"/>
              <a:t>单击此处编辑母版副标题样式</a:t>
            </a:r>
            <a:endParaRPr lang="zh-CN" altLang="en-US"/>
          </a:p>
        </p:txBody>
      </p:sp>
      <p:sp>
        <p:nvSpPr>
          <p:cNvPr id="87" name="Rectangle 44"/>
          <p:cNvSpPr>
            <a:spLocks noGrp="1" noChangeArrowheads="1"/>
          </p:cNvSpPr>
          <p:nvPr>
            <p:ph type="dt" sz="quarter" idx="2"/>
          </p:nvPr>
        </p:nvSpPr>
        <p:spPr bwMode="auto">
          <a:xfrm>
            <a:off x="457200" y="6243638"/>
            <a:ext cx="2133600" cy="457200"/>
          </a:xfrm>
          <a:prstGeom prst="rect">
            <a:avLst/>
          </a:prstGeom>
          <a:ln>
            <a:miter lim="800000"/>
          </a:ln>
        </p:spPr>
        <p:txBody>
          <a:bodyPr vert="horz" wrap="square" lIns="91440" tIns="45720" rIns="91440" bIns="45720"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88" name="Rectangle 4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89" name="Rectangle 46"/>
          <p:cNvSpPr>
            <a:spLocks noGrp="1" noChangeArrowheads="1"/>
          </p:cNvSpPr>
          <p:nvPr>
            <p:ph type="sldNum" sz="quarter" idx="4"/>
          </p:nvPr>
        </p:nvSpPr>
        <p:spPr bwMode="auto">
          <a:xfrm>
            <a:off x="6553200" y="6243638"/>
            <a:ext cx="2133600" cy="457200"/>
          </a:xfrm>
          <a:prstGeom prst="rect">
            <a:avLst/>
          </a:prstGeom>
          <a:ln>
            <a:miter lim="800000"/>
          </a:ln>
        </p:spPr>
        <p:txBody>
          <a:bodyPr vert="horz" wrap="square" lIns="91440" tIns="45720" rIns="91440" bIns="45720"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E21B93B-33ED-4160-86B6-FDE12177A09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gradFill rotWithShape="0">
          <a:gsLst>
            <a:gs pos="0">
              <a:srgbClr val="000058"/>
            </a:gs>
            <a:gs pos="100000">
              <a:schemeClr val="bg1"/>
            </a:gs>
          </a:gsLst>
          <a:lin ang="2700000" scaled="1"/>
          <a:tileRect/>
        </a:gradFill>
        <a:effectLst/>
      </p:bgPr>
    </p:bg>
    <p:spTree>
      <p:nvGrpSpPr>
        <p:cNvPr id="1" name=""/>
        <p:cNvGrpSpPr/>
        <p:nvPr/>
      </p:nvGrpSpPr>
      <p:grpSpPr>
        <a:xfrm>
          <a:off x="0" y="0"/>
          <a:ext cx="0" cy="0"/>
          <a:chOff x="0" y="0"/>
          <a:chExt cx="0" cy="0"/>
        </a:xfrm>
      </p:grpSpPr>
      <p:grpSp>
        <p:nvGrpSpPr>
          <p:cNvPr id="2050" name="Group 2"/>
          <p:cNvGrpSpPr/>
          <p:nvPr/>
        </p:nvGrpSpPr>
        <p:grpSpPr>
          <a:xfrm>
            <a:off x="0" y="0"/>
            <a:ext cx="9144000" cy="6856413"/>
            <a:chOff x="0" y="0"/>
            <a:chExt cx="5760" cy="4319"/>
          </a:xfrm>
        </p:grpSpPr>
        <p:sp>
          <p:nvSpPr>
            <p:cNvPr id="48" name="Freeform 3"/>
            <p:cNvSpPr/>
            <p:nvPr/>
          </p:nvSpPr>
          <p:spPr bwMode="hidden">
            <a:xfrm>
              <a:off x="0" y="12"/>
              <a:ext cx="5758" cy="3273"/>
            </a:xfrm>
            <a:custGeom>
              <a:avLst/>
              <a:gdLst/>
              <a:ahLst/>
              <a:cxnLst>
                <a:cxn ang="0">
                  <a:pos x="3193" y="1816"/>
                </a:cxn>
                <a:cxn ang="0">
                  <a:pos x="0" y="0"/>
                </a:cxn>
                <a:cxn ang="0">
                  <a:pos x="0" y="522"/>
                </a:cxn>
                <a:cxn ang="0">
                  <a:pos x="3037" y="1978"/>
                </a:cxn>
                <a:cxn ang="0">
                  <a:pos x="5740" y="3273"/>
                </a:cxn>
                <a:cxn ang="0">
                  <a:pos x="5740" y="3267"/>
                </a:cxn>
                <a:cxn ang="0">
                  <a:pos x="3193" y="1816"/>
                </a:cxn>
                <a:cxn ang="0">
                  <a:pos x="3193" y="1816"/>
                </a:cxn>
              </a:cxnLst>
              <a:rect l="0" t="0" r="r" b="b"/>
              <a:pathLst>
                <a:path w="5740" h="3273">
                  <a:moveTo>
                    <a:pt x="3193" y="1816"/>
                  </a:moveTo>
                  <a:lnTo>
                    <a:pt x="0" y="0"/>
                  </a:lnTo>
                  <a:lnTo>
                    <a:pt x="0" y="522"/>
                  </a:lnTo>
                  <a:lnTo>
                    <a:pt x="3037" y="1978"/>
                  </a:lnTo>
                  <a:lnTo>
                    <a:pt x="5740" y="3273"/>
                  </a:lnTo>
                  <a:lnTo>
                    <a:pt x="5740" y="3267"/>
                  </a:lnTo>
                  <a:lnTo>
                    <a:pt x="3193" y="1816"/>
                  </a:lnTo>
                  <a:lnTo>
                    <a:pt x="3193" y="1816"/>
                  </a:lnTo>
                  <a:close/>
                </a:path>
              </a:pathLst>
            </a:custGeom>
            <a:gradFill rotWithShape="0">
              <a:gsLst>
                <a:gs pos="0">
                  <a:schemeClr val="bg2">
                    <a:gamma/>
                    <a:shade val="63529"/>
                    <a:invGamma/>
                  </a:schemeClr>
                </a:gs>
                <a:gs pos="100000">
                  <a:schemeClr val="bg2"/>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9" name="Freeform 4"/>
            <p:cNvSpPr/>
            <p:nvPr/>
          </p:nvSpPr>
          <p:spPr bwMode="hidden">
            <a:xfrm>
              <a:off x="149" y="0"/>
              <a:ext cx="5609" cy="3243"/>
            </a:xfrm>
            <a:custGeom>
              <a:avLst/>
              <a:gdLst/>
              <a:ahLst/>
              <a:cxnLst>
                <a:cxn ang="0">
                  <a:pos x="3163" y="1714"/>
                </a:cxn>
                <a:cxn ang="0">
                  <a:pos x="431" y="0"/>
                </a:cxn>
                <a:cxn ang="0">
                  <a:pos x="0" y="0"/>
                </a:cxn>
                <a:cxn ang="0">
                  <a:pos x="3086" y="1786"/>
                </a:cxn>
                <a:cxn ang="0">
                  <a:pos x="5591" y="3243"/>
                </a:cxn>
                <a:cxn ang="0">
                  <a:pos x="5591" y="3237"/>
                </a:cxn>
                <a:cxn ang="0">
                  <a:pos x="3163" y="1714"/>
                </a:cxn>
                <a:cxn ang="0">
                  <a:pos x="3163" y="1714"/>
                </a:cxn>
              </a:cxnLst>
              <a:rect l="0" t="0" r="r" b="b"/>
              <a:pathLst>
                <a:path w="5591" h="3243">
                  <a:moveTo>
                    <a:pt x="3163" y="1714"/>
                  </a:moveTo>
                  <a:lnTo>
                    <a:pt x="431" y="0"/>
                  </a:lnTo>
                  <a:lnTo>
                    <a:pt x="0" y="0"/>
                  </a:lnTo>
                  <a:lnTo>
                    <a:pt x="3086" y="1786"/>
                  </a:lnTo>
                  <a:lnTo>
                    <a:pt x="5591" y="3243"/>
                  </a:lnTo>
                  <a:lnTo>
                    <a:pt x="5591" y="3237"/>
                  </a:lnTo>
                  <a:lnTo>
                    <a:pt x="3163" y="1714"/>
                  </a:lnTo>
                  <a:lnTo>
                    <a:pt x="3163" y="1714"/>
                  </a:lnTo>
                  <a:close/>
                </a:path>
              </a:pathLst>
            </a:custGeom>
            <a:gradFill rotWithShape="0">
              <a:gsLst>
                <a:gs pos="0">
                  <a:schemeClr val="bg1">
                    <a:gamma/>
                    <a:shade val="6078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0" name="Freeform 5"/>
            <p:cNvSpPr/>
            <p:nvPr/>
          </p:nvSpPr>
          <p:spPr bwMode="hidden">
            <a:xfrm>
              <a:off x="0" y="3433"/>
              <a:ext cx="4038" cy="191"/>
            </a:xfrm>
            <a:custGeom>
              <a:avLst/>
              <a:gdLst/>
              <a:ahLst/>
              <a:cxnLst>
                <a:cxn ang="0">
                  <a:pos x="0" y="156"/>
                </a:cxn>
                <a:cxn ang="0">
                  <a:pos x="4042" y="192"/>
                </a:cxn>
                <a:cxn ang="0">
                  <a:pos x="4042" y="144"/>
                </a:cxn>
                <a:cxn ang="0">
                  <a:pos x="0" y="0"/>
                </a:cxn>
                <a:cxn ang="0">
                  <a:pos x="0" y="156"/>
                </a:cxn>
                <a:cxn ang="0">
                  <a:pos x="0" y="156"/>
                </a:cxn>
              </a:cxnLst>
              <a:rect l="0" t="0" r="r" b="b"/>
              <a:pathLst>
                <a:path w="4042" h="192">
                  <a:moveTo>
                    <a:pt x="0" y="156"/>
                  </a:moveTo>
                  <a:lnTo>
                    <a:pt x="4042" y="192"/>
                  </a:lnTo>
                  <a:lnTo>
                    <a:pt x="4042" y="144"/>
                  </a:lnTo>
                  <a:lnTo>
                    <a:pt x="0" y="0"/>
                  </a:lnTo>
                  <a:lnTo>
                    <a:pt x="0" y="156"/>
                  </a:lnTo>
                  <a:lnTo>
                    <a:pt x="0" y="156"/>
                  </a:lnTo>
                  <a:close/>
                </a:path>
              </a:pathLst>
            </a:custGeom>
            <a:gradFill rotWithShape="0">
              <a:gsLst>
                <a:gs pos="0">
                  <a:schemeClr val="bg2">
                    <a:gamma/>
                    <a:shade val="75686"/>
                    <a:invGamma/>
                  </a:schemeClr>
                </a:gs>
                <a:gs pos="100000">
                  <a:schemeClr val="bg2"/>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9" name="Freeform 6"/>
            <p:cNvSpPr/>
            <p:nvPr/>
          </p:nvSpPr>
          <p:spPr>
            <a:xfrm>
              <a:off x="4038" y="3577"/>
              <a:ext cx="1720" cy="65"/>
            </a:xfrm>
            <a:custGeom>
              <a:avLst/>
              <a:gdLst/>
              <a:ahLst/>
              <a:cxnLst>
                <a:cxn ang="0">
                  <a:pos x="1670" y="40"/>
                </a:cxn>
                <a:cxn ang="0">
                  <a:pos x="1670" y="34"/>
                </a:cxn>
                <a:cxn ang="0">
                  <a:pos x="0" y="0"/>
                </a:cxn>
                <a:cxn ang="0">
                  <a:pos x="0" y="33"/>
                </a:cxn>
                <a:cxn ang="0">
                  <a:pos x="1670" y="40"/>
                </a:cxn>
                <a:cxn ang="0">
                  <a:pos x="1670" y="40"/>
                </a:cxn>
              </a:cxnLst>
              <a:pathLst>
                <a:path w="1722" h="66">
                  <a:moveTo>
                    <a:pt x="1722" y="66"/>
                  </a:moveTo>
                  <a:lnTo>
                    <a:pt x="1722" y="60"/>
                  </a:lnTo>
                  <a:lnTo>
                    <a:pt x="0" y="0"/>
                  </a:lnTo>
                  <a:lnTo>
                    <a:pt x="0" y="48"/>
                  </a:lnTo>
                  <a:lnTo>
                    <a:pt x="1722" y="66"/>
                  </a:lnTo>
                  <a:close/>
                </a:path>
              </a:pathLst>
            </a:custGeom>
            <a:gradFill rotWithShape="0">
              <a:gsLst>
                <a:gs pos="0">
                  <a:schemeClr val="bg2">
                    <a:alpha val="100000"/>
                  </a:schemeClr>
                </a:gs>
                <a:gs pos="100000">
                  <a:schemeClr val="bg1">
                    <a:alpha val="100000"/>
                  </a:schemeClr>
                </a:gs>
              </a:gsLst>
              <a:lin ang="0" scaled="1"/>
              <a:tileRect/>
            </a:gradFill>
            <a:ln w="9525">
              <a:noFill/>
            </a:ln>
          </p:spPr>
          <p:txBody>
            <a:bodyPr/>
            <a:p>
              <a:endParaRPr lang="zh-CN" altLang="en-US"/>
            </a:p>
          </p:txBody>
        </p:sp>
        <p:sp>
          <p:nvSpPr>
            <p:cNvPr id="52" name="Freeform 7"/>
            <p:cNvSpPr/>
            <p:nvPr/>
          </p:nvSpPr>
          <p:spPr bwMode="hidden">
            <a:xfrm>
              <a:off x="0" y="3726"/>
              <a:ext cx="4784" cy="329"/>
            </a:xfrm>
            <a:custGeom>
              <a:avLst/>
              <a:gdLst/>
              <a:ahLst/>
              <a:cxnLst>
                <a:cxn ang="0">
                  <a:pos x="0" y="329"/>
                </a:cxn>
                <a:cxn ang="0">
                  <a:pos x="4789" y="77"/>
                </a:cxn>
                <a:cxn ang="0">
                  <a:pos x="4789" y="0"/>
                </a:cxn>
                <a:cxn ang="0">
                  <a:pos x="0" y="107"/>
                </a:cxn>
                <a:cxn ang="0">
                  <a:pos x="0" y="329"/>
                </a:cxn>
                <a:cxn ang="0">
                  <a:pos x="0" y="329"/>
                </a:cxn>
              </a:cxnLst>
              <a:rect l="0" t="0" r="r" b="b"/>
              <a:pathLst>
                <a:path w="4789" h="329">
                  <a:moveTo>
                    <a:pt x="0" y="329"/>
                  </a:moveTo>
                  <a:lnTo>
                    <a:pt x="4789" y="77"/>
                  </a:lnTo>
                  <a:lnTo>
                    <a:pt x="4789" y="0"/>
                  </a:lnTo>
                  <a:lnTo>
                    <a:pt x="0" y="107"/>
                  </a:lnTo>
                  <a:lnTo>
                    <a:pt x="0" y="329"/>
                  </a:lnTo>
                  <a:lnTo>
                    <a:pt x="0" y="329"/>
                  </a:lnTo>
                  <a:close/>
                </a:path>
              </a:pathLst>
            </a:custGeom>
            <a:gradFill rotWithShape="0">
              <a:gsLst>
                <a:gs pos="0">
                  <a:schemeClr val="bg1">
                    <a:gamma/>
                    <a:shade val="81961"/>
                    <a:invGamma/>
                  </a:schemeClr>
                </a:gs>
                <a:gs pos="100000">
                  <a:schemeClr val="bg1"/>
                </a:gs>
              </a:gsLst>
              <a:lin ang="0" scaled="1"/>
            </a:gradFill>
            <a:ln w="9525" cap="flat" cmpd="sng">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61" name="Freeform 8"/>
            <p:cNvSpPr/>
            <p:nvPr/>
          </p:nvSpPr>
          <p:spPr>
            <a:xfrm>
              <a:off x="4784" y="3702"/>
              <a:ext cx="974" cy="101"/>
            </a:xfrm>
            <a:custGeom>
              <a:avLst/>
              <a:gdLst/>
              <a:ahLst/>
              <a:cxnLst>
                <a:cxn ang="0">
                  <a:pos x="949" y="48"/>
                </a:cxn>
                <a:cxn ang="0">
                  <a:pos x="949" y="0"/>
                </a:cxn>
                <a:cxn ang="0">
                  <a:pos x="0" y="24"/>
                </a:cxn>
                <a:cxn ang="0">
                  <a:pos x="0" y="101"/>
                </a:cxn>
                <a:cxn ang="0">
                  <a:pos x="949" y="48"/>
                </a:cxn>
                <a:cxn ang="0">
                  <a:pos x="949" y="48"/>
                </a:cxn>
              </a:cxnLst>
              <a:pathLst>
                <a:path w="975" h="101">
                  <a:moveTo>
                    <a:pt x="975" y="48"/>
                  </a:moveTo>
                  <a:lnTo>
                    <a:pt x="975" y="0"/>
                  </a:lnTo>
                  <a:lnTo>
                    <a:pt x="0" y="24"/>
                  </a:lnTo>
                  <a:lnTo>
                    <a:pt x="0" y="101"/>
                  </a:lnTo>
                  <a:lnTo>
                    <a:pt x="975" y="48"/>
                  </a:lnTo>
                  <a:close/>
                </a:path>
              </a:pathLst>
            </a:custGeom>
            <a:solidFill>
              <a:schemeClr val="bg1">
                <a:alpha val="100000"/>
              </a:schemeClr>
            </a:solidFill>
            <a:ln w="9525">
              <a:noFill/>
            </a:ln>
          </p:spPr>
          <p:txBody>
            <a:bodyPr/>
            <a:p>
              <a:endParaRPr lang="zh-CN" altLang="en-US"/>
            </a:p>
          </p:txBody>
        </p:sp>
        <p:sp>
          <p:nvSpPr>
            <p:cNvPr id="2062" name="Freeform 9"/>
            <p:cNvSpPr/>
            <p:nvPr/>
          </p:nvSpPr>
          <p:spPr>
            <a:xfrm>
              <a:off x="3619" y="3815"/>
              <a:ext cx="2139" cy="198"/>
            </a:xfrm>
            <a:custGeom>
              <a:avLst/>
              <a:gdLst/>
              <a:ahLst/>
              <a:cxnLst>
                <a:cxn ang="0">
                  <a:pos x="2089" y="0"/>
                </a:cxn>
                <a:cxn ang="0">
                  <a:pos x="0" y="156"/>
                </a:cxn>
                <a:cxn ang="0">
                  <a:pos x="0" y="198"/>
                </a:cxn>
                <a:cxn ang="0">
                  <a:pos x="2089" y="0"/>
                </a:cxn>
                <a:cxn ang="0">
                  <a:pos x="2089" y="0"/>
                </a:cxn>
              </a:cxnLst>
              <a:pathLst>
                <a:path w="2141" h="198">
                  <a:moveTo>
                    <a:pt x="2141" y="0"/>
                  </a:moveTo>
                  <a:lnTo>
                    <a:pt x="0" y="156"/>
                  </a:lnTo>
                  <a:lnTo>
                    <a:pt x="0" y="198"/>
                  </a:lnTo>
                  <a:lnTo>
                    <a:pt x="2141" y="0"/>
                  </a:lnTo>
                  <a:close/>
                </a:path>
              </a:pathLst>
            </a:custGeom>
            <a:solidFill>
              <a:schemeClr val="bg1">
                <a:alpha val="100000"/>
              </a:schemeClr>
            </a:solidFill>
            <a:ln w="9525">
              <a:noFill/>
            </a:ln>
          </p:spPr>
          <p:txBody>
            <a:bodyPr/>
            <a:p>
              <a:endParaRPr lang="zh-CN" altLang="en-US"/>
            </a:p>
          </p:txBody>
        </p:sp>
        <p:sp>
          <p:nvSpPr>
            <p:cNvPr id="55" name="Freeform 10"/>
            <p:cNvSpPr/>
            <p:nvPr/>
          </p:nvSpPr>
          <p:spPr bwMode="hidden">
            <a:xfrm>
              <a:off x="0" y="3971"/>
              <a:ext cx="3619" cy="348"/>
            </a:xfrm>
            <a:custGeom>
              <a:avLst/>
              <a:gdLst/>
              <a:ahLst/>
              <a:cxnLst>
                <a:cxn ang="0">
                  <a:pos x="0" y="348"/>
                </a:cxn>
                <a:cxn ang="0">
                  <a:pos x="311" y="348"/>
                </a:cxn>
                <a:cxn ang="0">
                  <a:pos x="3623" y="42"/>
                </a:cxn>
                <a:cxn ang="0">
                  <a:pos x="3623" y="0"/>
                </a:cxn>
                <a:cxn ang="0">
                  <a:pos x="0" y="264"/>
                </a:cxn>
                <a:cxn ang="0">
                  <a:pos x="0" y="348"/>
                </a:cxn>
                <a:cxn ang="0">
                  <a:pos x="0" y="348"/>
                </a:cxn>
              </a:cxnLst>
              <a:rect l="0" t="0" r="r" b="b"/>
              <a:pathLst>
                <a:path w="3623" h="348">
                  <a:moveTo>
                    <a:pt x="0" y="348"/>
                  </a:moveTo>
                  <a:lnTo>
                    <a:pt x="311" y="348"/>
                  </a:lnTo>
                  <a:lnTo>
                    <a:pt x="3623" y="42"/>
                  </a:lnTo>
                  <a:lnTo>
                    <a:pt x="3623" y="0"/>
                  </a:lnTo>
                  <a:lnTo>
                    <a:pt x="0" y="264"/>
                  </a:lnTo>
                  <a:lnTo>
                    <a:pt x="0" y="348"/>
                  </a:lnTo>
                  <a:lnTo>
                    <a:pt x="0" y="348"/>
                  </a:lnTo>
                  <a:close/>
                </a:path>
              </a:pathLst>
            </a:custGeom>
            <a:gradFill rotWithShape="0">
              <a:gsLst>
                <a:gs pos="0">
                  <a:schemeClr val="bg1">
                    <a:gamma/>
                    <a:shade val="72549"/>
                    <a:invGamma/>
                  </a:schemeClr>
                </a:gs>
                <a:gs pos="100000">
                  <a:schemeClr val="bg1"/>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64" name="Freeform 11"/>
            <p:cNvSpPr/>
            <p:nvPr/>
          </p:nvSpPr>
          <p:spPr>
            <a:xfrm>
              <a:off x="2097" y="4043"/>
              <a:ext cx="2514" cy="276"/>
            </a:xfrm>
            <a:custGeom>
              <a:avLst/>
              <a:gdLst/>
              <a:ahLst/>
              <a:cxnLst>
                <a:cxn ang="0">
                  <a:pos x="2104" y="276"/>
                </a:cxn>
                <a:cxn ang="0">
                  <a:pos x="2439" y="204"/>
                </a:cxn>
                <a:cxn ang="0">
                  <a:pos x="2182" y="0"/>
                </a:cxn>
                <a:cxn ang="0">
                  <a:pos x="0" y="276"/>
                </a:cxn>
                <a:cxn ang="0">
                  <a:pos x="2104" y="276"/>
                </a:cxn>
                <a:cxn ang="0">
                  <a:pos x="2104" y="276"/>
                </a:cxn>
              </a:cxnLst>
              <a:pathLst>
                <a:path w="2517" h="276">
                  <a:moveTo>
                    <a:pt x="2182" y="276"/>
                  </a:moveTo>
                  <a:lnTo>
                    <a:pt x="2517" y="204"/>
                  </a:lnTo>
                  <a:lnTo>
                    <a:pt x="2260" y="0"/>
                  </a:lnTo>
                  <a:lnTo>
                    <a:pt x="0" y="276"/>
                  </a:lnTo>
                  <a:lnTo>
                    <a:pt x="2182" y="276"/>
                  </a:lnTo>
                  <a:close/>
                </a:path>
              </a:pathLst>
            </a:custGeom>
            <a:solidFill>
              <a:schemeClr val="bg1">
                <a:alpha val="100000"/>
              </a:schemeClr>
            </a:solidFill>
            <a:ln w="9525">
              <a:noFill/>
            </a:ln>
          </p:spPr>
          <p:txBody>
            <a:bodyPr/>
            <a:p>
              <a:endParaRPr lang="zh-CN" altLang="en-US"/>
            </a:p>
          </p:txBody>
        </p:sp>
        <p:sp>
          <p:nvSpPr>
            <p:cNvPr id="57" name="Freeform 12"/>
            <p:cNvSpPr/>
            <p:nvPr/>
          </p:nvSpPr>
          <p:spPr bwMode="hidden">
            <a:xfrm>
              <a:off x="4354" y="3869"/>
              <a:ext cx="1404" cy="378"/>
            </a:xfrm>
            <a:custGeom>
              <a:avLst/>
              <a:gdLst/>
              <a:ahLst/>
              <a:cxnLst>
                <a:cxn ang="0">
                  <a:pos x="1405" y="126"/>
                </a:cxn>
                <a:cxn ang="0">
                  <a:pos x="1405" y="0"/>
                </a:cxn>
                <a:cxn ang="0">
                  <a:pos x="0" y="174"/>
                </a:cxn>
                <a:cxn ang="0">
                  <a:pos x="257" y="378"/>
                </a:cxn>
                <a:cxn ang="0">
                  <a:pos x="1405" y="126"/>
                </a:cxn>
                <a:cxn ang="0">
                  <a:pos x="1405" y="126"/>
                </a:cxn>
              </a:cxnLst>
              <a:rect l="0" t="0" r="r" b="b"/>
              <a:pathLst>
                <a:path w="1405" h="378">
                  <a:moveTo>
                    <a:pt x="1405" y="126"/>
                  </a:moveTo>
                  <a:lnTo>
                    <a:pt x="1405" y="0"/>
                  </a:lnTo>
                  <a:lnTo>
                    <a:pt x="0" y="174"/>
                  </a:lnTo>
                  <a:lnTo>
                    <a:pt x="257" y="378"/>
                  </a:lnTo>
                  <a:lnTo>
                    <a:pt x="1405" y="126"/>
                  </a:lnTo>
                  <a:lnTo>
                    <a:pt x="1405" y="126"/>
                  </a:lnTo>
                  <a:close/>
                </a:path>
              </a:pathLst>
            </a:custGeom>
            <a:gradFill rotWithShape="0">
              <a:gsLst>
                <a:gs pos="0">
                  <a:schemeClr val="bg1"/>
                </a:gs>
                <a:gs pos="100000">
                  <a:schemeClr val="bg1">
                    <a:gamma/>
                    <a:tint val="96863"/>
                    <a:invGamma/>
                  </a:schemeClr>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66" name="Freeform 13"/>
            <p:cNvSpPr/>
            <p:nvPr/>
          </p:nvSpPr>
          <p:spPr>
            <a:xfrm>
              <a:off x="5030" y="3151"/>
              <a:ext cx="728" cy="240"/>
            </a:xfrm>
            <a:custGeom>
              <a:avLst/>
              <a:gdLst/>
              <a:ahLst/>
              <a:cxnLst>
                <a:cxn ang="0">
                  <a:pos x="703" y="240"/>
                </a:cxn>
                <a:cxn ang="0">
                  <a:pos x="0" y="0"/>
                </a:cxn>
                <a:cxn ang="0">
                  <a:pos x="0" y="6"/>
                </a:cxn>
                <a:cxn ang="0">
                  <a:pos x="703" y="240"/>
                </a:cxn>
                <a:cxn ang="0">
                  <a:pos x="703" y="240"/>
                </a:cxn>
              </a:cxnLst>
              <a:pathLst>
                <a:path w="729" h="240">
                  <a:moveTo>
                    <a:pt x="729" y="240"/>
                  </a:moveTo>
                  <a:lnTo>
                    <a:pt x="0" y="0"/>
                  </a:lnTo>
                  <a:lnTo>
                    <a:pt x="0" y="6"/>
                  </a:lnTo>
                  <a:lnTo>
                    <a:pt x="729" y="240"/>
                  </a:lnTo>
                  <a:close/>
                </a:path>
              </a:pathLst>
            </a:custGeom>
            <a:solidFill>
              <a:schemeClr val="bg1">
                <a:alpha val="100000"/>
              </a:schemeClr>
            </a:solidFill>
            <a:ln w="9525">
              <a:noFill/>
            </a:ln>
          </p:spPr>
          <p:txBody>
            <a:bodyPr/>
            <a:p>
              <a:endParaRPr lang="zh-CN" altLang="en-US"/>
            </a:p>
          </p:txBody>
        </p:sp>
        <p:sp>
          <p:nvSpPr>
            <p:cNvPr id="59" name="Freeform 14"/>
            <p:cNvSpPr/>
            <p:nvPr/>
          </p:nvSpPr>
          <p:spPr bwMode="hidden">
            <a:xfrm>
              <a:off x="0" y="1486"/>
              <a:ext cx="5030" cy="1671"/>
            </a:xfrm>
            <a:custGeom>
              <a:avLst/>
              <a:gdLst/>
              <a:ahLst/>
              <a:cxnLst>
                <a:cxn ang="0">
                  <a:pos x="0" y="72"/>
                </a:cxn>
                <a:cxn ang="0">
                  <a:pos x="5035" y="1672"/>
                </a:cxn>
                <a:cxn ang="0">
                  <a:pos x="5035" y="1666"/>
                </a:cxn>
                <a:cxn ang="0">
                  <a:pos x="0" y="0"/>
                </a:cxn>
                <a:cxn ang="0">
                  <a:pos x="0" y="72"/>
                </a:cxn>
                <a:cxn ang="0">
                  <a:pos x="0" y="72"/>
                </a:cxn>
              </a:cxnLst>
              <a:rect l="0" t="0" r="r" b="b"/>
              <a:pathLst>
                <a:path w="5035" h="1672">
                  <a:moveTo>
                    <a:pt x="0" y="72"/>
                  </a:moveTo>
                  <a:lnTo>
                    <a:pt x="5035" y="1672"/>
                  </a:lnTo>
                  <a:lnTo>
                    <a:pt x="5035" y="1666"/>
                  </a:lnTo>
                  <a:lnTo>
                    <a:pt x="0" y="0"/>
                  </a:lnTo>
                  <a:lnTo>
                    <a:pt x="0" y="72"/>
                  </a:lnTo>
                  <a:lnTo>
                    <a:pt x="0" y="72"/>
                  </a:lnTo>
                  <a:close/>
                </a:path>
              </a:pathLst>
            </a:custGeom>
            <a:gradFill rotWithShape="0">
              <a:gsLst>
                <a:gs pos="0">
                  <a:schemeClr val="bg1">
                    <a:gamma/>
                    <a:shade val="54510"/>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68" name="Freeform 15"/>
            <p:cNvSpPr/>
            <p:nvPr/>
          </p:nvSpPr>
          <p:spPr>
            <a:xfrm>
              <a:off x="5030" y="3049"/>
              <a:ext cx="728" cy="318"/>
            </a:xfrm>
            <a:custGeom>
              <a:avLst/>
              <a:gdLst/>
              <a:ahLst/>
              <a:cxnLst>
                <a:cxn ang="0">
                  <a:pos x="703" y="318"/>
                </a:cxn>
                <a:cxn ang="0">
                  <a:pos x="703" y="312"/>
                </a:cxn>
                <a:cxn ang="0">
                  <a:pos x="0" y="0"/>
                </a:cxn>
                <a:cxn ang="0">
                  <a:pos x="0" y="54"/>
                </a:cxn>
                <a:cxn ang="0">
                  <a:pos x="703" y="318"/>
                </a:cxn>
                <a:cxn ang="0">
                  <a:pos x="703" y="318"/>
                </a:cxn>
              </a:cxnLst>
              <a:pathLst>
                <a:path w="729" h="318">
                  <a:moveTo>
                    <a:pt x="729" y="318"/>
                  </a:moveTo>
                  <a:lnTo>
                    <a:pt x="729" y="312"/>
                  </a:lnTo>
                  <a:lnTo>
                    <a:pt x="0" y="0"/>
                  </a:lnTo>
                  <a:lnTo>
                    <a:pt x="0" y="54"/>
                  </a:lnTo>
                  <a:lnTo>
                    <a:pt x="729" y="318"/>
                  </a:lnTo>
                  <a:close/>
                </a:path>
              </a:pathLst>
            </a:custGeom>
            <a:gradFill rotWithShape="0">
              <a:gsLst>
                <a:gs pos="0">
                  <a:schemeClr val="bg2">
                    <a:alpha val="100000"/>
                  </a:schemeClr>
                </a:gs>
                <a:gs pos="100000">
                  <a:schemeClr val="bg1">
                    <a:alpha val="100000"/>
                  </a:schemeClr>
                </a:gs>
              </a:gsLst>
              <a:lin ang="0" scaled="1"/>
              <a:tileRect/>
            </a:gradFill>
            <a:ln w="9525">
              <a:noFill/>
            </a:ln>
          </p:spPr>
          <p:txBody>
            <a:bodyPr/>
            <a:p>
              <a:endParaRPr lang="zh-CN" altLang="en-US"/>
            </a:p>
          </p:txBody>
        </p:sp>
        <p:sp>
          <p:nvSpPr>
            <p:cNvPr id="61" name="Freeform 16"/>
            <p:cNvSpPr/>
            <p:nvPr/>
          </p:nvSpPr>
          <p:spPr bwMode="hidden">
            <a:xfrm>
              <a:off x="0" y="916"/>
              <a:ext cx="5030" cy="2187"/>
            </a:xfrm>
            <a:custGeom>
              <a:avLst/>
              <a:gdLst/>
              <a:ahLst/>
              <a:cxnLst>
                <a:cxn ang="0">
                  <a:pos x="0" y="396"/>
                </a:cxn>
                <a:cxn ang="0">
                  <a:pos x="5035" y="2188"/>
                </a:cxn>
                <a:cxn ang="0">
                  <a:pos x="5035" y="2134"/>
                </a:cxn>
                <a:cxn ang="0">
                  <a:pos x="0" y="0"/>
                </a:cxn>
                <a:cxn ang="0">
                  <a:pos x="0" y="396"/>
                </a:cxn>
                <a:cxn ang="0">
                  <a:pos x="0" y="396"/>
                </a:cxn>
              </a:cxnLst>
              <a:rect l="0" t="0" r="r" b="b"/>
              <a:pathLst>
                <a:path w="5035" h="2188">
                  <a:moveTo>
                    <a:pt x="0" y="396"/>
                  </a:moveTo>
                  <a:lnTo>
                    <a:pt x="5035" y="2188"/>
                  </a:lnTo>
                  <a:lnTo>
                    <a:pt x="5035" y="2134"/>
                  </a:lnTo>
                  <a:lnTo>
                    <a:pt x="0" y="0"/>
                  </a:lnTo>
                  <a:lnTo>
                    <a:pt x="0" y="396"/>
                  </a:lnTo>
                  <a:lnTo>
                    <a:pt x="0" y="396"/>
                  </a:lnTo>
                  <a:close/>
                </a:path>
              </a:pathLst>
            </a:custGeom>
            <a:gradFill rotWithShape="0">
              <a:gsLst>
                <a:gs pos="0">
                  <a:schemeClr val="bg2">
                    <a:gamma/>
                    <a:shade val="66667"/>
                    <a:invGamma/>
                  </a:schemeClr>
                </a:gs>
                <a:gs pos="100000">
                  <a:schemeClr val="bg2"/>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2" name="Freeform 17"/>
            <p:cNvSpPr/>
            <p:nvPr/>
          </p:nvSpPr>
          <p:spPr bwMode="hidden">
            <a:xfrm>
              <a:off x="2294" y="0"/>
              <a:ext cx="3159" cy="2725"/>
            </a:xfrm>
            <a:custGeom>
              <a:avLst/>
              <a:gdLst/>
              <a:ahLst/>
              <a:cxnLst>
                <a:cxn ang="0">
                  <a:pos x="0" y="0"/>
                </a:cxn>
                <a:cxn ang="0">
                  <a:pos x="3145" y="2727"/>
                </a:cxn>
                <a:cxn ang="0">
                  <a:pos x="3163" y="2704"/>
                </a:cxn>
                <a:cxn ang="0">
                  <a:pos x="102" y="0"/>
                </a:cxn>
                <a:cxn ang="0">
                  <a:pos x="0" y="0"/>
                </a:cxn>
                <a:cxn ang="0">
                  <a:pos x="0" y="0"/>
                </a:cxn>
              </a:cxnLst>
              <a:rect l="0" t="0" r="r" b="b"/>
              <a:pathLst>
                <a:path w="3163" h="2727">
                  <a:moveTo>
                    <a:pt x="0" y="0"/>
                  </a:moveTo>
                  <a:lnTo>
                    <a:pt x="3145" y="2727"/>
                  </a:lnTo>
                  <a:lnTo>
                    <a:pt x="3163" y="2704"/>
                  </a:lnTo>
                  <a:lnTo>
                    <a:pt x="102" y="0"/>
                  </a:lnTo>
                  <a:lnTo>
                    <a:pt x="0" y="0"/>
                  </a:lnTo>
                  <a:lnTo>
                    <a:pt x="0" y="0"/>
                  </a:lnTo>
                  <a:close/>
                </a:path>
              </a:pathLst>
            </a:custGeom>
            <a:gradFill rotWithShape="0">
              <a:gsLst>
                <a:gs pos="0">
                  <a:schemeClr val="bg1">
                    <a:gamma/>
                    <a:shade val="6980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3" name="Freeform 18"/>
            <p:cNvSpPr/>
            <p:nvPr/>
          </p:nvSpPr>
          <p:spPr bwMode="hidden">
            <a:xfrm>
              <a:off x="5435" y="2702"/>
              <a:ext cx="323" cy="299"/>
            </a:xfrm>
            <a:custGeom>
              <a:avLst/>
              <a:gdLst/>
              <a:ahLst/>
              <a:cxnLst>
                <a:cxn ang="0">
                  <a:pos x="323" y="299"/>
                </a:cxn>
                <a:cxn ang="0">
                  <a:pos x="323" y="263"/>
                </a:cxn>
                <a:cxn ang="0">
                  <a:pos x="18" y="0"/>
                </a:cxn>
                <a:cxn ang="0">
                  <a:pos x="0" y="23"/>
                </a:cxn>
                <a:cxn ang="0">
                  <a:pos x="323" y="299"/>
                </a:cxn>
                <a:cxn ang="0">
                  <a:pos x="323" y="299"/>
                </a:cxn>
              </a:cxnLst>
              <a:rect l="0" t="0" r="r" b="b"/>
              <a:pathLst>
                <a:path w="323" h="299">
                  <a:moveTo>
                    <a:pt x="323" y="299"/>
                  </a:moveTo>
                  <a:lnTo>
                    <a:pt x="323" y="263"/>
                  </a:lnTo>
                  <a:lnTo>
                    <a:pt x="18" y="0"/>
                  </a:lnTo>
                  <a:lnTo>
                    <a:pt x="0" y="23"/>
                  </a:lnTo>
                  <a:lnTo>
                    <a:pt x="323" y="299"/>
                  </a:lnTo>
                  <a:lnTo>
                    <a:pt x="323" y="299"/>
                  </a:lnTo>
                  <a:close/>
                </a:path>
              </a:pathLst>
            </a:custGeom>
            <a:gradFill rotWithShape="0">
              <a:gsLst>
                <a:gs pos="0">
                  <a:schemeClr val="bg1"/>
                </a:gs>
                <a:gs pos="100000">
                  <a:schemeClr val="bg1">
                    <a:gamma/>
                    <a:tint val="94118"/>
                    <a:invGamma/>
                  </a:schemeClr>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72" name="Freeform 19"/>
            <p:cNvSpPr/>
            <p:nvPr/>
          </p:nvSpPr>
          <p:spPr>
            <a:xfrm>
              <a:off x="5477" y="2588"/>
              <a:ext cx="281" cy="335"/>
            </a:xfrm>
            <a:custGeom>
              <a:avLst/>
              <a:gdLst/>
              <a:ahLst/>
              <a:cxnLst>
                <a:cxn ang="0">
                  <a:pos x="281" y="335"/>
                </a:cxn>
                <a:cxn ang="0">
                  <a:pos x="281" y="173"/>
                </a:cxn>
                <a:cxn ang="0">
                  <a:pos x="96" y="0"/>
                </a:cxn>
                <a:cxn ang="0">
                  <a:pos x="0" y="90"/>
                </a:cxn>
                <a:cxn ang="0">
                  <a:pos x="281" y="335"/>
                </a:cxn>
                <a:cxn ang="0">
                  <a:pos x="281" y="335"/>
                </a:cxn>
              </a:cxnLst>
              <a:pathLst>
                <a:path w="281" h="335">
                  <a:moveTo>
                    <a:pt x="281" y="335"/>
                  </a:moveTo>
                  <a:lnTo>
                    <a:pt x="281" y="173"/>
                  </a:lnTo>
                  <a:lnTo>
                    <a:pt x="96" y="0"/>
                  </a:lnTo>
                  <a:lnTo>
                    <a:pt x="0" y="90"/>
                  </a:lnTo>
                  <a:lnTo>
                    <a:pt x="281" y="335"/>
                  </a:lnTo>
                  <a:close/>
                </a:path>
              </a:pathLst>
            </a:custGeom>
            <a:solidFill>
              <a:schemeClr val="bg1">
                <a:alpha val="100000"/>
              </a:schemeClr>
            </a:solidFill>
            <a:ln w="9525">
              <a:noFill/>
            </a:ln>
          </p:spPr>
          <p:txBody>
            <a:bodyPr/>
            <a:p>
              <a:endParaRPr lang="zh-CN" altLang="en-US"/>
            </a:p>
          </p:txBody>
        </p:sp>
        <p:sp>
          <p:nvSpPr>
            <p:cNvPr id="65" name="Freeform 20"/>
            <p:cNvSpPr/>
            <p:nvPr/>
          </p:nvSpPr>
          <p:spPr bwMode="hidden">
            <a:xfrm>
              <a:off x="2454" y="0"/>
              <a:ext cx="3119" cy="2678"/>
            </a:xfrm>
            <a:custGeom>
              <a:avLst/>
              <a:gdLst/>
              <a:ahLst/>
              <a:cxnLst>
                <a:cxn ang="0">
                  <a:pos x="0" y="0"/>
                </a:cxn>
                <a:cxn ang="0">
                  <a:pos x="3026" y="2680"/>
                </a:cxn>
                <a:cxn ang="0">
                  <a:pos x="3122" y="2590"/>
                </a:cxn>
                <a:cxn ang="0">
                  <a:pos x="383" y="0"/>
                </a:cxn>
                <a:cxn ang="0">
                  <a:pos x="0" y="0"/>
                </a:cxn>
                <a:cxn ang="0">
                  <a:pos x="0" y="0"/>
                </a:cxn>
              </a:cxnLst>
              <a:rect l="0" t="0" r="r" b="b"/>
              <a:pathLst>
                <a:path w="3122" h="2680">
                  <a:moveTo>
                    <a:pt x="0" y="0"/>
                  </a:moveTo>
                  <a:lnTo>
                    <a:pt x="3026" y="2680"/>
                  </a:lnTo>
                  <a:lnTo>
                    <a:pt x="3122" y="2590"/>
                  </a:lnTo>
                  <a:lnTo>
                    <a:pt x="383" y="0"/>
                  </a:lnTo>
                  <a:lnTo>
                    <a:pt x="0" y="0"/>
                  </a:lnTo>
                  <a:lnTo>
                    <a:pt x="0" y="0"/>
                  </a:lnTo>
                  <a:close/>
                </a:path>
              </a:pathLst>
            </a:custGeom>
            <a:gradFill rotWithShape="0">
              <a:gsLst>
                <a:gs pos="0">
                  <a:schemeClr val="bg1">
                    <a:gamma/>
                    <a:shade val="46275"/>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74" name="Freeform 21"/>
            <p:cNvSpPr/>
            <p:nvPr/>
          </p:nvSpPr>
          <p:spPr>
            <a:xfrm>
              <a:off x="5626" y="2534"/>
              <a:ext cx="132" cy="132"/>
            </a:xfrm>
            <a:custGeom>
              <a:avLst/>
              <a:gdLst/>
              <a:ahLst/>
              <a:cxnLst>
                <a:cxn ang="0">
                  <a:pos x="132" y="132"/>
                </a:cxn>
                <a:cxn ang="0">
                  <a:pos x="0" y="0"/>
                </a:cxn>
                <a:cxn ang="0">
                  <a:pos x="0" y="0"/>
                </a:cxn>
                <a:cxn ang="0">
                  <a:pos x="132" y="132"/>
                </a:cxn>
                <a:cxn ang="0">
                  <a:pos x="132" y="132"/>
                </a:cxn>
              </a:cxnLst>
              <a:pathLst>
                <a:path w="132" h="132">
                  <a:moveTo>
                    <a:pt x="132" y="132"/>
                  </a:moveTo>
                  <a:lnTo>
                    <a:pt x="0" y="0"/>
                  </a:lnTo>
                  <a:lnTo>
                    <a:pt x="132" y="132"/>
                  </a:lnTo>
                  <a:close/>
                </a:path>
              </a:pathLst>
            </a:custGeom>
            <a:solidFill>
              <a:srgbClr val="FF9999">
                <a:alpha val="100000"/>
              </a:srgbClr>
            </a:solidFill>
            <a:ln w="9525">
              <a:noFill/>
            </a:ln>
          </p:spPr>
          <p:txBody>
            <a:bodyPr/>
            <a:p>
              <a:endParaRPr lang="zh-CN" altLang="en-US"/>
            </a:p>
          </p:txBody>
        </p:sp>
        <p:sp>
          <p:nvSpPr>
            <p:cNvPr id="67" name="Freeform 22"/>
            <p:cNvSpPr/>
            <p:nvPr/>
          </p:nvSpPr>
          <p:spPr bwMode="hidden">
            <a:xfrm>
              <a:off x="3112" y="0"/>
              <a:ext cx="2514" cy="2534"/>
            </a:xfrm>
            <a:custGeom>
              <a:avLst/>
              <a:gdLst/>
              <a:ahLst/>
              <a:cxnLst>
                <a:cxn ang="0">
                  <a:pos x="0" y="0"/>
                </a:cxn>
                <a:cxn ang="0">
                  <a:pos x="2517" y="2536"/>
                </a:cxn>
                <a:cxn ang="0">
                  <a:pos x="2517" y="2536"/>
                </a:cxn>
                <a:cxn ang="0">
                  <a:pos x="66" y="0"/>
                </a:cxn>
                <a:cxn ang="0">
                  <a:pos x="0" y="0"/>
                </a:cxn>
                <a:cxn ang="0">
                  <a:pos x="0" y="0"/>
                </a:cxn>
              </a:cxnLst>
              <a:rect l="0" t="0" r="r" b="b"/>
              <a:pathLst>
                <a:path w="2517" h="2536">
                  <a:moveTo>
                    <a:pt x="0" y="0"/>
                  </a:moveTo>
                  <a:lnTo>
                    <a:pt x="2517" y="2536"/>
                  </a:lnTo>
                  <a:lnTo>
                    <a:pt x="2517" y="2536"/>
                  </a:lnTo>
                  <a:lnTo>
                    <a:pt x="66" y="0"/>
                  </a:lnTo>
                  <a:lnTo>
                    <a:pt x="0" y="0"/>
                  </a:lnTo>
                  <a:lnTo>
                    <a:pt x="0" y="0"/>
                  </a:lnTo>
                  <a:close/>
                </a:path>
              </a:pathLst>
            </a:custGeom>
            <a:gradFill rotWithShape="0">
              <a:gsLst>
                <a:gs pos="0">
                  <a:schemeClr val="bg1">
                    <a:gamma/>
                    <a:shade val="51373"/>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8" name="Freeform 23"/>
            <p:cNvSpPr/>
            <p:nvPr/>
          </p:nvSpPr>
          <p:spPr bwMode="hidden">
            <a:xfrm>
              <a:off x="3488" y="0"/>
              <a:ext cx="2198" cy="2480"/>
            </a:xfrm>
            <a:custGeom>
              <a:avLst/>
              <a:gdLst/>
              <a:ahLst/>
              <a:cxnLst>
                <a:cxn ang="0">
                  <a:pos x="0" y="0"/>
                </a:cxn>
                <a:cxn ang="0">
                  <a:pos x="2188" y="2482"/>
                </a:cxn>
                <a:cxn ang="0">
                  <a:pos x="2200" y="2476"/>
                </a:cxn>
                <a:cxn ang="0">
                  <a:pos x="317" y="0"/>
                </a:cxn>
                <a:cxn ang="0">
                  <a:pos x="0" y="0"/>
                </a:cxn>
                <a:cxn ang="0">
                  <a:pos x="0" y="0"/>
                </a:cxn>
              </a:cxnLst>
              <a:rect l="0" t="0" r="r" b="b"/>
              <a:pathLst>
                <a:path w="2200" h="2482">
                  <a:moveTo>
                    <a:pt x="0" y="0"/>
                  </a:moveTo>
                  <a:lnTo>
                    <a:pt x="2188" y="2482"/>
                  </a:lnTo>
                  <a:lnTo>
                    <a:pt x="2200" y="2476"/>
                  </a:lnTo>
                  <a:lnTo>
                    <a:pt x="317" y="0"/>
                  </a:lnTo>
                  <a:lnTo>
                    <a:pt x="0" y="0"/>
                  </a:lnTo>
                  <a:lnTo>
                    <a:pt x="0" y="0"/>
                  </a:lnTo>
                  <a:close/>
                </a:path>
              </a:pathLst>
            </a:custGeom>
            <a:gradFill rotWithShape="0">
              <a:gsLst>
                <a:gs pos="0">
                  <a:schemeClr val="bg2">
                    <a:gamma/>
                    <a:shade val="78824"/>
                    <a:invGamma/>
                  </a:schemeClr>
                </a:gs>
                <a:gs pos="100000">
                  <a:schemeClr val="bg2"/>
                </a:gs>
              </a:gsLst>
              <a:lin ang="5400000" scaled="1"/>
            </a:gradFill>
            <a:ln w="9525" cap="flat" cmpd="sng">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9" name="Freeform 24"/>
            <p:cNvSpPr/>
            <p:nvPr/>
          </p:nvSpPr>
          <p:spPr bwMode="hidden">
            <a:xfrm>
              <a:off x="5674" y="2474"/>
              <a:ext cx="84" cy="96"/>
            </a:xfrm>
            <a:custGeom>
              <a:avLst/>
              <a:gdLst/>
              <a:ahLst/>
              <a:cxnLst>
                <a:cxn ang="0">
                  <a:pos x="84" y="96"/>
                </a:cxn>
                <a:cxn ang="0">
                  <a:pos x="84" y="90"/>
                </a:cxn>
                <a:cxn ang="0">
                  <a:pos x="12" y="0"/>
                </a:cxn>
                <a:cxn ang="0">
                  <a:pos x="0" y="6"/>
                </a:cxn>
                <a:cxn ang="0">
                  <a:pos x="84" y="96"/>
                </a:cxn>
                <a:cxn ang="0">
                  <a:pos x="84" y="96"/>
                </a:cxn>
              </a:cxnLst>
              <a:rect l="0" t="0" r="r" b="b"/>
              <a:pathLst>
                <a:path w="84" h="96">
                  <a:moveTo>
                    <a:pt x="84" y="96"/>
                  </a:moveTo>
                  <a:lnTo>
                    <a:pt x="84" y="90"/>
                  </a:lnTo>
                  <a:lnTo>
                    <a:pt x="12" y="0"/>
                  </a:lnTo>
                  <a:lnTo>
                    <a:pt x="0" y="6"/>
                  </a:lnTo>
                  <a:lnTo>
                    <a:pt x="84" y="96"/>
                  </a:lnTo>
                  <a:lnTo>
                    <a:pt x="84" y="96"/>
                  </a:lnTo>
                  <a:close/>
                </a:path>
              </a:pathLst>
            </a:custGeom>
            <a:gradFill rotWithShape="0">
              <a:gsLst>
                <a:gs pos="0">
                  <a:schemeClr val="bg1"/>
                </a:gs>
                <a:gs pos="100000">
                  <a:schemeClr val="bg1">
                    <a:gamma/>
                    <a:tint val="90980"/>
                    <a:invGamma/>
                  </a:schemeClr>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78" name="Freeform 25"/>
            <p:cNvSpPr/>
            <p:nvPr/>
          </p:nvSpPr>
          <p:spPr>
            <a:xfrm>
              <a:off x="5603" y="850"/>
              <a:ext cx="155" cy="516"/>
            </a:xfrm>
            <a:custGeom>
              <a:avLst/>
              <a:gdLst/>
              <a:ahLst/>
              <a:cxnLst>
                <a:cxn ang="0">
                  <a:pos x="155" y="516"/>
                </a:cxn>
                <a:cxn ang="0">
                  <a:pos x="155" y="204"/>
                </a:cxn>
                <a:cxn ang="0">
                  <a:pos x="77" y="0"/>
                </a:cxn>
                <a:cxn ang="0">
                  <a:pos x="0" y="192"/>
                </a:cxn>
                <a:cxn ang="0">
                  <a:pos x="155" y="516"/>
                </a:cxn>
                <a:cxn ang="0">
                  <a:pos x="155" y="516"/>
                </a:cxn>
              </a:cxnLst>
              <a:pathLst>
                <a:path w="155" h="516">
                  <a:moveTo>
                    <a:pt x="155" y="516"/>
                  </a:moveTo>
                  <a:lnTo>
                    <a:pt x="155" y="204"/>
                  </a:lnTo>
                  <a:lnTo>
                    <a:pt x="77" y="0"/>
                  </a:lnTo>
                  <a:lnTo>
                    <a:pt x="0" y="192"/>
                  </a:lnTo>
                  <a:lnTo>
                    <a:pt x="155" y="516"/>
                  </a:lnTo>
                  <a:close/>
                </a:path>
              </a:pathLst>
            </a:custGeom>
            <a:solidFill>
              <a:schemeClr val="bg2">
                <a:alpha val="100000"/>
              </a:schemeClr>
            </a:solidFill>
            <a:ln w="9525">
              <a:noFill/>
            </a:ln>
          </p:spPr>
          <p:txBody>
            <a:bodyPr/>
            <a:p>
              <a:endParaRPr lang="zh-CN" altLang="en-US"/>
            </a:p>
          </p:txBody>
        </p:sp>
        <p:sp>
          <p:nvSpPr>
            <p:cNvPr id="71" name="Freeform 26"/>
            <p:cNvSpPr/>
            <p:nvPr/>
          </p:nvSpPr>
          <p:spPr bwMode="hidden">
            <a:xfrm>
              <a:off x="5107" y="0"/>
              <a:ext cx="573" cy="1042"/>
            </a:xfrm>
            <a:custGeom>
              <a:avLst/>
              <a:gdLst/>
              <a:ahLst/>
              <a:cxnLst>
                <a:cxn ang="0">
                  <a:pos x="0" y="0"/>
                </a:cxn>
                <a:cxn ang="0">
                  <a:pos x="497" y="1043"/>
                </a:cxn>
                <a:cxn ang="0">
                  <a:pos x="574" y="851"/>
                </a:cxn>
                <a:cxn ang="0">
                  <a:pos x="251" y="0"/>
                </a:cxn>
                <a:cxn ang="0">
                  <a:pos x="0" y="0"/>
                </a:cxn>
                <a:cxn ang="0">
                  <a:pos x="0" y="0"/>
                </a:cxn>
              </a:cxnLst>
              <a:rect l="0" t="0" r="r" b="b"/>
              <a:pathLst>
                <a:path w="574" h="1043">
                  <a:moveTo>
                    <a:pt x="0" y="0"/>
                  </a:moveTo>
                  <a:lnTo>
                    <a:pt x="497" y="1043"/>
                  </a:lnTo>
                  <a:lnTo>
                    <a:pt x="574" y="851"/>
                  </a:lnTo>
                  <a:lnTo>
                    <a:pt x="251" y="0"/>
                  </a:lnTo>
                  <a:lnTo>
                    <a:pt x="0" y="0"/>
                  </a:lnTo>
                  <a:lnTo>
                    <a:pt x="0" y="0"/>
                  </a:lnTo>
                  <a:close/>
                </a:path>
              </a:pathLst>
            </a:custGeom>
            <a:gradFill rotWithShape="0">
              <a:gsLst>
                <a:gs pos="0">
                  <a:schemeClr val="bg2">
                    <a:gamma/>
                    <a:shade val="66667"/>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2" name="Freeform 27"/>
            <p:cNvSpPr/>
            <p:nvPr/>
          </p:nvSpPr>
          <p:spPr bwMode="hidden">
            <a:xfrm>
              <a:off x="5411" y="0"/>
              <a:ext cx="341" cy="796"/>
            </a:xfrm>
            <a:custGeom>
              <a:avLst/>
              <a:gdLst/>
              <a:ahLst/>
              <a:cxnLst>
                <a:cxn ang="0">
                  <a:pos x="144" y="0"/>
                </a:cxn>
                <a:cxn ang="0">
                  <a:pos x="0" y="0"/>
                </a:cxn>
                <a:cxn ang="0">
                  <a:pos x="287" y="797"/>
                </a:cxn>
                <a:cxn ang="0">
                  <a:pos x="341" y="653"/>
                </a:cxn>
                <a:cxn ang="0">
                  <a:pos x="144" y="0"/>
                </a:cxn>
                <a:cxn ang="0">
                  <a:pos x="144" y="0"/>
                </a:cxn>
              </a:cxnLst>
              <a:rect l="0" t="0" r="r" b="b"/>
              <a:pathLst>
                <a:path w="341" h="797">
                  <a:moveTo>
                    <a:pt x="144" y="0"/>
                  </a:moveTo>
                  <a:lnTo>
                    <a:pt x="0" y="0"/>
                  </a:lnTo>
                  <a:lnTo>
                    <a:pt x="287" y="797"/>
                  </a:lnTo>
                  <a:lnTo>
                    <a:pt x="341" y="653"/>
                  </a:lnTo>
                  <a:lnTo>
                    <a:pt x="144" y="0"/>
                  </a:lnTo>
                  <a:lnTo>
                    <a:pt x="144"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81" name="Freeform 28"/>
            <p:cNvSpPr/>
            <p:nvPr/>
          </p:nvSpPr>
          <p:spPr>
            <a:xfrm>
              <a:off x="5698" y="653"/>
              <a:ext cx="60" cy="311"/>
            </a:xfrm>
            <a:custGeom>
              <a:avLst/>
              <a:gdLst/>
              <a:ahLst/>
              <a:cxnLst>
                <a:cxn ang="0">
                  <a:pos x="0" y="144"/>
                </a:cxn>
                <a:cxn ang="0">
                  <a:pos x="60" y="286"/>
                </a:cxn>
                <a:cxn ang="0">
                  <a:pos x="60" y="6"/>
                </a:cxn>
                <a:cxn ang="0">
                  <a:pos x="54" y="0"/>
                </a:cxn>
                <a:cxn ang="0">
                  <a:pos x="0" y="144"/>
                </a:cxn>
                <a:cxn ang="0">
                  <a:pos x="0" y="144"/>
                </a:cxn>
              </a:cxnLst>
              <a:pathLst>
                <a:path w="60" h="312">
                  <a:moveTo>
                    <a:pt x="0" y="144"/>
                  </a:moveTo>
                  <a:lnTo>
                    <a:pt x="60" y="312"/>
                  </a:lnTo>
                  <a:lnTo>
                    <a:pt x="60" y="6"/>
                  </a:lnTo>
                  <a:lnTo>
                    <a:pt x="54" y="0"/>
                  </a:lnTo>
                  <a:lnTo>
                    <a:pt x="0" y="144"/>
                  </a:lnTo>
                  <a:close/>
                </a:path>
              </a:pathLst>
            </a:custGeom>
            <a:solidFill>
              <a:schemeClr val="bg2">
                <a:alpha val="100000"/>
              </a:schemeClr>
            </a:solidFill>
            <a:ln w="9525">
              <a:noFill/>
            </a:ln>
          </p:spPr>
          <p:txBody>
            <a:bodyPr/>
            <a:p>
              <a:endParaRPr lang="zh-CN" altLang="en-US"/>
            </a:p>
          </p:txBody>
        </p:sp>
        <p:sp>
          <p:nvSpPr>
            <p:cNvPr id="74" name="Freeform 29"/>
            <p:cNvSpPr/>
            <p:nvPr/>
          </p:nvSpPr>
          <p:spPr bwMode="hidden">
            <a:xfrm>
              <a:off x="2" y="1601"/>
              <a:ext cx="5752" cy="1864"/>
            </a:xfrm>
            <a:custGeom>
              <a:avLst/>
              <a:gdLst/>
              <a:ahLst/>
              <a:cxnLst>
                <a:cxn ang="0">
                  <a:pos x="0" y="371"/>
                </a:cxn>
                <a:cxn ang="0">
                  <a:pos x="5740" y="1864"/>
                </a:cxn>
                <a:cxn ang="0">
                  <a:pos x="5740" y="1834"/>
                </a:cxn>
                <a:cxn ang="0">
                  <a:pos x="0" y="0"/>
                </a:cxn>
                <a:cxn ang="0">
                  <a:pos x="0" y="371"/>
                </a:cxn>
                <a:cxn ang="0">
                  <a:pos x="0" y="371"/>
                </a:cxn>
              </a:cxnLst>
              <a:rect l="0" t="0" r="r" b="b"/>
              <a:pathLst>
                <a:path w="5740" h="1864">
                  <a:moveTo>
                    <a:pt x="0" y="371"/>
                  </a:moveTo>
                  <a:lnTo>
                    <a:pt x="5740" y="1864"/>
                  </a:lnTo>
                  <a:lnTo>
                    <a:pt x="5740" y="1834"/>
                  </a:lnTo>
                  <a:lnTo>
                    <a:pt x="0" y="0"/>
                  </a:lnTo>
                  <a:lnTo>
                    <a:pt x="0" y="371"/>
                  </a:lnTo>
                  <a:lnTo>
                    <a:pt x="0" y="371"/>
                  </a:lnTo>
                  <a:close/>
                </a:path>
              </a:pathLst>
            </a:custGeom>
            <a:gradFill rotWithShape="0">
              <a:gsLst>
                <a:gs pos="0">
                  <a:schemeClr val="bg1">
                    <a:gamma/>
                    <a:shade val="63529"/>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83" name="Freeform 30"/>
            <p:cNvSpPr/>
            <p:nvPr/>
          </p:nvSpPr>
          <p:spPr>
            <a:xfrm>
              <a:off x="5754" y="3483"/>
              <a:ext cx="6" cy="6"/>
            </a:xfrm>
            <a:custGeom>
              <a:avLst/>
              <a:gdLst/>
              <a:ahLst/>
              <a:cxnLst>
                <a:cxn ang="0">
                  <a:pos x="6" y="6"/>
                </a:cxn>
                <a:cxn ang="0">
                  <a:pos x="0" y="0"/>
                </a:cxn>
                <a:cxn ang="0">
                  <a:pos x="0" y="6"/>
                </a:cxn>
                <a:cxn ang="0">
                  <a:pos x="6" y="6"/>
                </a:cxn>
                <a:cxn ang="0">
                  <a:pos x="6" y="6"/>
                </a:cxn>
              </a:cxnLst>
              <a:pathLst>
                <a:path w="6" h="6">
                  <a:moveTo>
                    <a:pt x="6" y="6"/>
                  </a:moveTo>
                  <a:lnTo>
                    <a:pt x="0" y="0"/>
                  </a:lnTo>
                  <a:lnTo>
                    <a:pt x="0" y="6"/>
                  </a:lnTo>
                  <a:lnTo>
                    <a:pt x="6" y="6"/>
                  </a:lnTo>
                  <a:close/>
                </a:path>
              </a:pathLst>
            </a:custGeom>
            <a:solidFill>
              <a:srgbClr val="18FF00">
                <a:alpha val="100000"/>
              </a:srgbClr>
            </a:solidFill>
            <a:ln w="9525">
              <a:noFill/>
            </a:ln>
          </p:spPr>
          <p:txBody>
            <a:bodyPr/>
            <a:p>
              <a:endParaRPr lang="zh-CN" altLang="en-US"/>
            </a:p>
          </p:txBody>
        </p:sp>
        <p:sp>
          <p:nvSpPr>
            <p:cNvPr id="76" name="Freeform 31"/>
            <p:cNvSpPr/>
            <p:nvPr/>
          </p:nvSpPr>
          <p:spPr bwMode="hidden">
            <a:xfrm>
              <a:off x="2" y="2152"/>
              <a:ext cx="5752" cy="1337"/>
            </a:xfrm>
            <a:custGeom>
              <a:avLst/>
              <a:gdLst/>
              <a:ahLst/>
              <a:cxnLst>
                <a:cxn ang="0">
                  <a:pos x="0" y="366"/>
                </a:cxn>
                <a:cxn ang="0">
                  <a:pos x="5740" y="1337"/>
                </a:cxn>
                <a:cxn ang="0">
                  <a:pos x="5740" y="1331"/>
                </a:cxn>
                <a:cxn ang="0">
                  <a:pos x="0" y="0"/>
                </a:cxn>
                <a:cxn ang="0">
                  <a:pos x="0" y="366"/>
                </a:cxn>
                <a:cxn ang="0">
                  <a:pos x="0" y="366"/>
                </a:cxn>
              </a:cxnLst>
              <a:rect l="0" t="0" r="r" b="b"/>
              <a:pathLst>
                <a:path w="5740" h="1337">
                  <a:moveTo>
                    <a:pt x="0" y="366"/>
                  </a:moveTo>
                  <a:lnTo>
                    <a:pt x="5740" y="1337"/>
                  </a:lnTo>
                  <a:lnTo>
                    <a:pt x="5740" y="1331"/>
                  </a:lnTo>
                  <a:lnTo>
                    <a:pt x="0" y="0"/>
                  </a:lnTo>
                  <a:lnTo>
                    <a:pt x="0" y="366"/>
                  </a:lnTo>
                  <a:lnTo>
                    <a:pt x="0" y="366"/>
                  </a:lnTo>
                  <a:close/>
                </a:path>
              </a:pathLst>
            </a:custGeom>
            <a:gradFill rotWithShape="0">
              <a:gsLst>
                <a:gs pos="0">
                  <a:schemeClr val="bg1">
                    <a:gamma/>
                    <a:shade val="6078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7" name="Freeform 32"/>
            <p:cNvSpPr/>
            <p:nvPr/>
          </p:nvSpPr>
          <p:spPr bwMode="hidden">
            <a:xfrm>
              <a:off x="2" y="3177"/>
              <a:ext cx="5752" cy="414"/>
            </a:xfrm>
            <a:custGeom>
              <a:avLst/>
              <a:gdLst/>
              <a:ahLst/>
              <a:cxnLst>
                <a:cxn ang="0">
                  <a:pos x="0" y="48"/>
                </a:cxn>
                <a:cxn ang="0">
                  <a:pos x="5740" y="414"/>
                </a:cxn>
                <a:cxn ang="0">
                  <a:pos x="5740" y="402"/>
                </a:cxn>
                <a:cxn ang="0">
                  <a:pos x="0" y="0"/>
                </a:cxn>
                <a:cxn ang="0">
                  <a:pos x="0" y="48"/>
                </a:cxn>
                <a:cxn ang="0">
                  <a:pos x="0" y="48"/>
                </a:cxn>
              </a:cxnLst>
              <a:rect l="0" t="0" r="r" b="b"/>
              <a:pathLst>
                <a:path w="5740" h="414">
                  <a:moveTo>
                    <a:pt x="0" y="48"/>
                  </a:moveTo>
                  <a:lnTo>
                    <a:pt x="5740" y="414"/>
                  </a:lnTo>
                  <a:lnTo>
                    <a:pt x="5740" y="402"/>
                  </a:lnTo>
                  <a:lnTo>
                    <a:pt x="0" y="0"/>
                  </a:lnTo>
                  <a:lnTo>
                    <a:pt x="0" y="48"/>
                  </a:lnTo>
                  <a:lnTo>
                    <a:pt x="0" y="48"/>
                  </a:lnTo>
                  <a:close/>
                </a:path>
              </a:pathLst>
            </a:custGeom>
            <a:gradFill rotWithShape="0">
              <a:gsLst>
                <a:gs pos="0">
                  <a:schemeClr val="bg1">
                    <a:gamma/>
                    <a:shade val="84706"/>
                    <a:invGamma/>
                  </a:schemeClr>
                </a:gs>
                <a:gs pos="100000">
                  <a:schemeClr val="bg1"/>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8" name="Freeform 33"/>
            <p:cNvSpPr/>
            <p:nvPr/>
          </p:nvSpPr>
          <p:spPr bwMode="hidden">
            <a:xfrm>
              <a:off x="1297" y="0"/>
              <a:ext cx="4457" cy="3177"/>
            </a:xfrm>
            <a:custGeom>
              <a:avLst/>
              <a:gdLst/>
              <a:ahLst/>
              <a:cxnLst>
                <a:cxn ang="0">
                  <a:pos x="0" y="0"/>
                </a:cxn>
                <a:cxn ang="0">
                  <a:pos x="4448" y="3177"/>
                </a:cxn>
                <a:cxn ang="0">
                  <a:pos x="4448" y="3153"/>
                </a:cxn>
                <a:cxn ang="0">
                  <a:pos x="125" y="0"/>
                </a:cxn>
                <a:cxn ang="0">
                  <a:pos x="0" y="0"/>
                </a:cxn>
                <a:cxn ang="0">
                  <a:pos x="0" y="0"/>
                </a:cxn>
              </a:cxnLst>
              <a:rect l="0" t="0" r="r" b="b"/>
              <a:pathLst>
                <a:path w="4448" h="3177">
                  <a:moveTo>
                    <a:pt x="0" y="0"/>
                  </a:moveTo>
                  <a:lnTo>
                    <a:pt x="4448" y="3177"/>
                  </a:lnTo>
                  <a:lnTo>
                    <a:pt x="4448" y="3153"/>
                  </a:lnTo>
                  <a:lnTo>
                    <a:pt x="125" y="0"/>
                  </a:lnTo>
                  <a:lnTo>
                    <a:pt x="0" y="0"/>
                  </a:lnTo>
                  <a:lnTo>
                    <a:pt x="0" y="0"/>
                  </a:lnTo>
                  <a:close/>
                </a:path>
              </a:pathLst>
            </a:custGeom>
            <a:gradFill rotWithShape="0">
              <a:gsLst>
                <a:gs pos="0">
                  <a:schemeClr val="bg1">
                    <a:gamma/>
                    <a:shade val="48627"/>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9" name="Freeform 34"/>
            <p:cNvSpPr/>
            <p:nvPr/>
          </p:nvSpPr>
          <p:spPr bwMode="hidden">
            <a:xfrm>
              <a:off x="3321" y="0"/>
              <a:ext cx="2433" cy="2614"/>
            </a:xfrm>
            <a:custGeom>
              <a:avLst/>
              <a:gdLst/>
              <a:ahLst/>
              <a:cxnLst>
                <a:cxn ang="0">
                  <a:pos x="0" y="0"/>
                </a:cxn>
                <a:cxn ang="0">
                  <a:pos x="2428" y="2614"/>
                </a:cxn>
                <a:cxn ang="0">
                  <a:pos x="2428" y="2608"/>
                </a:cxn>
                <a:cxn ang="0">
                  <a:pos x="66" y="0"/>
                </a:cxn>
                <a:cxn ang="0">
                  <a:pos x="0" y="0"/>
                </a:cxn>
                <a:cxn ang="0">
                  <a:pos x="0" y="0"/>
                </a:cxn>
              </a:cxnLst>
              <a:rect l="0" t="0" r="r" b="b"/>
              <a:pathLst>
                <a:path w="2428" h="2614">
                  <a:moveTo>
                    <a:pt x="0" y="0"/>
                  </a:moveTo>
                  <a:lnTo>
                    <a:pt x="2428" y="2614"/>
                  </a:lnTo>
                  <a:lnTo>
                    <a:pt x="2428" y="2608"/>
                  </a:lnTo>
                  <a:lnTo>
                    <a:pt x="66" y="0"/>
                  </a:lnTo>
                  <a:lnTo>
                    <a:pt x="0" y="0"/>
                  </a:lnTo>
                  <a:lnTo>
                    <a:pt x="0" y="0"/>
                  </a:lnTo>
                  <a:close/>
                </a:path>
              </a:pathLst>
            </a:custGeom>
            <a:gradFill rotWithShape="0">
              <a:gsLst>
                <a:gs pos="0">
                  <a:schemeClr val="bg1">
                    <a:gamma/>
                    <a:shade val="84706"/>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0" name="Freeform 35"/>
            <p:cNvSpPr/>
            <p:nvPr/>
          </p:nvSpPr>
          <p:spPr bwMode="hidden">
            <a:xfrm>
              <a:off x="3950" y="0"/>
              <a:ext cx="1804" cy="2464"/>
            </a:xfrm>
            <a:custGeom>
              <a:avLst/>
              <a:gdLst/>
              <a:ahLst/>
              <a:cxnLst>
                <a:cxn ang="0">
                  <a:pos x="485" y="0"/>
                </a:cxn>
                <a:cxn ang="0">
                  <a:pos x="0" y="0"/>
                </a:cxn>
                <a:cxn ang="0">
                  <a:pos x="1800" y="2464"/>
                </a:cxn>
                <a:cxn ang="0">
                  <a:pos x="1800" y="2248"/>
                </a:cxn>
                <a:cxn ang="0">
                  <a:pos x="1794" y="2248"/>
                </a:cxn>
                <a:cxn ang="0">
                  <a:pos x="485" y="0"/>
                </a:cxn>
                <a:cxn ang="0">
                  <a:pos x="485" y="0"/>
                </a:cxn>
              </a:cxnLst>
              <a:rect l="0" t="0" r="r" b="b"/>
              <a:pathLst>
                <a:path w="1800" h="2464">
                  <a:moveTo>
                    <a:pt x="485" y="0"/>
                  </a:moveTo>
                  <a:lnTo>
                    <a:pt x="0" y="0"/>
                  </a:lnTo>
                  <a:lnTo>
                    <a:pt x="1800" y="2464"/>
                  </a:lnTo>
                  <a:lnTo>
                    <a:pt x="1800" y="2248"/>
                  </a:lnTo>
                  <a:lnTo>
                    <a:pt x="1794" y="2248"/>
                  </a:lnTo>
                  <a:lnTo>
                    <a:pt x="485" y="0"/>
                  </a:lnTo>
                  <a:lnTo>
                    <a:pt x="485"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1" name="Freeform 36"/>
            <p:cNvSpPr/>
            <p:nvPr/>
          </p:nvSpPr>
          <p:spPr bwMode="hidden">
            <a:xfrm>
              <a:off x="4519" y="0"/>
              <a:ext cx="1235" cy="2074"/>
            </a:xfrm>
            <a:custGeom>
              <a:avLst/>
              <a:gdLst/>
              <a:ahLst/>
              <a:cxnLst>
                <a:cxn ang="0">
                  <a:pos x="0" y="0"/>
                </a:cxn>
                <a:cxn ang="0">
                  <a:pos x="1232" y="2074"/>
                </a:cxn>
                <a:cxn ang="0">
                  <a:pos x="1232" y="2038"/>
                </a:cxn>
                <a:cxn ang="0">
                  <a:pos x="42" y="0"/>
                </a:cxn>
                <a:cxn ang="0">
                  <a:pos x="0" y="0"/>
                </a:cxn>
                <a:cxn ang="0">
                  <a:pos x="0" y="0"/>
                </a:cxn>
              </a:cxnLst>
              <a:rect l="0" t="0" r="r" b="b"/>
              <a:pathLst>
                <a:path w="1232" h="2074">
                  <a:moveTo>
                    <a:pt x="0" y="0"/>
                  </a:moveTo>
                  <a:lnTo>
                    <a:pt x="1232" y="2074"/>
                  </a:lnTo>
                  <a:lnTo>
                    <a:pt x="1232" y="2038"/>
                  </a:lnTo>
                  <a:lnTo>
                    <a:pt x="42" y="0"/>
                  </a:lnTo>
                  <a:lnTo>
                    <a:pt x="0" y="0"/>
                  </a:lnTo>
                  <a:lnTo>
                    <a:pt x="0" y="0"/>
                  </a:lnTo>
                  <a:close/>
                </a:path>
              </a:pathLst>
            </a:custGeom>
            <a:gradFill rotWithShape="0">
              <a:gsLst>
                <a:gs pos="0">
                  <a:schemeClr val="bg1">
                    <a:gamma/>
                    <a:shade val="57647"/>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2" name="Freeform 37"/>
            <p:cNvSpPr/>
            <p:nvPr/>
          </p:nvSpPr>
          <p:spPr bwMode="hidden">
            <a:xfrm>
              <a:off x="4694" y="0"/>
              <a:ext cx="1060" cy="1936"/>
            </a:xfrm>
            <a:custGeom>
              <a:avLst/>
              <a:gdLst/>
              <a:ahLst/>
              <a:cxnLst>
                <a:cxn ang="0">
                  <a:pos x="0" y="0"/>
                </a:cxn>
                <a:cxn ang="0">
                  <a:pos x="1058" y="1936"/>
                </a:cxn>
                <a:cxn ang="0">
                  <a:pos x="1058" y="1930"/>
                </a:cxn>
                <a:cxn ang="0">
                  <a:pos x="54" y="0"/>
                </a:cxn>
                <a:cxn ang="0">
                  <a:pos x="0" y="0"/>
                </a:cxn>
                <a:cxn ang="0">
                  <a:pos x="0" y="0"/>
                </a:cxn>
              </a:cxnLst>
              <a:rect l="0" t="0" r="r" b="b"/>
              <a:pathLst>
                <a:path w="1058" h="1936">
                  <a:moveTo>
                    <a:pt x="0" y="0"/>
                  </a:moveTo>
                  <a:lnTo>
                    <a:pt x="1058" y="1936"/>
                  </a:lnTo>
                  <a:lnTo>
                    <a:pt x="1058" y="1930"/>
                  </a:lnTo>
                  <a:lnTo>
                    <a:pt x="54" y="0"/>
                  </a:lnTo>
                  <a:lnTo>
                    <a:pt x="0" y="0"/>
                  </a:lnTo>
                  <a:lnTo>
                    <a:pt x="0" y="0"/>
                  </a:lnTo>
                  <a:close/>
                </a:path>
              </a:pathLst>
            </a:custGeom>
            <a:gradFill rotWithShape="0">
              <a:gsLst>
                <a:gs pos="0">
                  <a:schemeClr val="bg1">
                    <a:gamma/>
                    <a:shade val="72549"/>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3" name="Freeform 38"/>
            <p:cNvSpPr/>
            <p:nvPr/>
          </p:nvSpPr>
          <p:spPr bwMode="hidden">
            <a:xfrm>
              <a:off x="4981" y="0"/>
              <a:ext cx="773" cy="1487"/>
            </a:xfrm>
            <a:custGeom>
              <a:avLst/>
              <a:gdLst/>
              <a:ahLst/>
              <a:cxnLst>
                <a:cxn ang="0">
                  <a:pos x="771" y="1433"/>
                </a:cxn>
                <a:cxn ang="0">
                  <a:pos x="42" y="0"/>
                </a:cxn>
                <a:cxn ang="0">
                  <a:pos x="0" y="0"/>
                </a:cxn>
                <a:cxn ang="0">
                  <a:pos x="771" y="1487"/>
                </a:cxn>
                <a:cxn ang="0">
                  <a:pos x="771" y="1433"/>
                </a:cxn>
                <a:cxn ang="0">
                  <a:pos x="771" y="1433"/>
                </a:cxn>
              </a:cxnLst>
              <a:rect l="0" t="0" r="r" b="b"/>
              <a:pathLst>
                <a:path w="771" h="1487">
                  <a:moveTo>
                    <a:pt x="771" y="1433"/>
                  </a:moveTo>
                  <a:lnTo>
                    <a:pt x="42" y="0"/>
                  </a:lnTo>
                  <a:lnTo>
                    <a:pt x="0" y="0"/>
                  </a:lnTo>
                  <a:lnTo>
                    <a:pt x="771" y="1487"/>
                  </a:lnTo>
                  <a:lnTo>
                    <a:pt x="771" y="1433"/>
                  </a:lnTo>
                  <a:lnTo>
                    <a:pt x="771" y="1433"/>
                  </a:lnTo>
                  <a:close/>
                </a:path>
              </a:pathLst>
            </a:custGeom>
            <a:gradFill rotWithShape="0">
              <a:gsLst>
                <a:gs pos="0">
                  <a:schemeClr val="bg1">
                    <a:gamma/>
                    <a:shade val="7882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2092" name="Group 39"/>
            <p:cNvGrpSpPr/>
            <p:nvPr userDrawn="1"/>
          </p:nvGrpSpPr>
          <p:grpSpPr>
            <a:xfrm>
              <a:off x="0" y="1632"/>
              <a:ext cx="5758" cy="1858"/>
              <a:chOff x="0" y="1632"/>
              <a:chExt cx="5758" cy="1858"/>
            </a:xfrm>
          </p:grpSpPr>
          <p:sp>
            <p:nvSpPr>
              <p:cNvPr id="85" name="Freeform 40"/>
              <p:cNvSpPr/>
              <p:nvPr/>
            </p:nvSpPr>
            <p:spPr bwMode="hidden">
              <a:xfrm>
                <a:off x="0" y="1632"/>
                <a:ext cx="3670" cy="1313"/>
              </a:xfrm>
              <a:custGeom>
                <a:avLst/>
                <a:gdLst/>
                <a:ahLst/>
                <a:cxnLst>
                  <a:cxn ang="0">
                    <a:pos x="0" y="0"/>
                  </a:cxn>
                  <a:cxn ang="0">
                    <a:pos x="0" y="366"/>
                  </a:cxn>
                  <a:cxn ang="0">
                    <a:pos x="3635" y="1313"/>
                  </a:cxn>
                  <a:cxn ang="0">
                    <a:pos x="3647" y="1235"/>
                  </a:cxn>
                  <a:cxn ang="0">
                    <a:pos x="3659" y="1163"/>
                  </a:cxn>
                  <a:cxn ang="0">
                    <a:pos x="0" y="0"/>
                  </a:cxn>
                  <a:cxn ang="0">
                    <a:pos x="0" y="0"/>
                  </a:cxn>
                </a:cxnLst>
                <a:rect l="0" t="0" r="r" b="b"/>
                <a:pathLst>
                  <a:path w="3659" h="1313">
                    <a:moveTo>
                      <a:pt x="0" y="0"/>
                    </a:moveTo>
                    <a:lnTo>
                      <a:pt x="0" y="366"/>
                    </a:lnTo>
                    <a:lnTo>
                      <a:pt x="3635" y="1313"/>
                    </a:lnTo>
                    <a:lnTo>
                      <a:pt x="3647" y="1235"/>
                    </a:lnTo>
                    <a:lnTo>
                      <a:pt x="3659" y="1163"/>
                    </a:lnTo>
                    <a:lnTo>
                      <a:pt x="0" y="0"/>
                    </a:lnTo>
                    <a:lnTo>
                      <a:pt x="0" y="0"/>
                    </a:lnTo>
                    <a:close/>
                  </a:path>
                </a:pathLst>
              </a:custGeom>
              <a:gradFill rotWithShape="0">
                <a:gsLst>
                  <a:gs pos="0">
                    <a:schemeClr val="bg1">
                      <a:gamma/>
                      <a:shade val="72549"/>
                      <a:invGamma/>
                    </a:schemeClr>
                  </a:gs>
                  <a:gs pos="100000">
                    <a:schemeClr val="bg1"/>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6" name="Freeform 41"/>
              <p:cNvSpPr/>
              <p:nvPr/>
            </p:nvSpPr>
            <p:spPr bwMode="hidden">
              <a:xfrm>
                <a:off x="3646" y="2795"/>
                <a:ext cx="2112" cy="695"/>
              </a:xfrm>
              <a:custGeom>
                <a:avLst/>
                <a:gdLst/>
                <a:ahLst/>
                <a:cxnLst>
                  <a:cxn ang="0">
                    <a:pos x="2105" y="665"/>
                  </a:cxn>
                  <a:cxn ang="0">
                    <a:pos x="24" y="0"/>
                  </a:cxn>
                  <a:cxn ang="0">
                    <a:pos x="12" y="72"/>
                  </a:cxn>
                  <a:cxn ang="0">
                    <a:pos x="0" y="150"/>
                  </a:cxn>
                  <a:cxn ang="0">
                    <a:pos x="2105" y="695"/>
                  </a:cxn>
                  <a:cxn ang="0">
                    <a:pos x="2105" y="665"/>
                  </a:cxn>
                  <a:cxn ang="0">
                    <a:pos x="2105" y="665"/>
                  </a:cxn>
                </a:cxnLst>
                <a:rect l="0" t="0" r="r" b="b"/>
                <a:pathLst>
                  <a:path w="2105" h="695">
                    <a:moveTo>
                      <a:pt x="2105" y="665"/>
                    </a:moveTo>
                    <a:lnTo>
                      <a:pt x="24" y="0"/>
                    </a:lnTo>
                    <a:lnTo>
                      <a:pt x="12" y="72"/>
                    </a:lnTo>
                    <a:lnTo>
                      <a:pt x="0" y="150"/>
                    </a:lnTo>
                    <a:lnTo>
                      <a:pt x="2105" y="695"/>
                    </a:lnTo>
                    <a:lnTo>
                      <a:pt x="2105" y="665"/>
                    </a:lnTo>
                    <a:lnTo>
                      <a:pt x="2105" y="665"/>
                    </a:lnTo>
                    <a:close/>
                  </a:path>
                </a:pathLst>
              </a:custGeom>
              <a:gradFill rotWithShape="0">
                <a:gsLst>
                  <a:gs pos="0">
                    <a:schemeClr val="bg1"/>
                  </a:gs>
                  <a:gs pos="100000">
                    <a:schemeClr val="bg1">
                      <a:gamma/>
                      <a:tint val="90980"/>
                      <a:invGamma/>
                    </a:schemeClr>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sp>
        <p:nvSpPr>
          <p:cNvPr id="33834" name="Rectangle 42"/>
          <p:cNvSpPr>
            <a:spLocks noGrp="1" noChangeArrowheads="1"/>
          </p:cNvSpPr>
          <p:nvPr>
            <p:ph type="ctrTitle" sz="quarter"/>
          </p:nvPr>
        </p:nvSpPr>
        <p:spPr>
          <a:xfrm>
            <a:off x="457200" y="1600200"/>
            <a:ext cx="8229600" cy="1828800"/>
          </a:xfrm>
        </p:spPr>
        <p:txBody>
          <a:bodyPr/>
          <a:lstStyle>
            <a:lvl1pPr>
              <a:defRPr sz="4800"/>
            </a:lvl1pPr>
          </a:lstStyle>
          <a:p>
            <a:r>
              <a:rPr lang="zh-CN" altLang="en-US"/>
              <a:t>单击此处编辑母版标题样式</a:t>
            </a:r>
            <a:endParaRPr lang="zh-CN" altLang="en-US"/>
          </a:p>
        </p:txBody>
      </p:sp>
      <p:sp>
        <p:nvSpPr>
          <p:cNvPr id="33835" name="Rectangle 43"/>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sz="3600"/>
            </a:lvl1pPr>
          </a:lstStyle>
          <a:p>
            <a:r>
              <a:rPr lang="zh-CN" altLang="en-US"/>
              <a:t>单击此处编辑母版副标题样式</a:t>
            </a:r>
            <a:endParaRPr lang="zh-CN" altLang="en-US"/>
          </a:p>
        </p:txBody>
      </p:sp>
      <p:sp>
        <p:nvSpPr>
          <p:cNvPr id="87" name="Rectangle 44"/>
          <p:cNvSpPr>
            <a:spLocks noGrp="1" noChangeArrowheads="1"/>
          </p:cNvSpPr>
          <p:nvPr>
            <p:ph type="dt" sz="quarter" idx="2"/>
          </p:nvPr>
        </p:nvSpPr>
        <p:spPr bwMode="auto">
          <a:xfrm>
            <a:off x="457200" y="6243638"/>
            <a:ext cx="2133600" cy="457200"/>
          </a:xfrm>
          <a:prstGeom prst="rect">
            <a:avLst/>
          </a:prstGeom>
          <a:ln>
            <a:miter lim="800000"/>
          </a:ln>
        </p:spPr>
        <p:txBody>
          <a:bodyPr vert="horz" wrap="square" lIns="91440" tIns="45720" rIns="91440" bIns="45720"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88" name="Rectangle 4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89" name="Rectangle 46"/>
          <p:cNvSpPr>
            <a:spLocks noGrp="1" noChangeArrowheads="1"/>
          </p:cNvSpPr>
          <p:nvPr>
            <p:ph type="sldNum" sz="quarter" idx="4"/>
          </p:nvPr>
        </p:nvSpPr>
        <p:spPr bwMode="auto">
          <a:xfrm>
            <a:off x="6553200" y="6243638"/>
            <a:ext cx="2133600" cy="457200"/>
          </a:xfrm>
          <a:prstGeom prst="rect">
            <a:avLst/>
          </a:prstGeom>
          <a:ln>
            <a:miter lim="800000"/>
          </a:ln>
        </p:spPr>
        <p:txBody>
          <a:bodyPr vert="horz" wrap="square" lIns="91440" tIns="45720" rIns="91440" bIns="45720"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E21B93B-33ED-4160-86B6-FDE12177A09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gradFill rotWithShape="0">
          <a:gsLst>
            <a:gs pos="0">
              <a:srgbClr val="000058"/>
            </a:gs>
            <a:gs pos="100000">
              <a:schemeClr val="bg1"/>
            </a:gs>
          </a:gsLst>
          <a:lin ang="2700000" scaled="1"/>
          <a:tileRect/>
        </a:gradFill>
        <a:effectLst/>
      </p:bgPr>
    </p:bg>
    <p:spTree>
      <p:nvGrpSpPr>
        <p:cNvPr id="1" name=""/>
        <p:cNvGrpSpPr/>
        <p:nvPr/>
      </p:nvGrpSpPr>
      <p:grpSpPr>
        <a:xfrm>
          <a:off x="0" y="0"/>
          <a:ext cx="0" cy="0"/>
          <a:chOff x="0" y="0"/>
          <a:chExt cx="0" cy="0"/>
        </a:xfrm>
      </p:grpSpPr>
      <p:grpSp>
        <p:nvGrpSpPr>
          <p:cNvPr id="2050" name="Group 2"/>
          <p:cNvGrpSpPr/>
          <p:nvPr/>
        </p:nvGrpSpPr>
        <p:grpSpPr>
          <a:xfrm>
            <a:off x="0" y="0"/>
            <a:ext cx="9144000" cy="6856413"/>
            <a:chOff x="0" y="0"/>
            <a:chExt cx="5760" cy="4319"/>
          </a:xfrm>
        </p:grpSpPr>
        <p:sp>
          <p:nvSpPr>
            <p:cNvPr id="48" name="Freeform 3"/>
            <p:cNvSpPr/>
            <p:nvPr/>
          </p:nvSpPr>
          <p:spPr bwMode="hidden">
            <a:xfrm>
              <a:off x="0" y="12"/>
              <a:ext cx="5758" cy="3273"/>
            </a:xfrm>
            <a:custGeom>
              <a:avLst/>
              <a:gdLst/>
              <a:ahLst/>
              <a:cxnLst>
                <a:cxn ang="0">
                  <a:pos x="3193" y="1816"/>
                </a:cxn>
                <a:cxn ang="0">
                  <a:pos x="0" y="0"/>
                </a:cxn>
                <a:cxn ang="0">
                  <a:pos x="0" y="522"/>
                </a:cxn>
                <a:cxn ang="0">
                  <a:pos x="3037" y="1978"/>
                </a:cxn>
                <a:cxn ang="0">
                  <a:pos x="5740" y="3273"/>
                </a:cxn>
                <a:cxn ang="0">
                  <a:pos x="5740" y="3267"/>
                </a:cxn>
                <a:cxn ang="0">
                  <a:pos x="3193" y="1816"/>
                </a:cxn>
                <a:cxn ang="0">
                  <a:pos x="3193" y="1816"/>
                </a:cxn>
              </a:cxnLst>
              <a:rect l="0" t="0" r="r" b="b"/>
              <a:pathLst>
                <a:path w="5740" h="3273">
                  <a:moveTo>
                    <a:pt x="3193" y="1816"/>
                  </a:moveTo>
                  <a:lnTo>
                    <a:pt x="0" y="0"/>
                  </a:lnTo>
                  <a:lnTo>
                    <a:pt x="0" y="522"/>
                  </a:lnTo>
                  <a:lnTo>
                    <a:pt x="3037" y="1978"/>
                  </a:lnTo>
                  <a:lnTo>
                    <a:pt x="5740" y="3273"/>
                  </a:lnTo>
                  <a:lnTo>
                    <a:pt x="5740" y="3267"/>
                  </a:lnTo>
                  <a:lnTo>
                    <a:pt x="3193" y="1816"/>
                  </a:lnTo>
                  <a:lnTo>
                    <a:pt x="3193" y="1816"/>
                  </a:lnTo>
                  <a:close/>
                </a:path>
              </a:pathLst>
            </a:custGeom>
            <a:gradFill rotWithShape="0">
              <a:gsLst>
                <a:gs pos="0">
                  <a:schemeClr val="bg2">
                    <a:gamma/>
                    <a:shade val="63529"/>
                    <a:invGamma/>
                  </a:schemeClr>
                </a:gs>
                <a:gs pos="100000">
                  <a:schemeClr val="bg2"/>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9" name="Freeform 4"/>
            <p:cNvSpPr/>
            <p:nvPr/>
          </p:nvSpPr>
          <p:spPr bwMode="hidden">
            <a:xfrm>
              <a:off x="149" y="0"/>
              <a:ext cx="5609" cy="3243"/>
            </a:xfrm>
            <a:custGeom>
              <a:avLst/>
              <a:gdLst/>
              <a:ahLst/>
              <a:cxnLst>
                <a:cxn ang="0">
                  <a:pos x="3163" y="1714"/>
                </a:cxn>
                <a:cxn ang="0">
                  <a:pos x="431" y="0"/>
                </a:cxn>
                <a:cxn ang="0">
                  <a:pos x="0" y="0"/>
                </a:cxn>
                <a:cxn ang="0">
                  <a:pos x="3086" y="1786"/>
                </a:cxn>
                <a:cxn ang="0">
                  <a:pos x="5591" y="3243"/>
                </a:cxn>
                <a:cxn ang="0">
                  <a:pos x="5591" y="3237"/>
                </a:cxn>
                <a:cxn ang="0">
                  <a:pos x="3163" y="1714"/>
                </a:cxn>
                <a:cxn ang="0">
                  <a:pos x="3163" y="1714"/>
                </a:cxn>
              </a:cxnLst>
              <a:rect l="0" t="0" r="r" b="b"/>
              <a:pathLst>
                <a:path w="5591" h="3243">
                  <a:moveTo>
                    <a:pt x="3163" y="1714"/>
                  </a:moveTo>
                  <a:lnTo>
                    <a:pt x="431" y="0"/>
                  </a:lnTo>
                  <a:lnTo>
                    <a:pt x="0" y="0"/>
                  </a:lnTo>
                  <a:lnTo>
                    <a:pt x="3086" y="1786"/>
                  </a:lnTo>
                  <a:lnTo>
                    <a:pt x="5591" y="3243"/>
                  </a:lnTo>
                  <a:lnTo>
                    <a:pt x="5591" y="3237"/>
                  </a:lnTo>
                  <a:lnTo>
                    <a:pt x="3163" y="1714"/>
                  </a:lnTo>
                  <a:lnTo>
                    <a:pt x="3163" y="1714"/>
                  </a:lnTo>
                  <a:close/>
                </a:path>
              </a:pathLst>
            </a:custGeom>
            <a:gradFill rotWithShape="0">
              <a:gsLst>
                <a:gs pos="0">
                  <a:schemeClr val="bg1">
                    <a:gamma/>
                    <a:shade val="6078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0" name="Freeform 5"/>
            <p:cNvSpPr/>
            <p:nvPr/>
          </p:nvSpPr>
          <p:spPr bwMode="hidden">
            <a:xfrm>
              <a:off x="0" y="3433"/>
              <a:ext cx="4038" cy="191"/>
            </a:xfrm>
            <a:custGeom>
              <a:avLst/>
              <a:gdLst/>
              <a:ahLst/>
              <a:cxnLst>
                <a:cxn ang="0">
                  <a:pos x="0" y="156"/>
                </a:cxn>
                <a:cxn ang="0">
                  <a:pos x="4042" y="192"/>
                </a:cxn>
                <a:cxn ang="0">
                  <a:pos x="4042" y="144"/>
                </a:cxn>
                <a:cxn ang="0">
                  <a:pos x="0" y="0"/>
                </a:cxn>
                <a:cxn ang="0">
                  <a:pos x="0" y="156"/>
                </a:cxn>
                <a:cxn ang="0">
                  <a:pos x="0" y="156"/>
                </a:cxn>
              </a:cxnLst>
              <a:rect l="0" t="0" r="r" b="b"/>
              <a:pathLst>
                <a:path w="4042" h="192">
                  <a:moveTo>
                    <a:pt x="0" y="156"/>
                  </a:moveTo>
                  <a:lnTo>
                    <a:pt x="4042" y="192"/>
                  </a:lnTo>
                  <a:lnTo>
                    <a:pt x="4042" y="144"/>
                  </a:lnTo>
                  <a:lnTo>
                    <a:pt x="0" y="0"/>
                  </a:lnTo>
                  <a:lnTo>
                    <a:pt x="0" y="156"/>
                  </a:lnTo>
                  <a:lnTo>
                    <a:pt x="0" y="156"/>
                  </a:lnTo>
                  <a:close/>
                </a:path>
              </a:pathLst>
            </a:custGeom>
            <a:gradFill rotWithShape="0">
              <a:gsLst>
                <a:gs pos="0">
                  <a:schemeClr val="bg2">
                    <a:gamma/>
                    <a:shade val="75686"/>
                    <a:invGamma/>
                  </a:schemeClr>
                </a:gs>
                <a:gs pos="100000">
                  <a:schemeClr val="bg2"/>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9" name="Freeform 6"/>
            <p:cNvSpPr/>
            <p:nvPr/>
          </p:nvSpPr>
          <p:spPr>
            <a:xfrm>
              <a:off x="4038" y="3577"/>
              <a:ext cx="1720" cy="65"/>
            </a:xfrm>
            <a:custGeom>
              <a:avLst/>
              <a:gdLst/>
              <a:ahLst/>
              <a:cxnLst>
                <a:cxn ang="0">
                  <a:pos x="1670" y="40"/>
                </a:cxn>
                <a:cxn ang="0">
                  <a:pos x="1670" y="34"/>
                </a:cxn>
                <a:cxn ang="0">
                  <a:pos x="0" y="0"/>
                </a:cxn>
                <a:cxn ang="0">
                  <a:pos x="0" y="33"/>
                </a:cxn>
                <a:cxn ang="0">
                  <a:pos x="1670" y="40"/>
                </a:cxn>
                <a:cxn ang="0">
                  <a:pos x="1670" y="40"/>
                </a:cxn>
              </a:cxnLst>
              <a:pathLst>
                <a:path w="1722" h="66">
                  <a:moveTo>
                    <a:pt x="1722" y="66"/>
                  </a:moveTo>
                  <a:lnTo>
                    <a:pt x="1722" y="60"/>
                  </a:lnTo>
                  <a:lnTo>
                    <a:pt x="0" y="0"/>
                  </a:lnTo>
                  <a:lnTo>
                    <a:pt x="0" y="48"/>
                  </a:lnTo>
                  <a:lnTo>
                    <a:pt x="1722" y="66"/>
                  </a:lnTo>
                  <a:close/>
                </a:path>
              </a:pathLst>
            </a:custGeom>
            <a:gradFill rotWithShape="0">
              <a:gsLst>
                <a:gs pos="0">
                  <a:schemeClr val="bg2">
                    <a:alpha val="100000"/>
                  </a:schemeClr>
                </a:gs>
                <a:gs pos="100000">
                  <a:schemeClr val="bg1">
                    <a:alpha val="100000"/>
                  </a:schemeClr>
                </a:gs>
              </a:gsLst>
              <a:lin ang="0" scaled="1"/>
              <a:tileRect/>
            </a:gradFill>
            <a:ln w="9525">
              <a:noFill/>
            </a:ln>
          </p:spPr>
          <p:txBody>
            <a:bodyPr/>
            <a:p>
              <a:endParaRPr lang="zh-CN" altLang="en-US"/>
            </a:p>
          </p:txBody>
        </p:sp>
        <p:sp>
          <p:nvSpPr>
            <p:cNvPr id="52" name="Freeform 7"/>
            <p:cNvSpPr/>
            <p:nvPr/>
          </p:nvSpPr>
          <p:spPr bwMode="hidden">
            <a:xfrm>
              <a:off x="0" y="3726"/>
              <a:ext cx="4784" cy="329"/>
            </a:xfrm>
            <a:custGeom>
              <a:avLst/>
              <a:gdLst/>
              <a:ahLst/>
              <a:cxnLst>
                <a:cxn ang="0">
                  <a:pos x="0" y="329"/>
                </a:cxn>
                <a:cxn ang="0">
                  <a:pos x="4789" y="77"/>
                </a:cxn>
                <a:cxn ang="0">
                  <a:pos x="4789" y="0"/>
                </a:cxn>
                <a:cxn ang="0">
                  <a:pos x="0" y="107"/>
                </a:cxn>
                <a:cxn ang="0">
                  <a:pos x="0" y="329"/>
                </a:cxn>
                <a:cxn ang="0">
                  <a:pos x="0" y="329"/>
                </a:cxn>
              </a:cxnLst>
              <a:rect l="0" t="0" r="r" b="b"/>
              <a:pathLst>
                <a:path w="4789" h="329">
                  <a:moveTo>
                    <a:pt x="0" y="329"/>
                  </a:moveTo>
                  <a:lnTo>
                    <a:pt x="4789" y="77"/>
                  </a:lnTo>
                  <a:lnTo>
                    <a:pt x="4789" y="0"/>
                  </a:lnTo>
                  <a:lnTo>
                    <a:pt x="0" y="107"/>
                  </a:lnTo>
                  <a:lnTo>
                    <a:pt x="0" y="329"/>
                  </a:lnTo>
                  <a:lnTo>
                    <a:pt x="0" y="329"/>
                  </a:lnTo>
                  <a:close/>
                </a:path>
              </a:pathLst>
            </a:custGeom>
            <a:gradFill rotWithShape="0">
              <a:gsLst>
                <a:gs pos="0">
                  <a:schemeClr val="bg1">
                    <a:gamma/>
                    <a:shade val="81961"/>
                    <a:invGamma/>
                  </a:schemeClr>
                </a:gs>
                <a:gs pos="100000">
                  <a:schemeClr val="bg1"/>
                </a:gs>
              </a:gsLst>
              <a:lin ang="0" scaled="1"/>
            </a:gradFill>
            <a:ln w="9525" cap="flat" cmpd="sng">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61" name="Freeform 8"/>
            <p:cNvSpPr/>
            <p:nvPr/>
          </p:nvSpPr>
          <p:spPr>
            <a:xfrm>
              <a:off x="4784" y="3702"/>
              <a:ext cx="974" cy="101"/>
            </a:xfrm>
            <a:custGeom>
              <a:avLst/>
              <a:gdLst/>
              <a:ahLst/>
              <a:cxnLst>
                <a:cxn ang="0">
                  <a:pos x="949" y="48"/>
                </a:cxn>
                <a:cxn ang="0">
                  <a:pos x="949" y="0"/>
                </a:cxn>
                <a:cxn ang="0">
                  <a:pos x="0" y="24"/>
                </a:cxn>
                <a:cxn ang="0">
                  <a:pos x="0" y="101"/>
                </a:cxn>
                <a:cxn ang="0">
                  <a:pos x="949" y="48"/>
                </a:cxn>
                <a:cxn ang="0">
                  <a:pos x="949" y="48"/>
                </a:cxn>
              </a:cxnLst>
              <a:pathLst>
                <a:path w="975" h="101">
                  <a:moveTo>
                    <a:pt x="975" y="48"/>
                  </a:moveTo>
                  <a:lnTo>
                    <a:pt x="975" y="0"/>
                  </a:lnTo>
                  <a:lnTo>
                    <a:pt x="0" y="24"/>
                  </a:lnTo>
                  <a:lnTo>
                    <a:pt x="0" y="101"/>
                  </a:lnTo>
                  <a:lnTo>
                    <a:pt x="975" y="48"/>
                  </a:lnTo>
                  <a:close/>
                </a:path>
              </a:pathLst>
            </a:custGeom>
            <a:solidFill>
              <a:schemeClr val="bg1">
                <a:alpha val="100000"/>
              </a:schemeClr>
            </a:solidFill>
            <a:ln w="9525">
              <a:noFill/>
            </a:ln>
          </p:spPr>
          <p:txBody>
            <a:bodyPr/>
            <a:p>
              <a:endParaRPr lang="zh-CN" altLang="en-US"/>
            </a:p>
          </p:txBody>
        </p:sp>
        <p:sp>
          <p:nvSpPr>
            <p:cNvPr id="2062" name="Freeform 9"/>
            <p:cNvSpPr/>
            <p:nvPr/>
          </p:nvSpPr>
          <p:spPr>
            <a:xfrm>
              <a:off x="3619" y="3815"/>
              <a:ext cx="2139" cy="198"/>
            </a:xfrm>
            <a:custGeom>
              <a:avLst/>
              <a:gdLst/>
              <a:ahLst/>
              <a:cxnLst>
                <a:cxn ang="0">
                  <a:pos x="2089" y="0"/>
                </a:cxn>
                <a:cxn ang="0">
                  <a:pos x="0" y="156"/>
                </a:cxn>
                <a:cxn ang="0">
                  <a:pos x="0" y="198"/>
                </a:cxn>
                <a:cxn ang="0">
                  <a:pos x="2089" y="0"/>
                </a:cxn>
                <a:cxn ang="0">
                  <a:pos x="2089" y="0"/>
                </a:cxn>
              </a:cxnLst>
              <a:pathLst>
                <a:path w="2141" h="198">
                  <a:moveTo>
                    <a:pt x="2141" y="0"/>
                  </a:moveTo>
                  <a:lnTo>
                    <a:pt x="0" y="156"/>
                  </a:lnTo>
                  <a:lnTo>
                    <a:pt x="0" y="198"/>
                  </a:lnTo>
                  <a:lnTo>
                    <a:pt x="2141" y="0"/>
                  </a:lnTo>
                  <a:close/>
                </a:path>
              </a:pathLst>
            </a:custGeom>
            <a:solidFill>
              <a:schemeClr val="bg1">
                <a:alpha val="100000"/>
              </a:schemeClr>
            </a:solidFill>
            <a:ln w="9525">
              <a:noFill/>
            </a:ln>
          </p:spPr>
          <p:txBody>
            <a:bodyPr/>
            <a:p>
              <a:endParaRPr lang="zh-CN" altLang="en-US"/>
            </a:p>
          </p:txBody>
        </p:sp>
        <p:sp>
          <p:nvSpPr>
            <p:cNvPr id="55" name="Freeform 10"/>
            <p:cNvSpPr/>
            <p:nvPr/>
          </p:nvSpPr>
          <p:spPr bwMode="hidden">
            <a:xfrm>
              <a:off x="0" y="3971"/>
              <a:ext cx="3619" cy="348"/>
            </a:xfrm>
            <a:custGeom>
              <a:avLst/>
              <a:gdLst/>
              <a:ahLst/>
              <a:cxnLst>
                <a:cxn ang="0">
                  <a:pos x="0" y="348"/>
                </a:cxn>
                <a:cxn ang="0">
                  <a:pos x="311" y="348"/>
                </a:cxn>
                <a:cxn ang="0">
                  <a:pos x="3623" y="42"/>
                </a:cxn>
                <a:cxn ang="0">
                  <a:pos x="3623" y="0"/>
                </a:cxn>
                <a:cxn ang="0">
                  <a:pos x="0" y="264"/>
                </a:cxn>
                <a:cxn ang="0">
                  <a:pos x="0" y="348"/>
                </a:cxn>
                <a:cxn ang="0">
                  <a:pos x="0" y="348"/>
                </a:cxn>
              </a:cxnLst>
              <a:rect l="0" t="0" r="r" b="b"/>
              <a:pathLst>
                <a:path w="3623" h="348">
                  <a:moveTo>
                    <a:pt x="0" y="348"/>
                  </a:moveTo>
                  <a:lnTo>
                    <a:pt x="311" y="348"/>
                  </a:lnTo>
                  <a:lnTo>
                    <a:pt x="3623" y="42"/>
                  </a:lnTo>
                  <a:lnTo>
                    <a:pt x="3623" y="0"/>
                  </a:lnTo>
                  <a:lnTo>
                    <a:pt x="0" y="264"/>
                  </a:lnTo>
                  <a:lnTo>
                    <a:pt x="0" y="348"/>
                  </a:lnTo>
                  <a:lnTo>
                    <a:pt x="0" y="348"/>
                  </a:lnTo>
                  <a:close/>
                </a:path>
              </a:pathLst>
            </a:custGeom>
            <a:gradFill rotWithShape="0">
              <a:gsLst>
                <a:gs pos="0">
                  <a:schemeClr val="bg1">
                    <a:gamma/>
                    <a:shade val="72549"/>
                    <a:invGamma/>
                  </a:schemeClr>
                </a:gs>
                <a:gs pos="100000">
                  <a:schemeClr val="bg1"/>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64" name="Freeform 11"/>
            <p:cNvSpPr/>
            <p:nvPr/>
          </p:nvSpPr>
          <p:spPr>
            <a:xfrm>
              <a:off x="2097" y="4043"/>
              <a:ext cx="2514" cy="276"/>
            </a:xfrm>
            <a:custGeom>
              <a:avLst/>
              <a:gdLst/>
              <a:ahLst/>
              <a:cxnLst>
                <a:cxn ang="0">
                  <a:pos x="2104" y="276"/>
                </a:cxn>
                <a:cxn ang="0">
                  <a:pos x="2439" y="204"/>
                </a:cxn>
                <a:cxn ang="0">
                  <a:pos x="2182" y="0"/>
                </a:cxn>
                <a:cxn ang="0">
                  <a:pos x="0" y="276"/>
                </a:cxn>
                <a:cxn ang="0">
                  <a:pos x="2104" y="276"/>
                </a:cxn>
                <a:cxn ang="0">
                  <a:pos x="2104" y="276"/>
                </a:cxn>
              </a:cxnLst>
              <a:pathLst>
                <a:path w="2517" h="276">
                  <a:moveTo>
                    <a:pt x="2182" y="276"/>
                  </a:moveTo>
                  <a:lnTo>
                    <a:pt x="2517" y="204"/>
                  </a:lnTo>
                  <a:lnTo>
                    <a:pt x="2260" y="0"/>
                  </a:lnTo>
                  <a:lnTo>
                    <a:pt x="0" y="276"/>
                  </a:lnTo>
                  <a:lnTo>
                    <a:pt x="2182" y="276"/>
                  </a:lnTo>
                  <a:close/>
                </a:path>
              </a:pathLst>
            </a:custGeom>
            <a:solidFill>
              <a:schemeClr val="bg1">
                <a:alpha val="100000"/>
              </a:schemeClr>
            </a:solidFill>
            <a:ln w="9525">
              <a:noFill/>
            </a:ln>
          </p:spPr>
          <p:txBody>
            <a:bodyPr/>
            <a:p>
              <a:endParaRPr lang="zh-CN" altLang="en-US"/>
            </a:p>
          </p:txBody>
        </p:sp>
        <p:sp>
          <p:nvSpPr>
            <p:cNvPr id="57" name="Freeform 12"/>
            <p:cNvSpPr/>
            <p:nvPr/>
          </p:nvSpPr>
          <p:spPr bwMode="hidden">
            <a:xfrm>
              <a:off x="4354" y="3869"/>
              <a:ext cx="1404" cy="378"/>
            </a:xfrm>
            <a:custGeom>
              <a:avLst/>
              <a:gdLst/>
              <a:ahLst/>
              <a:cxnLst>
                <a:cxn ang="0">
                  <a:pos x="1405" y="126"/>
                </a:cxn>
                <a:cxn ang="0">
                  <a:pos x="1405" y="0"/>
                </a:cxn>
                <a:cxn ang="0">
                  <a:pos x="0" y="174"/>
                </a:cxn>
                <a:cxn ang="0">
                  <a:pos x="257" y="378"/>
                </a:cxn>
                <a:cxn ang="0">
                  <a:pos x="1405" y="126"/>
                </a:cxn>
                <a:cxn ang="0">
                  <a:pos x="1405" y="126"/>
                </a:cxn>
              </a:cxnLst>
              <a:rect l="0" t="0" r="r" b="b"/>
              <a:pathLst>
                <a:path w="1405" h="378">
                  <a:moveTo>
                    <a:pt x="1405" y="126"/>
                  </a:moveTo>
                  <a:lnTo>
                    <a:pt x="1405" y="0"/>
                  </a:lnTo>
                  <a:lnTo>
                    <a:pt x="0" y="174"/>
                  </a:lnTo>
                  <a:lnTo>
                    <a:pt x="257" y="378"/>
                  </a:lnTo>
                  <a:lnTo>
                    <a:pt x="1405" y="126"/>
                  </a:lnTo>
                  <a:lnTo>
                    <a:pt x="1405" y="126"/>
                  </a:lnTo>
                  <a:close/>
                </a:path>
              </a:pathLst>
            </a:custGeom>
            <a:gradFill rotWithShape="0">
              <a:gsLst>
                <a:gs pos="0">
                  <a:schemeClr val="bg1"/>
                </a:gs>
                <a:gs pos="100000">
                  <a:schemeClr val="bg1">
                    <a:gamma/>
                    <a:tint val="96863"/>
                    <a:invGamma/>
                  </a:schemeClr>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66" name="Freeform 13"/>
            <p:cNvSpPr/>
            <p:nvPr/>
          </p:nvSpPr>
          <p:spPr>
            <a:xfrm>
              <a:off x="5030" y="3151"/>
              <a:ext cx="728" cy="240"/>
            </a:xfrm>
            <a:custGeom>
              <a:avLst/>
              <a:gdLst/>
              <a:ahLst/>
              <a:cxnLst>
                <a:cxn ang="0">
                  <a:pos x="703" y="240"/>
                </a:cxn>
                <a:cxn ang="0">
                  <a:pos x="0" y="0"/>
                </a:cxn>
                <a:cxn ang="0">
                  <a:pos x="0" y="6"/>
                </a:cxn>
                <a:cxn ang="0">
                  <a:pos x="703" y="240"/>
                </a:cxn>
                <a:cxn ang="0">
                  <a:pos x="703" y="240"/>
                </a:cxn>
              </a:cxnLst>
              <a:pathLst>
                <a:path w="729" h="240">
                  <a:moveTo>
                    <a:pt x="729" y="240"/>
                  </a:moveTo>
                  <a:lnTo>
                    <a:pt x="0" y="0"/>
                  </a:lnTo>
                  <a:lnTo>
                    <a:pt x="0" y="6"/>
                  </a:lnTo>
                  <a:lnTo>
                    <a:pt x="729" y="240"/>
                  </a:lnTo>
                  <a:close/>
                </a:path>
              </a:pathLst>
            </a:custGeom>
            <a:solidFill>
              <a:schemeClr val="bg1">
                <a:alpha val="100000"/>
              </a:schemeClr>
            </a:solidFill>
            <a:ln w="9525">
              <a:noFill/>
            </a:ln>
          </p:spPr>
          <p:txBody>
            <a:bodyPr/>
            <a:p>
              <a:endParaRPr lang="zh-CN" altLang="en-US"/>
            </a:p>
          </p:txBody>
        </p:sp>
        <p:sp>
          <p:nvSpPr>
            <p:cNvPr id="59" name="Freeform 14"/>
            <p:cNvSpPr/>
            <p:nvPr/>
          </p:nvSpPr>
          <p:spPr bwMode="hidden">
            <a:xfrm>
              <a:off x="0" y="1486"/>
              <a:ext cx="5030" cy="1671"/>
            </a:xfrm>
            <a:custGeom>
              <a:avLst/>
              <a:gdLst/>
              <a:ahLst/>
              <a:cxnLst>
                <a:cxn ang="0">
                  <a:pos x="0" y="72"/>
                </a:cxn>
                <a:cxn ang="0">
                  <a:pos x="5035" y="1672"/>
                </a:cxn>
                <a:cxn ang="0">
                  <a:pos x="5035" y="1666"/>
                </a:cxn>
                <a:cxn ang="0">
                  <a:pos x="0" y="0"/>
                </a:cxn>
                <a:cxn ang="0">
                  <a:pos x="0" y="72"/>
                </a:cxn>
                <a:cxn ang="0">
                  <a:pos x="0" y="72"/>
                </a:cxn>
              </a:cxnLst>
              <a:rect l="0" t="0" r="r" b="b"/>
              <a:pathLst>
                <a:path w="5035" h="1672">
                  <a:moveTo>
                    <a:pt x="0" y="72"/>
                  </a:moveTo>
                  <a:lnTo>
                    <a:pt x="5035" y="1672"/>
                  </a:lnTo>
                  <a:lnTo>
                    <a:pt x="5035" y="1666"/>
                  </a:lnTo>
                  <a:lnTo>
                    <a:pt x="0" y="0"/>
                  </a:lnTo>
                  <a:lnTo>
                    <a:pt x="0" y="72"/>
                  </a:lnTo>
                  <a:lnTo>
                    <a:pt x="0" y="72"/>
                  </a:lnTo>
                  <a:close/>
                </a:path>
              </a:pathLst>
            </a:custGeom>
            <a:gradFill rotWithShape="0">
              <a:gsLst>
                <a:gs pos="0">
                  <a:schemeClr val="bg1">
                    <a:gamma/>
                    <a:shade val="54510"/>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68" name="Freeform 15"/>
            <p:cNvSpPr/>
            <p:nvPr/>
          </p:nvSpPr>
          <p:spPr>
            <a:xfrm>
              <a:off x="5030" y="3049"/>
              <a:ext cx="728" cy="318"/>
            </a:xfrm>
            <a:custGeom>
              <a:avLst/>
              <a:gdLst/>
              <a:ahLst/>
              <a:cxnLst>
                <a:cxn ang="0">
                  <a:pos x="703" y="318"/>
                </a:cxn>
                <a:cxn ang="0">
                  <a:pos x="703" y="312"/>
                </a:cxn>
                <a:cxn ang="0">
                  <a:pos x="0" y="0"/>
                </a:cxn>
                <a:cxn ang="0">
                  <a:pos x="0" y="54"/>
                </a:cxn>
                <a:cxn ang="0">
                  <a:pos x="703" y="318"/>
                </a:cxn>
                <a:cxn ang="0">
                  <a:pos x="703" y="318"/>
                </a:cxn>
              </a:cxnLst>
              <a:pathLst>
                <a:path w="729" h="318">
                  <a:moveTo>
                    <a:pt x="729" y="318"/>
                  </a:moveTo>
                  <a:lnTo>
                    <a:pt x="729" y="312"/>
                  </a:lnTo>
                  <a:lnTo>
                    <a:pt x="0" y="0"/>
                  </a:lnTo>
                  <a:lnTo>
                    <a:pt x="0" y="54"/>
                  </a:lnTo>
                  <a:lnTo>
                    <a:pt x="729" y="318"/>
                  </a:lnTo>
                  <a:close/>
                </a:path>
              </a:pathLst>
            </a:custGeom>
            <a:gradFill rotWithShape="0">
              <a:gsLst>
                <a:gs pos="0">
                  <a:schemeClr val="bg2">
                    <a:alpha val="100000"/>
                  </a:schemeClr>
                </a:gs>
                <a:gs pos="100000">
                  <a:schemeClr val="bg1">
                    <a:alpha val="100000"/>
                  </a:schemeClr>
                </a:gs>
              </a:gsLst>
              <a:lin ang="0" scaled="1"/>
              <a:tileRect/>
            </a:gradFill>
            <a:ln w="9525">
              <a:noFill/>
            </a:ln>
          </p:spPr>
          <p:txBody>
            <a:bodyPr/>
            <a:p>
              <a:endParaRPr lang="zh-CN" altLang="en-US"/>
            </a:p>
          </p:txBody>
        </p:sp>
        <p:sp>
          <p:nvSpPr>
            <p:cNvPr id="61" name="Freeform 16"/>
            <p:cNvSpPr/>
            <p:nvPr/>
          </p:nvSpPr>
          <p:spPr bwMode="hidden">
            <a:xfrm>
              <a:off x="0" y="916"/>
              <a:ext cx="5030" cy="2187"/>
            </a:xfrm>
            <a:custGeom>
              <a:avLst/>
              <a:gdLst/>
              <a:ahLst/>
              <a:cxnLst>
                <a:cxn ang="0">
                  <a:pos x="0" y="396"/>
                </a:cxn>
                <a:cxn ang="0">
                  <a:pos x="5035" y="2188"/>
                </a:cxn>
                <a:cxn ang="0">
                  <a:pos x="5035" y="2134"/>
                </a:cxn>
                <a:cxn ang="0">
                  <a:pos x="0" y="0"/>
                </a:cxn>
                <a:cxn ang="0">
                  <a:pos x="0" y="396"/>
                </a:cxn>
                <a:cxn ang="0">
                  <a:pos x="0" y="396"/>
                </a:cxn>
              </a:cxnLst>
              <a:rect l="0" t="0" r="r" b="b"/>
              <a:pathLst>
                <a:path w="5035" h="2188">
                  <a:moveTo>
                    <a:pt x="0" y="396"/>
                  </a:moveTo>
                  <a:lnTo>
                    <a:pt x="5035" y="2188"/>
                  </a:lnTo>
                  <a:lnTo>
                    <a:pt x="5035" y="2134"/>
                  </a:lnTo>
                  <a:lnTo>
                    <a:pt x="0" y="0"/>
                  </a:lnTo>
                  <a:lnTo>
                    <a:pt x="0" y="396"/>
                  </a:lnTo>
                  <a:lnTo>
                    <a:pt x="0" y="396"/>
                  </a:lnTo>
                  <a:close/>
                </a:path>
              </a:pathLst>
            </a:custGeom>
            <a:gradFill rotWithShape="0">
              <a:gsLst>
                <a:gs pos="0">
                  <a:schemeClr val="bg2">
                    <a:gamma/>
                    <a:shade val="66667"/>
                    <a:invGamma/>
                  </a:schemeClr>
                </a:gs>
                <a:gs pos="100000">
                  <a:schemeClr val="bg2"/>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2" name="Freeform 17"/>
            <p:cNvSpPr/>
            <p:nvPr/>
          </p:nvSpPr>
          <p:spPr bwMode="hidden">
            <a:xfrm>
              <a:off x="2294" y="0"/>
              <a:ext cx="3159" cy="2725"/>
            </a:xfrm>
            <a:custGeom>
              <a:avLst/>
              <a:gdLst/>
              <a:ahLst/>
              <a:cxnLst>
                <a:cxn ang="0">
                  <a:pos x="0" y="0"/>
                </a:cxn>
                <a:cxn ang="0">
                  <a:pos x="3145" y="2727"/>
                </a:cxn>
                <a:cxn ang="0">
                  <a:pos x="3163" y="2704"/>
                </a:cxn>
                <a:cxn ang="0">
                  <a:pos x="102" y="0"/>
                </a:cxn>
                <a:cxn ang="0">
                  <a:pos x="0" y="0"/>
                </a:cxn>
                <a:cxn ang="0">
                  <a:pos x="0" y="0"/>
                </a:cxn>
              </a:cxnLst>
              <a:rect l="0" t="0" r="r" b="b"/>
              <a:pathLst>
                <a:path w="3163" h="2727">
                  <a:moveTo>
                    <a:pt x="0" y="0"/>
                  </a:moveTo>
                  <a:lnTo>
                    <a:pt x="3145" y="2727"/>
                  </a:lnTo>
                  <a:lnTo>
                    <a:pt x="3163" y="2704"/>
                  </a:lnTo>
                  <a:lnTo>
                    <a:pt x="102" y="0"/>
                  </a:lnTo>
                  <a:lnTo>
                    <a:pt x="0" y="0"/>
                  </a:lnTo>
                  <a:lnTo>
                    <a:pt x="0" y="0"/>
                  </a:lnTo>
                  <a:close/>
                </a:path>
              </a:pathLst>
            </a:custGeom>
            <a:gradFill rotWithShape="0">
              <a:gsLst>
                <a:gs pos="0">
                  <a:schemeClr val="bg1">
                    <a:gamma/>
                    <a:shade val="6980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3" name="Freeform 18"/>
            <p:cNvSpPr/>
            <p:nvPr/>
          </p:nvSpPr>
          <p:spPr bwMode="hidden">
            <a:xfrm>
              <a:off x="5435" y="2702"/>
              <a:ext cx="323" cy="299"/>
            </a:xfrm>
            <a:custGeom>
              <a:avLst/>
              <a:gdLst/>
              <a:ahLst/>
              <a:cxnLst>
                <a:cxn ang="0">
                  <a:pos x="323" y="299"/>
                </a:cxn>
                <a:cxn ang="0">
                  <a:pos x="323" y="263"/>
                </a:cxn>
                <a:cxn ang="0">
                  <a:pos x="18" y="0"/>
                </a:cxn>
                <a:cxn ang="0">
                  <a:pos x="0" y="23"/>
                </a:cxn>
                <a:cxn ang="0">
                  <a:pos x="323" y="299"/>
                </a:cxn>
                <a:cxn ang="0">
                  <a:pos x="323" y="299"/>
                </a:cxn>
              </a:cxnLst>
              <a:rect l="0" t="0" r="r" b="b"/>
              <a:pathLst>
                <a:path w="323" h="299">
                  <a:moveTo>
                    <a:pt x="323" y="299"/>
                  </a:moveTo>
                  <a:lnTo>
                    <a:pt x="323" y="263"/>
                  </a:lnTo>
                  <a:lnTo>
                    <a:pt x="18" y="0"/>
                  </a:lnTo>
                  <a:lnTo>
                    <a:pt x="0" y="23"/>
                  </a:lnTo>
                  <a:lnTo>
                    <a:pt x="323" y="299"/>
                  </a:lnTo>
                  <a:lnTo>
                    <a:pt x="323" y="299"/>
                  </a:lnTo>
                  <a:close/>
                </a:path>
              </a:pathLst>
            </a:custGeom>
            <a:gradFill rotWithShape="0">
              <a:gsLst>
                <a:gs pos="0">
                  <a:schemeClr val="bg1"/>
                </a:gs>
                <a:gs pos="100000">
                  <a:schemeClr val="bg1">
                    <a:gamma/>
                    <a:tint val="94118"/>
                    <a:invGamma/>
                  </a:schemeClr>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72" name="Freeform 19"/>
            <p:cNvSpPr/>
            <p:nvPr/>
          </p:nvSpPr>
          <p:spPr>
            <a:xfrm>
              <a:off x="5477" y="2588"/>
              <a:ext cx="281" cy="335"/>
            </a:xfrm>
            <a:custGeom>
              <a:avLst/>
              <a:gdLst/>
              <a:ahLst/>
              <a:cxnLst>
                <a:cxn ang="0">
                  <a:pos x="281" y="335"/>
                </a:cxn>
                <a:cxn ang="0">
                  <a:pos x="281" y="173"/>
                </a:cxn>
                <a:cxn ang="0">
                  <a:pos x="96" y="0"/>
                </a:cxn>
                <a:cxn ang="0">
                  <a:pos x="0" y="90"/>
                </a:cxn>
                <a:cxn ang="0">
                  <a:pos x="281" y="335"/>
                </a:cxn>
                <a:cxn ang="0">
                  <a:pos x="281" y="335"/>
                </a:cxn>
              </a:cxnLst>
              <a:pathLst>
                <a:path w="281" h="335">
                  <a:moveTo>
                    <a:pt x="281" y="335"/>
                  </a:moveTo>
                  <a:lnTo>
                    <a:pt x="281" y="173"/>
                  </a:lnTo>
                  <a:lnTo>
                    <a:pt x="96" y="0"/>
                  </a:lnTo>
                  <a:lnTo>
                    <a:pt x="0" y="90"/>
                  </a:lnTo>
                  <a:lnTo>
                    <a:pt x="281" y="335"/>
                  </a:lnTo>
                  <a:close/>
                </a:path>
              </a:pathLst>
            </a:custGeom>
            <a:solidFill>
              <a:schemeClr val="bg1">
                <a:alpha val="100000"/>
              </a:schemeClr>
            </a:solidFill>
            <a:ln w="9525">
              <a:noFill/>
            </a:ln>
          </p:spPr>
          <p:txBody>
            <a:bodyPr/>
            <a:p>
              <a:endParaRPr lang="zh-CN" altLang="en-US"/>
            </a:p>
          </p:txBody>
        </p:sp>
        <p:sp>
          <p:nvSpPr>
            <p:cNvPr id="65" name="Freeform 20"/>
            <p:cNvSpPr/>
            <p:nvPr/>
          </p:nvSpPr>
          <p:spPr bwMode="hidden">
            <a:xfrm>
              <a:off x="2454" y="0"/>
              <a:ext cx="3119" cy="2678"/>
            </a:xfrm>
            <a:custGeom>
              <a:avLst/>
              <a:gdLst/>
              <a:ahLst/>
              <a:cxnLst>
                <a:cxn ang="0">
                  <a:pos x="0" y="0"/>
                </a:cxn>
                <a:cxn ang="0">
                  <a:pos x="3026" y="2680"/>
                </a:cxn>
                <a:cxn ang="0">
                  <a:pos x="3122" y="2590"/>
                </a:cxn>
                <a:cxn ang="0">
                  <a:pos x="383" y="0"/>
                </a:cxn>
                <a:cxn ang="0">
                  <a:pos x="0" y="0"/>
                </a:cxn>
                <a:cxn ang="0">
                  <a:pos x="0" y="0"/>
                </a:cxn>
              </a:cxnLst>
              <a:rect l="0" t="0" r="r" b="b"/>
              <a:pathLst>
                <a:path w="3122" h="2680">
                  <a:moveTo>
                    <a:pt x="0" y="0"/>
                  </a:moveTo>
                  <a:lnTo>
                    <a:pt x="3026" y="2680"/>
                  </a:lnTo>
                  <a:lnTo>
                    <a:pt x="3122" y="2590"/>
                  </a:lnTo>
                  <a:lnTo>
                    <a:pt x="383" y="0"/>
                  </a:lnTo>
                  <a:lnTo>
                    <a:pt x="0" y="0"/>
                  </a:lnTo>
                  <a:lnTo>
                    <a:pt x="0" y="0"/>
                  </a:lnTo>
                  <a:close/>
                </a:path>
              </a:pathLst>
            </a:custGeom>
            <a:gradFill rotWithShape="0">
              <a:gsLst>
                <a:gs pos="0">
                  <a:schemeClr val="bg1">
                    <a:gamma/>
                    <a:shade val="46275"/>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74" name="Freeform 21"/>
            <p:cNvSpPr/>
            <p:nvPr/>
          </p:nvSpPr>
          <p:spPr>
            <a:xfrm>
              <a:off x="5626" y="2534"/>
              <a:ext cx="132" cy="132"/>
            </a:xfrm>
            <a:custGeom>
              <a:avLst/>
              <a:gdLst/>
              <a:ahLst/>
              <a:cxnLst>
                <a:cxn ang="0">
                  <a:pos x="132" y="132"/>
                </a:cxn>
                <a:cxn ang="0">
                  <a:pos x="0" y="0"/>
                </a:cxn>
                <a:cxn ang="0">
                  <a:pos x="0" y="0"/>
                </a:cxn>
                <a:cxn ang="0">
                  <a:pos x="132" y="132"/>
                </a:cxn>
                <a:cxn ang="0">
                  <a:pos x="132" y="132"/>
                </a:cxn>
              </a:cxnLst>
              <a:pathLst>
                <a:path w="132" h="132">
                  <a:moveTo>
                    <a:pt x="132" y="132"/>
                  </a:moveTo>
                  <a:lnTo>
                    <a:pt x="0" y="0"/>
                  </a:lnTo>
                  <a:lnTo>
                    <a:pt x="132" y="132"/>
                  </a:lnTo>
                  <a:close/>
                </a:path>
              </a:pathLst>
            </a:custGeom>
            <a:solidFill>
              <a:srgbClr val="FF9999">
                <a:alpha val="100000"/>
              </a:srgbClr>
            </a:solidFill>
            <a:ln w="9525">
              <a:noFill/>
            </a:ln>
          </p:spPr>
          <p:txBody>
            <a:bodyPr/>
            <a:p>
              <a:endParaRPr lang="zh-CN" altLang="en-US"/>
            </a:p>
          </p:txBody>
        </p:sp>
        <p:sp>
          <p:nvSpPr>
            <p:cNvPr id="67" name="Freeform 22"/>
            <p:cNvSpPr/>
            <p:nvPr/>
          </p:nvSpPr>
          <p:spPr bwMode="hidden">
            <a:xfrm>
              <a:off x="3112" y="0"/>
              <a:ext cx="2514" cy="2534"/>
            </a:xfrm>
            <a:custGeom>
              <a:avLst/>
              <a:gdLst/>
              <a:ahLst/>
              <a:cxnLst>
                <a:cxn ang="0">
                  <a:pos x="0" y="0"/>
                </a:cxn>
                <a:cxn ang="0">
                  <a:pos x="2517" y="2536"/>
                </a:cxn>
                <a:cxn ang="0">
                  <a:pos x="2517" y="2536"/>
                </a:cxn>
                <a:cxn ang="0">
                  <a:pos x="66" y="0"/>
                </a:cxn>
                <a:cxn ang="0">
                  <a:pos x="0" y="0"/>
                </a:cxn>
                <a:cxn ang="0">
                  <a:pos x="0" y="0"/>
                </a:cxn>
              </a:cxnLst>
              <a:rect l="0" t="0" r="r" b="b"/>
              <a:pathLst>
                <a:path w="2517" h="2536">
                  <a:moveTo>
                    <a:pt x="0" y="0"/>
                  </a:moveTo>
                  <a:lnTo>
                    <a:pt x="2517" y="2536"/>
                  </a:lnTo>
                  <a:lnTo>
                    <a:pt x="2517" y="2536"/>
                  </a:lnTo>
                  <a:lnTo>
                    <a:pt x="66" y="0"/>
                  </a:lnTo>
                  <a:lnTo>
                    <a:pt x="0" y="0"/>
                  </a:lnTo>
                  <a:lnTo>
                    <a:pt x="0" y="0"/>
                  </a:lnTo>
                  <a:close/>
                </a:path>
              </a:pathLst>
            </a:custGeom>
            <a:gradFill rotWithShape="0">
              <a:gsLst>
                <a:gs pos="0">
                  <a:schemeClr val="bg1">
                    <a:gamma/>
                    <a:shade val="51373"/>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8" name="Freeform 23"/>
            <p:cNvSpPr/>
            <p:nvPr/>
          </p:nvSpPr>
          <p:spPr bwMode="hidden">
            <a:xfrm>
              <a:off x="3488" y="0"/>
              <a:ext cx="2198" cy="2480"/>
            </a:xfrm>
            <a:custGeom>
              <a:avLst/>
              <a:gdLst/>
              <a:ahLst/>
              <a:cxnLst>
                <a:cxn ang="0">
                  <a:pos x="0" y="0"/>
                </a:cxn>
                <a:cxn ang="0">
                  <a:pos x="2188" y="2482"/>
                </a:cxn>
                <a:cxn ang="0">
                  <a:pos x="2200" y="2476"/>
                </a:cxn>
                <a:cxn ang="0">
                  <a:pos x="317" y="0"/>
                </a:cxn>
                <a:cxn ang="0">
                  <a:pos x="0" y="0"/>
                </a:cxn>
                <a:cxn ang="0">
                  <a:pos x="0" y="0"/>
                </a:cxn>
              </a:cxnLst>
              <a:rect l="0" t="0" r="r" b="b"/>
              <a:pathLst>
                <a:path w="2200" h="2482">
                  <a:moveTo>
                    <a:pt x="0" y="0"/>
                  </a:moveTo>
                  <a:lnTo>
                    <a:pt x="2188" y="2482"/>
                  </a:lnTo>
                  <a:lnTo>
                    <a:pt x="2200" y="2476"/>
                  </a:lnTo>
                  <a:lnTo>
                    <a:pt x="317" y="0"/>
                  </a:lnTo>
                  <a:lnTo>
                    <a:pt x="0" y="0"/>
                  </a:lnTo>
                  <a:lnTo>
                    <a:pt x="0" y="0"/>
                  </a:lnTo>
                  <a:close/>
                </a:path>
              </a:pathLst>
            </a:custGeom>
            <a:gradFill rotWithShape="0">
              <a:gsLst>
                <a:gs pos="0">
                  <a:schemeClr val="bg2">
                    <a:gamma/>
                    <a:shade val="78824"/>
                    <a:invGamma/>
                  </a:schemeClr>
                </a:gs>
                <a:gs pos="100000">
                  <a:schemeClr val="bg2"/>
                </a:gs>
              </a:gsLst>
              <a:lin ang="5400000" scaled="1"/>
            </a:gradFill>
            <a:ln w="9525" cap="flat" cmpd="sng">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9" name="Freeform 24"/>
            <p:cNvSpPr/>
            <p:nvPr/>
          </p:nvSpPr>
          <p:spPr bwMode="hidden">
            <a:xfrm>
              <a:off x="5674" y="2474"/>
              <a:ext cx="84" cy="96"/>
            </a:xfrm>
            <a:custGeom>
              <a:avLst/>
              <a:gdLst/>
              <a:ahLst/>
              <a:cxnLst>
                <a:cxn ang="0">
                  <a:pos x="84" y="96"/>
                </a:cxn>
                <a:cxn ang="0">
                  <a:pos x="84" y="90"/>
                </a:cxn>
                <a:cxn ang="0">
                  <a:pos x="12" y="0"/>
                </a:cxn>
                <a:cxn ang="0">
                  <a:pos x="0" y="6"/>
                </a:cxn>
                <a:cxn ang="0">
                  <a:pos x="84" y="96"/>
                </a:cxn>
                <a:cxn ang="0">
                  <a:pos x="84" y="96"/>
                </a:cxn>
              </a:cxnLst>
              <a:rect l="0" t="0" r="r" b="b"/>
              <a:pathLst>
                <a:path w="84" h="96">
                  <a:moveTo>
                    <a:pt x="84" y="96"/>
                  </a:moveTo>
                  <a:lnTo>
                    <a:pt x="84" y="90"/>
                  </a:lnTo>
                  <a:lnTo>
                    <a:pt x="12" y="0"/>
                  </a:lnTo>
                  <a:lnTo>
                    <a:pt x="0" y="6"/>
                  </a:lnTo>
                  <a:lnTo>
                    <a:pt x="84" y="96"/>
                  </a:lnTo>
                  <a:lnTo>
                    <a:pt x="84" y="96"/>
                  </a:lnTo>
                  <a:close/>
                </a:path>
              </a:pathLst>
            </a:custGeom>
            <a:gradFill rotWithShape="0">
              <a:gsLst>
                <a:gs pos="0">
                  <a:schemeClr val="bg1"/>
                </a:gs>
                <a:gs pos="100000">
                  <a:schemeClr val="bg1">
                    <a:gamma/>
                    <a:tint val="90980"/>
                    <a:invGamma/>
                  </a:schemeClr>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78" name="Freeform 25"/>
            <p:cNvSpPr/>
            <p:nvPr/>
          </p:nvSpPr>
          <p:spPr>
            <a:xfrm>
              <a:off x="5603" y="850"/>
              <a:ext cx="155" cy="516"/>
            </a:xfrm>
            <a:custGeom>
              <a:avLst/>
              <a:gdLst/>
              <a:ahLst/>
              <a:cxnLst>
                <a:cxn ang="0">
                  <a:pos x="155" y="516"/>
                </a:cxn>
                <a:cxn ang="0">
                  <a:pos x="155" y="204"/>
                </a:cxn>
                <a:cxn ang="0">
                  <a:pos x="77" y="0"/>
                </a:cxn>
                <a:cxn ang="0">
                  <a:pos x="0" y="192"/>
                </a:cxn>
                <a:cxn ang="0">
                  <a:pos x="155" y="516"/>
                </a:cxn>
                <a:cxn ang="0">
                  <a:pos x="155" y="516"/>
                </a:cxn>
              </a:cxnLst>
              <a:pathLst>
                <a:path w="155" h="516">
                  <a:moveTo>
                    <a:pt x="155" y="516"/>
                  </a:moveTo>
                  <a:lnTo>
                    <a:pt x="155" y="204"/>
                  </a:lnTo>
                  <a:lnTo>
                    <a:pt x="77" y="0"/>
                  </a:lnTo>
                  <a:lnTo>
                    <a:pt x="0" y="192"/>
                  </a:lnTo>
                  <a:lnTo>
                    <a:pt x="155" y="516"/>
                  </a:lnTo>
                  <a:close/>
                </a:path>
              </a:pathLst>
            </a:custGeom>
            <a:solidFill>
              <a:schemeClr val="bg2">
                <a:alpha val="100000"/>
              </a:schemeClr>
            </a:solidFill>
            <a:ln w="9525">
              <a:noFill/>
            </a:ln>
          </p:spPr>
          <p:txBody>
            <a:bodyPr/>
            <a:p>
              <a:endParaRPr lang="zh-CN" altLang="en-US"/>
            </a:p>
          </p:txBody>
        </p:sp>
        <p:sp>
          <p:nvSpPr>
            <p:cNvPr id="71" name="Freeform 26"/>
            <p:cNvSpPr/>
            <p:nvPr/>
          </p:nvSpPr>
          <p:spPr bwMode="hidden">
            <a:xfrm>
              <a:off x="5107" y="0"/>
              <a:ext cx="573" cy="1042"/>
            </a:xfrm>
            <a:custGeom>
              <a:avLst/>
              <a:gdLst/>
              <a:ahLst/>
              <a:cxnLst>
                <a:cxn ang="0">
                  <a:pos x="0" y="0"/>
                </a:cxn>
                <a:cxn ang="0">
                  <a:pos x="497" y="1043"/>
                </a:cxn>
                <a:cxn ang="0">
                  <a:pos x="574" y="851"/>
                </a:cxn>
                <a:cxn ang="0">
                  <a:pos x="251" y="0"/>
                </a:cxn>
                <a:cxn ang="0">
                  <a:pos x="0" y="0"/>
                </a:cxn>
                <a:cxn ang="0">
                  <a:pos x="0" y="0"/>
                </a:cxn>
              </a:cxnLst>
              <a:rect l="0" t="0" r="r" b="b"/>
              <a:pathLst>
                <a:path w="574" h="1043">
                  <a:moveTo>
                    <a:pt x="0" y="0"/>
                  </a:moveTo>
                  <a:lnTo>
                    <a:pt x="497" y="1043"/>
                  </a:lnTo>
                  <a:lnTo>
                    <a:pt x="574" y="851"/>
                  </a:lnTo>
                  <a:lnTo>
                    <a:pt x="251" y="0"/>
                  </a:lnTo>
                  <a:lnTo>
                    <a:pt x="0" y="0"/>
                  </a:lnTo>
                  <a:lnTo>
                    <a:pt x="0" y="0"/>
                  </a:lnTo>
                  <a:close/>
                </a:path>
              </a:pathLst>
            </a:custGeom>
            <a:gradFill rotWithShape="0">
              <a:gsLst>
                <a:gs pos="0">
                  <a:schemeClr val="bg2">
                    <a:gamma/>
                    <a:shade val="66667"/>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2" name="Freeform 27"/>
            <p:cNvSpPr/>
            <p:nvPr/>
          </p:nvSpPr>
          <p:spPr bwMode="hidden">
            <a:xfrm>
              <a:off x="5411" y="0"/>
              <a:ext cx="341" cy="796"/>
            </a:xfrm>
            <a:custGeom>
              <a:avLst/>
              <a:gdLst/>
              <a:ahLst/>
              <a:cxnLst>
                <a:cxn ang="0">
                  <a:pos x="144" y="0"/>
                </a:cxn>
                <a:cxn ang="0">
                  <a:pos x="0" y="0"/>
                </a:cxn>
                <a:cxn ang="0">
                  <a:pos x="287" y="797"/>
                </a:cxn>
                <a:cxn ang="0">
                  <a:pos x="341" y="653"/>
                </a:cxn>
                <a:cxn ang="0">
                  <a:pos x="144" y="0"/>
                </a:cxn>
                <a:cxn ang="0">
                  <a:pos x="144" y="0"/>
                </a:cxn>
              </a:cxnLst>
              <a:rect l="0" t="0" r="r" b="b"/>
              <a:pathLst>
                <a:path w="341" h="797">
                  <a:moveTo>
                    <a:pt x="144" y="0"/>
                  </a:moveTo>
                  <a:lnTo>
                    <a:pt x="0" y="0"/>
                  </a:lnTo>
                  <a:lnTo>
                    <a:pt x="287" y="797"/>
                  </a:lnTo>
                  <a:lnTo>
                    <a:pt x="341" y="653"/>
                  </a:lnTo>
                  <a:lnTo>
                    <a:pt x="144" y="0"/>
                  </a:lnTo>
                  <a:lnTo>
                    <a:pt x="144"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81" name="Freeform 28"/>
            <p:cNvSpPr/>
            <p:nvPr/>
          </p:nvSpPr>
          <p:spPr>
            <a:xfrm>
              <a:off x="5698" y="653"/>
              <a:ext cx="60" cy="311"/>
            </a:xfrm>
            <a:custGeom>
              <a:avLst/>
              <a:gdLst/>
              <a:ahLst/>
              <a:cxnLst>
                <a:cxn ang="0">
                  <a:pos x="0" y="144"/>
                </a:cxn>
                <a:cxn ang="0">
                  <a:pos x="60" y="286"/>
                </a:cxn>
                <a:cxn ang="0">
                  <a:pos x="60" y="6"/>
                </a:cxn>
                <a:cxn ang="0">
                  <a:pos x="54" y="0"/>
                </a:cxn>
                <a:cxn ang="0">
                  <a:pos x="0" y="144"/>
                </a:cxn>
                <a:cxn ang="0">
                  <a:pos x="0" y="144"/>
                </a:cxn>
              </a:cxnLst>
              <a:pathLst>
                <a:path w="60" h="312">
                  <a:moveTo>
                    <a:pt x="0" y="144"/>
                  </a:moveTo>
                  <a:lnTo>
                    <a:pt x="60" y="312"/>
                  </a:lnTo>
                  <a:lnTo>
                    <a:pt x="60" y="6"/>
                  </a:lnTo>
                  <a:lnTo>
                    <a:pt x="54" y="0"/>
                  </a:lnTo>
                  <a:lnTo>
                    <a:pt x="0" y="144"/>
                  </a:lnTo>
                  <a:close/>
                </a:path>
              </a:pathLst>
            </a:custGeom>
            <a:solidFill>
              <a:schemeClr val="bg2">
                <a:alpha val="100000"/>
              </a:schemeClr>
            </a:solidFill>
            <a:ln w="9525">
              <a:noFill/>
            </a:ln>
          </p:spPr>
          <p:txBody>
            <a:bodyPr/>
            <a:p>
              <a:endParaRPr lang="zh-CN" altLang="en-US"/>
            </a:p>
          </p:txBody>
        </p:sp>
        <p:sp>
          <p:nvSpPr>
            <p:cNvPr id="74" name="Freeform 29"/>
            <p:cNvSpPr/>
            <p:nvPr/>
          </p:nvSpPr>
          <p:spPr bwMode="hidden">
            <a:xfrm>
              <a:off x="2" y="1601"/>
              <a:ext cx="5752" cy="1864"/>
            </a:xfrm>
            <a:custGeom>
              <a:avLst/>
              <a:gdLst/>
              <a:ahLst/>
              <a:cxnLst>
                <a:cxn ang="0">
                  <a:pos x="0" y="371"/>
                </a:cxn>
                <a:cxn ang="0">
                  <a:pos x="5740" y="1864"/>
                </a:cxn>
                <a:cxn ang="0">
                  <a:pos x="5740" y="1834"/>
                </a:cxn>
                <a:cxn ang="0">
                  <a:pos x="0" y="0"/>
                </a:cxn>
                <a:cxn ang="0">
                  <a:pos x="0" y="371"/>
                </a:cxn>
                <a:cxn ang="0">
                  <a:pos x="0" y="371"/>
                </a:cxn>
              </a:cxnLst>
              <a:rect l="0" t="0" r="r" b="b"/>
              <a:pathLst>
                <a:path w="5740" h="1864">
                  <a:moveTo>
                    <a:pt x="0" y="371"/>
                  </a:moveTo>
                  <a:lnTo>
                    <a:pt x="5740" y="1864"/>
                  </a:lnTo>
                  <a:lnTo>
                    <a:pt x="5740" y="1834"/>
                  </a:lnTo>
                  <a:lnTo>
                    <a:pt x="0" y="0"/>
                  </a:lnTo>
                  <a:lnTo>
                    <a:pt x="0" y="371"/>
                  </a:lnTo>
                  <a:lnTo>
                    <a:pt x="0" y="371"/>
                  </a:lnTo>
                  <a:close/>
                </a:path>
              </a:pathLst>
            </a:custGeom>
            <a:gradFill rotWithShape="0">
              <a:gsLst>
                <a:gs pos="0">
                  <a:schemeClr val="bg1">
                    <a:gamma/>
                    <a:shade val="63529"/>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83" name="Freeform 30"/>
            <p:cNvSpPr/>
            <p:nvPr/>
          </p:nvSpPr>
          <p:spPr>
            <a:xfrm>
              <a:off x="5754" y="3483"/>
              <a:ext cx="6" cy="6"/>
            </a:xfrm>
            <a:custGeom>
              <a:avLst/>
              <a:gdLst/>
              <a:ahLst/>
              <a:cxnLst>
                <a:cxn ang="0">
                  <a:pos x="6" y="6"/>
                </a:cxn>
                <a:cxn ang="0">
                  <a:pos x="0" y="0"/>
                </a:cxn>
                <a:cxn ang="0">
                  <a:pos x="0" y="6"/>
                </a:cxn>
                <a:cxn ang="0">
                  <a:pos x="6" y="6"/>
                </a:cxn>
                <a:cxn ang="0">
                  <a:pos x="6" y="6"/>
                </a:cxn>
              </a:cxnLst>
              <a:pathLst>
                <a:path w="6" h="6">
                  <a:moveTo>
                    <a:pt x="6" y="6"/>
                  </a:moveTo>
                  <a:lnTo>
                    <a:pt x="0" y="0"/>
                  </a:lnTo>
                  <a:lnTo>
                    <a:pt x="0" y="6"/>
                  </a:lnTo>
                  <a:lnTo>
                    <a:pt x="6" y="6"/>
                  </a:lnTo>
                  <a:close/>
                </a:path>
              </a:pathLst>
            </a:custGeom>
            <a:solidFill>
              <a:srgbClr val="18FF00">
                <a:alpha val="100000"/>
              </a:srgbClr>
            </a:solidFill>
            <a:ln w="9525">
              <a:noFill/>
            </a:ln>
          </p:spPr>
          <p:txBody>
            <a:bodyPr/>
            <a:p>
              <a:endParaRPr lang="zh-CN" altLang="en-US"/>
            </a:p>
          </p:txBody>
        </p:sp>
        <p:sp>
          <p:nvSpPr>
            <p:cNvPr id="76" name="Freeform 31"/>
            <p:cNvSpPr/>
            <p:nvPr/>
          </p:nvSpPr>
          <p:spPr bwMode="hidden">
            <a:xfrm>
              <a:off x="2" y="2152"/>
              <a:ext cx="5752" cy="1337"/>
            </a:xfrm>
            <a:custGeom>
              <a:avLst/>
              <a:gdLst/>
              <a:ahLst/>
              <a:cxnLst>
                <a:cxn ang="0">
                  <a:pos x="0" y="366"/>
                </a:cxn>
                <a:cxn ang="0">
                  <a:pos x="5740" y="1337"/>
                </a:cxn>
                <a:cxn ang="0">
                  <a:pos x="5740" y="1331"/>
                </a:cxn>
                <a:cxn ang="0">
                  <a:pos x="0" y="0"/>
                </a:cxn>
                <a:cxn ang="0">
                  <a:pos x="0" y="366"/>
                </a:cxn>
                <a:cxn ang="0">
                  <a:pos x="0" y="366"/>
                </a:cxn>
              </a:cxnLst>
              <a:rect l="0" t="0" r="r" b="b"/>
              <a:pathLst>
                <a:path w="5740" h="1337">
                  <a:moveTo>
                    <a:pt x="0" y="366"/>
                  </a:moveTo>
                  <a:lnTo>
                    <a:pt x="5740" y="1337"/>
                  </a:lnTo>
                  <a:lnTo>
                    <a:pt x="5740" y="1331"/>
                  </a:lnTo>
                  <a:lnTo>
                    <a:pt x="0" y="0"/>
                  </a:lnTo>
                  <a:lnTo>
                    <a:pt x="0" y="366"/>
                  </a:lnTo>
                  <a:lnTo>
                    <a:pt x="0" y="366"/>
                  </a:lnTo>
                  <a:close/>
                </a:path>
              </a:pathLst>
            </a:custGeom>
            <a:gradFill rotWithShape="0">
              <a:gsLst>
                <a:gs pos="0">
                  <a:schemeClr val="bg1">
                    <a:gamma/>
                    <a:shade val="6078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7" name="Freeform 32"/>
            <p:cNvSpPr/>
            <p:nvPr/>
          </p:nvSpPr>
          <p:spPr bwMode="hidden">
            <a:xfrm>
              <a:off x="2" y="3177"/>
              <a:ext cx="5752" cy="414"/>
            </a:xfrm>
            <a:custGeom>
              <a:avLst/>
              <a:gdLst/>
              <a:ahLst/>
              <a:cxnLst>
                <a:cxn ang="0">
                  <a:pos x="0" y="48"/>
                </a:cxn>
                <a:cxn ang="0">
                  <a:pos x="5740" y="414"/>
                </a:cxn>
                <a:cxn ang="0">
                  <a:pos x="5740" y="402"/>
                </a:cxn>
                <a:cxn ang="0">
                  <a:pos x="0" y="0"/>
                </a:cxn>
                <a:cxn ang="0">
                  <a:pos x="0" y="48"/>
                </a:cxn>
                <a:cxn ang="0">
                  <a:pos x="0" y="48"/>
                </a:cxn>
              </a:cxnLst>
              <a:rect l="0" t="0" r="r" b="b"/>
              <a:pathLst>
                <a:path w="5740" h="414">
                  <a:moveTo>
                    <a:pt x="0" y="48"/>
                  </a:moveTo>
                  <a:lnTo>
                    <a:pt x="5740" y="414"/>
                  </a:lnTo>
                  <a:lnTo>
                    <a:pt x="5740" y="402"/>
                  </a:lnTo>
                  <a:lnTo>
                    <a:pt x="0" y="0"/>
                  </a:lnTo>
                  <a:lnTo>
                    <a:pt x="0" y="48"/>
                  </a:lnTo>
                  <a:lnTo>
                    <a:pt x="0" y="48"/>
                  </a:lnTo>
                  <a:close/>
                </a:path>
              </a:pathLst>
            </a:custGeom>
            <a:gradFill rotWithShape="0">
              <a:gsLst>
                <a:gs pos="0">
                  <a:schemeClr val="bg1">
                    <a:gamma/>
                    <a:shade val="84706"/>
                    <a:invGamma/>
                  </a:schemeClr>
                </a:gs>
                <a:gs pos="100000">
                  <a:schemeClr val="bg1"/>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8" name="Freeform 33"/>
            <p:cNvSpPr/>
            <p:nvPr/>
          </p:nvSpPr>
          <p:spPr bwMode="hidden">
            <a:xfrm>
              <a:off x="1297" y="0"/>
              <a:ext cx="4457" cy="3177"/>
            </a:xfrm>
            <a:custGeom>
              <a:avLst/>
              <a:gdLst/>
              <a:ahLst/>
              <a:cxnLst>
                <a:cxn ang="0">
                  <a:pos x="0" y="0"/>
                </a:cxn>
                <a:cxn ang="0">
                  <a:pos x="4448" y="3177"/>
                </a:cxn>
                <a:cxn ang="0">
                  <a:pos x="4448" y="3153"/>
                </a:cxn>
                <a:cxn ang="0">
                  <a:pos x="125" y="0"/>
                </a:cxn>
                <a:cxn ang="0">
                  <a:pos x="0" y="0"/>
                </a:cxn>
                <a:cxn ang="0">
                  <a:pos x="0" y="0"/>
                </a:cxn>
              </a:cxnLst>
              <a:rect l="0" t="0" r="r" b="b"/>
              <a:pathLst>
                <a:path w="4448" h="3177">
                  <a:moveTo>
                    <a:pt x="0" y="0"/>
                  </a:moveTo>
                  <a:lnTo>
                    <a:pt x="4448" y="3177"/>
                  </a:lnTo>
                  <a:lnTo>
                    <a:pt x="4448" y="3153"/>
                  </a:lnTo>
                  <a:lnTo>
                    <a:pt x="125" y="0"/>
                  </a:lnTo>
                  <a:lnTo>
                    <a:pt x="0" y="0"/>
                  </a:lnTo>
                  <a:lnTo>
                    <a:pt x="0" y="0"/>
                  </a:lnTo>
                  <a:close/>
                </a:path>
              </a:pathLst>
            </a:custGeom>
            <a:gradFill rotWithShape="0">
              <a:gsLst>
                <a:gs pos="0">
                  <a:schemeClr val="bg1">
                    <a:gamma/>
                    <a:shade val="48627"/>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9" name="Freeform 34"/>
            <p:cNvSpPr/>
            <p:nvPr/>
          </p:nvSpPr>
          <p:spPr bwMode="hidden">
            <a:xfrm>
              <a:off x="3321" y="0"/>
              <a:ext cx="2433" cy="2614"/>
            </a:xfrm>
            <a:custGeom>
              <a:avLst/>
              <a:gdLst/>
              <a:ahLst/>
              <a:cxnLst>
                <a:cxn ang="0">
                  <a:pos x="0" y="0"/>
                </a:cxn>
                <a:cxn ang="0">
                  <a:pos x="2428" y="2614"/>
                </a:cxn>
                <a:cxn ang="0">
                  <a:pos x="2428" y="2608"/>
                </a:cxn>
                <a:cxn ang="0">
                  <a:pos x="66" y="0"/>
                </a:cxn>
                <a:cxn ang="0">
                  <a:pos x="0" y="0"/>
                </a:cxn>
                <a:cxn ang="0">
                  <a:pos x="0" y="0"/>
                </a:cxn>
              </a:cxnLst>
              <a:rect l="0" t="0" r="r" b="b"/>
              <a:pathLst>
                <a:path w="2428" h="2614">
                  <a:moveTo>
                    <a:pt x="0" y="0"/>
                  </a:moveTo>
                  <a:lnTo>
                    <a:pt x="2428" y="2614"/>
                  </a:lnTo>
                  <a:lnTo>
                    <a:pt x="2428" y="2608"/>
                  </a:lnTo>
                  <a:lnTo>
                    <a:pt x="66" y="0"/>
                  </a:lnTo>
                  <a:lnTo>
                    <a:pt x="0" y="0"/>
                  </a:lnTo>
                  <a:lnTo>
                    <a:pt x="0" y="0"/>
                  </a:lnTo>
                  <a:close/>
                </a:path>
              </a:pathLst>
            </a:custGeom>
            <a:gradFill rotWithShape="0">
              <a:gsLst>
                <a:gs pos="0">
                  <a:schemeClr val="bg1">
                    <a:gamma/>
                    <a:shade val="84706"/>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0" name="Freeform 35"/>
            <p:cNvSpPr/>
            <p:nvPr/>
          </p:nvSpPr>
          <p:spPr bwMode="hidden">
            <a:xfrm>
              <a:off x="3950" y="0"/>
              <a:ext cx="1804" cy="2464"/>
            </a:xfrm>
            <a:custGeom>
              <a:avLst/>
              <a:gdLst/>
              <a:ahLst/>
              <a:cxnLst>
                <a:cxn ang="0">
                  <a:pos x="485" y="0"/>
                </a:cxn>
                <a:cxn ang="0">
                  <a:pos x="0" y="0"/>
                </a:cxn>
                <a:cxn ang="0">
                  <a:pos x="1800" y="2464"/>
                </a:cxn>
                <a:cxn ang="0">
                  <a:pos x="1800" y="2248"/>
                </a:cxn>
                <a:cxn ang="0">
                  <a:pos x="1794" y="2248"/>
                </a:cxn>
                <a:cxn ang="0">
                  <a:pos x="485" y="0"/>
                </a:cxn>
                <a:cxn ang="0">
                  <a:pos x="485" y="0"/>
                </a:cxn>
              </a:cxnLst>
              <a:rect l="0" t="0" r="r" b="b"/>
              <a:pathLst>
                <a:path w="1800" h="2464">
                  <a:moveTo>
                    <a:pt x="485" y="0"/>
                  </a:moveTo>
                  <a:lnTo>
                    <a:pt x="0" y="0"/>
                  </a:lnTo>
                  <a:lnTo>
                    <a:pt x="1800" y="2464"/>
                  </a:lnTo>
                  <a:lnTo>
                    <a:pt x="1800" y="2248"/>
                  </a:lnTo>
                  <a:lnTo>
                    <a:pt x="1794" y="2248"/>
                  </a:lnTo>
                  <a:lnTo>
                    <a:pt x="485" y="0"/>
                  </a:lnTo>
                  <a:lnTo>
                    <a:pt x="485"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1" name="Freeform 36"/>
            <p:cNvSpPr/>
            <p:nvPr/>
          </p:nvSpPr>
          <p:spPr bwMode="hidden">
            <a:xfrm>
              <a:off x="4519" y="0"/>
              <a:ext cx="1235" cy="2074"/>
            </a:xfrm>
            <a:custGeom>
              <a:avLst/>
              <a:gdLst/>
              <a:ahLst/>
              <a:cxnLst>
                <a:cxn ang="0">
                  <a:pos x="0" y="0"/>
                </a:cxn>
                <a:cxn ang="0">
                  <a:pos x="1232" y="2074"/>
                </a:cxn>
                <a:cxn ang="0">
                  <a:pos x="1232" y="2038"/>
                </a:cxn>
                <a:cxn ang="0">
                  <a:pos x="42" y="0"/>
                </a:cxn>
                <a:cxn ang="0">
                  <a:pos x="0" y="0"/>
                </a:cxn>
                <a:cxn ang="0">
                  <a:pos x="0" y="0"/>
                </a:cxn>
              </a:cxnLst>
              <a:rect l="0" t="0" r="r" b="b"/>
              <a:pathLst>
                <a:path w="1232" h="2074">
                  <a:moveTo>
                    <a:pt x="0" y="0"/>
                  </a:moveTo>
                  <a:lnTo>
                    <a:pt x="1232" y="2074"/>
                  </a:lnTo>
                  <a:lnTo>
                    <a:pt x="1232" y="2038"/>
                  </a:lnTo>
                  <a:lnTo>
                    <a:pt x="42" y="0"/>
                  </a:lnTo>
                  <a:lnTo>
                    <a:pt x="0" y="0"/>
                  </a:lnTo>
                  <a:lnTo>
                    <a:pt x="0" y="0"/>
                  </a:lnTo>
                  <a:close/>
                </a:path>
              </a:pathLst>
            </a:custGeom>
            <a:gradFill rotWithShape="0">
              <a:gsLst>
                <a:gs pos="0">
                  <a:schemeClr val="bg1">
                    <a:gamma/>
                    <a:shade val="57647"/>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2" name="Freeform 37"/>
            <p:cNvSpPr/>
            <p:nvPr/>
          </p:nvSpPr>
          <p:spPr bwMode="hidden">
            <a:xfrm>
              <a:off x="4694" y="0"/>
              <a:ext cx="1060" cy="1936"/>
            </a:xfrm>
            <a:custGeom>
              <a:avLst/>
              <a:gdLst/>
              <a:ahLst/>
              <a:cxnLst>
                <a:cxn ang="0">
                  <a:pos x="0" y="0"/>
                </a:cxn>
                <a:cxn ang="0">
                  <a:pos x="1058" y="1936"/>
                </a:cxn>
                <a:cxn ang="0">
                  <a:pos x="1058" y="1930"/>
                </a:cxn>
                <a:cxn ang="0">
                  <a:pos x="54" y="0"/>
                </a:cxn>
                <a:cxn ang="0">
                  <a:pos x="0" y="0"/>
                </a:cxn>
                <a:cxn ang="0">
                  <a:pos x="0" y="0"/>
                </a:cxn>
              </a:cxnLst>
              <a:rect l="0" t="0" r="r" b="b"/>
              <a:pathLst>
                <a:path w="1058" h="1936">
                  <a:moveTo>
                    <a:pt x="0" y="0"/>
                  </a:moveTo>
                  <a:lnTo>
                    <a:pt x="1058" y="1936"/>
                  </a:lnTo>
                  <a:lnTo>
                    <a:pt x="1058" y="1930"/>
                  </a:lnTo>
                  <a:lnTo>
                    <a:pt x="54" y="0"/>
                  </a:lnTo>
                  <a:lnTo>
                    <a:pt x="0" y="0"/>
                  </a:lnTo>
                  <a:lnTo>
                    <a:pt x="0" y="0"/>
                  </a:lnTo>
                  <a:close/>
                </a:path>
              </a:pathLst>
            </a:custGeom>
            <a:gradFill rotWithShape="0">
              <a:gsLst>
                <a:gs pos="0">
                  <a:schemeClr val="bg1">
                    <a:gamma/>
                    <a:shade val="72549"/>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3" name="Freeform 38"/>
            <p:cNvSpPr/>
            <p:nvPr/>
          </p:nvSpPr>
          <p:spPr bwMode="hidden">
            <a:xfrm>
              <a:off x="4981" y="0"/>
              <a:ext cx="773" cy="1487"/>
            </a:xfrm>
            <a:custGeom>
              <a:avLst/>
              <a:gdLst/>
              <a:ahLst/>
              <a:cxnLst>
                <a:cxn ang="0">
                  <a:pos x="771" y="1433"/>
                </a:cxn>
                <a:cxn ang="0">
                  <a:pos x="42" y="0"/>
                </a:cxn>
                <a:cxn ang="0">
                  <a:pos x="0" y="0"/>
                </a:cxn>
                <a:cxn ang="0">
                  <a:pos x="771" y="1487"/>
                </a:cxn>
                <a:cxn ang="0">
                  <a:pos x="771" y="1433"/>
                </a:cxn>
                <a:cxn ang="0">
                  <a:pos x="771" y="1433"/>
                </a:cxn>
              </a:cxnLst>
              <a:rect l="0" t="0" r="r" b="b"/>
              <a:pathLst>
                <a:path w="771" h="1487">
                  <a:moveTo>
                    <a:pt x="771" y="1433"/>
                  </a:moveTo>
                  <a:lnTo>
                    <a:pt x="42" y="0"/>
                  </a:lnTo>
                  <a:lnTo>
                    <a:pt x="0" y="0"/>
                  </a:lnTo>
                  <a:lnTo>
                    <a:pt x="771" y="1487"/>
                  </a:lnTo>
                  <a:lnTo>
                    <a:pt x="771" y="1433"/>
                  </a:lnTo>
                  <a:lnTo>
                    <a:pt x="771" y="1433"/>
                  </a:lnTo>
                  <a:close/>
                </a:path>
              </a:pathLst>
            </a:custGeom>
            <a:gradFill rotWithShape="0">
              <a:gsLst>
                <a:gs pos="0">
                  <a:schemeClr val="bg1">
                    <a:gamma/>
                    <a:shade val="7882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2092" name="Group 39"/>
            <p:cNvGrpSpPr/>
            <p:nvPr userDrawn="1"/>
          </p:nvGrpSpPr>
          <p:grpSpPr>
            <a:xfrm>
              <a:off x="0" y="1632"/>
              <a:ext cx="5758" cy="1858"/>
              <a:chOff x="0" y="1632"/>
              <a:chExt cx="5758" cy="1858"/>
            </a:xfrm>
          </p:grpSpPr>
          <p:sp>
            <p:nvSpPr>
              <p:cNvPr id="85" name="Freeform 40"/>
              <p:cNvSpPr/>
              <p:nvPr/>
            </p:nvSpPr>
            <p:spPr bwMode="hidden">
              <a:xfrm>
                <a:off x="0" y="1632"/>
                <a:ext cx="3670" cy="1313"/>
              </a:xfrm>
              <a:custGeom>
                <a:avLst/>
                <a:gdLst/>
                <a:ahLst/>
                <a:cxnLst>
                  <a:cxn ang="0">
                    <a:pos x="0" y="0"/>
                  </a:cxn>
                  <a:cxn ang="0">
                    <a:pos x="0" y="366"/>
                  </a:cxn>
                  <a:cxn ang="0">
                    <a:pos x="3635" y="1313"/>
                  </a:cxn>
                  <a:cxn ang="0">
                    <a:pos x="3647" y="1235"/>
                  </a:cxn>
                  <a:cxn ang="0">
                    <a:pos x="3659" y="1163"/>
                  </a:cxn>
                  <a:cxn ang="0">
                    <a:pos x="0" y="0"/>
                  </a:cxn>
                  <a:cxn ang="0">
                    <a:pos x="0" y="0"/>
                  </a:cxn>
                </a:cxnLst>
                <a:rect l="0" t="0" r="r" b="b"/>
                <a:pathLst>
                  <a:path w="3659" h="1313">
                    <a:moveTo>
                      <a:pt x="0" y="0"/>
                    </a:moveTo>
                    <a:lnTo>
                      <a:pt x="0" y="366"/>
                    </a:lnTo>
                    <a:lnTo>
                      <a:pt x="3635" y="1313"/>
                    </a:lnTo>
                    <a:lnTo>
                      <a:pt x="3647" y="1235"/>
                    </a:lnTo>
                    <a:lnTo>
                      <a:pt x="3659" y="1163"/>
                    </a:lnTo>
                    <a:lnTo>
                      <a:pt x="0" y="0"/>
                    </a:lnTo>
                    <a:lnTo>
                      <a:pt x="0" y="0"/>
                    </a:lnTo>
                    <a:close/>
                  </a:path>
                </a:pathLst>
              </a:custGeom>
              <a:gradFill rotWithShape="0">
                <a:gsLst>
                  <a:gs pos="0">
                    <a:schemeClr val="bg1">
                      <a:gamma/>
                      <a:shade val="72549"/>
                      <a:invGamma/>
                    </a:schemeClr>
                  </a:gs>
                  <a:gs pos="100000">
                    <a:schemeClr val="bg1"/>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6" name="Freeform 41"/>
              <p:cNvSpPr/>
              <p:nvPr/>
            </p:nvSpPr>
            <p:spPr bwMode="hidden">
              <a:xfrm>
                <a:off x="3646" y="2795"/>
                <a:ext cx="2112" cy="695"/>
              </a:xfrm>
              <a:custGeom>
                <a:avLst/>
                <a:gdLst/>
                <a:ahLst/>
                <a:cxnLst>
                  <a:cxn ang="0">
                    <a:pos x="2105" y="665"/>
                  </a:cxn>
                  <a:cxn ang="0">
                    <a:pos x="24" y="0"/>
                  </a:cxn>
                  <a:cxn ang="0">
                    <a:pos x="12" y="72"/>
                  </a:cxn>
                  <a:cxn ang="0">
                    <a:pos x="0" y="150"/>
                  </a:cxn>
                  <a:cxn ang="0">
                    <a:pos x="2105" y="695"/>
                  </a:cxn>
                  <a:cxn ang="0">
                    <a:pos x="2105" y="665"/>
                  </a:cxn>
                  <a:cxn ang="0">
                    <a:pos x="2105" y="665"/>
                  </a:cxn>
                </a:cxnLst>
                <a:rect l="0" t="0" r="r" b="b"/>
                <a:pathLst>
                  <a:path w="2105" h="695">
                    <a:moveTo>
                      <a:pt x="2105" y="665"/>
                    </a:moveTo>
                    <a:lnTo>
                      <a:pt x="24" y="0"/>
                    </a:lnTo>
                    <a:lnTo>
                      <a:pt x="12" y="72"/>
                    </a:lnTo>
                    <a:lnTo>
                      <a:pt x="0" y="150"/>
                    </a:lnTo>
                    <a:lnTo>
                      <a:pt x="2105" y="695"/>
                    </a:lnTo>
                    <a:lnTo>
                      <a:pt x="2105" y="665"/>
                    </a:lnTo>
                    <a:lnTo>
                      <a:pt x="2105" y="665"/>
                    </a:lnTo>
                    <a:close/>
                  </a:path>
                </a:pathLst>
              </a:custGeom>
              <a:gradFill rotWithShape="0">
                <a:gsLst>
                  <a:gs pos="0">
                    <a:schemeClr val="bg1"/>
                  </a:gs>
                  <a:gs pos="100000">
                    <a:schemeClr val="bg1">
                      <a:gamma/>
                      <a:tint val="90980"/>
                      <a:invGamma/>
                    </a:schemeClr>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sp>
        <p:nvSpPr>
          <p:cNvPr id="33834" name="Rectangle 42"/>
          <p:cNvSpPr>
            <a:spLocks noGrp="1" noChangeArrowheads="1"/>
          </p:cNvSpPr>
          <p:nvPr>
            <p:ph type="ctrTitle" sz="quarter"/>
          </p:nvPr>
        </p:nvSpPr>
        <p:spPr>
          <a:xfrm>
            <a:off x="457200" y="1600200"/>
            <a:ext cx="8229600" cy="1828800"/>
          </a:xfrm>
        </p:spPr>
        <p:txBody>
          <a:bodyPr/>
          <a:lstStyle>
            <a:lvl1pPr>
              <a:defRPr sz="4800"/>
            </a:lvl1pPr>
          </a:lstStyle>
          <a:p>
            <a:r>
              <a:rPr lang="zh-CN" altLang="en-US"/>
              <a:t>单击此处编辑母版标题样式</a:t>
            </a:r>
            <a:endParaRPr lang="zh-CN" altLang="en-US"/>
          </a:p>
        </p:txBody>
      </p:sp>
      <p:sp>
        <p:nvSpPr>
          <p:cNvPr id="33835" name="Rectangle 43"/>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sz="3600"/>
            </a:lvl1pPr>
          </a:lstStyle>
          <a:p>
            <a:r>
              <a:rPr lang="zh-CN" altLang="en-US"/>
              <a:t>单击此处编辑母版副标题样式</a:t>
            </a:r>
            <a:endParaRPr lang="zh-CN" altLang="en-US"/>
          </a:p>
        </p:txBody>
      </p:sp>
      <p:sp>
        <p:nvSpPr>
          <p:cNvPr id="87" name="Rectangle 44"/>
          <p:cNvSpPr>
            <a:spLocks noGrp="1" noChangeArrowheads="1"/>
          </p:cNvSpPr>
          <p:nvPr>
            <p:ph type="dt" sz="quarter" idx="2"/>
          </p:nvPr>
        </p:nvSpPr>
        <p:spPr bwMode="auto">
          <a:xfrm>
            <a:off x="457200" y="6243638"/>
            <a:ext cx="2133600" cy="457200"/>
          </a:xfrm>
          <a:prstGeom prst="rect">
            <a:avLst/>
          </a:prstGeom>
          <a:ln>
            <a:miter lim="800000"/>
          </a:ln>
        </p:spPr>
        <p:txBody>
          <a:bodyPr vert="horz" wrap="square" lIns="91440" tIns="45720" rIns="91440" bIns="45720"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88" name="Rectangle 4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89" name="Rectangle 46"/>
          <p:cNvSpPr>
            <a:spLocks noGrp="1" noChangeArrowheads="1"/>
          </p:cNvSpPr>
          <p:nvPr>
            <p:ph type="sldNum" sz="quarter" idx="4"/>
          </p:nvPr>
        </p:nvSpPr>
        <p:spPr bwMode="auto">
          <a:xfrm>
            <a:off x="6553200" y="6243638"/>
            <a:ext cx="2133600" cy="457200"/>
          </a:xfrm>
          <a:prstGeom prst="rect">
            <a:avLst/>
          </a:prstGeom>
          <a:ln>
            <a:miter lim="800000"/>
          </a:ln>
        </p:spPr>
        <p:txBody>
          <a:bodyPr vert="horz" wrap="square" lIns="91440" tIns="45720" rIns="91440" bIns="45720"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E21B93B-33ED-4160-86B6-FDE12177A09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gradFill rotWithShape="0">
          <a:gsLst>
            <a:gs pos="0">
              <a:srgbClr val="000058"/>
            </a:gs>
            <a:gs pos="100000">
              <a:schemeClr val="bg1"/>
            </a:gs>
          </a:gsLst>
          <a:lin ang="2700000" scaled="1"/>
          <a:tileRect/>
        </a:gradFill>
        <a:effectLst/>
      </p:bgPr>
    </p:bg>
    <p:spTree>
      <p:nvGrpSpPr>
        <p:cNvPr id="1" name=""/>
        <p:cNvGrpSpPr/>
        <p:nvPr/>
      </p:nvGrpSpPr>
      <p:grpSpPr>
        <a:xfrm>
          <a:off x="0" y="0"/>
          <a:ext cx="0" cy="0"/>
          <a:chOff x="0" y="0"/>
          <a:chExt cx="0" cy="0"/>
        </a:xfrm>
      </p:grpSpPr>
      <p:grpSp>
        <p:nvGrpSpPr>
          <p:cNvPr id="2050" name="Group 2"/>
          <p:cNvGrpSpPr/>
          <p:nvPr/>
        </p:nvGrpSpPr>
        <p:grpSpPr>
          <a:xfrm>
            <a:off x="0" y="0"/>
            <a:ext cx="9144000" cy="6856413"/>
            <a:chOff x="0" y="0"/>
            <a:chExt cx="5760" cy="4319"/>
          </a:xfrm>
        </p:grpSpPr>
        <p:sp>
          <p:nvSpPr>
            <p:cNvPr id="48" name="Freeform 3"/>
            <p:cNvSpPr/>
            <p:nvPr/>
          </p:nvSpPr>
          <p:spPr bwMode="hidden">
            <a:xfrm>
              <a:off x="0" y="12"/>
              <a:ext cx="5758" cy="3273"/>
            </a:xfrm>
            <a:custGeom>
              <a:avLst/>
              <a:gdLst/>
              <a:ahLst/>
              <a:cxnLst>
                <a:cxn ang="0">
                  <a:pos x="3193" y="1816"/>
                </a:cxn>
                <a:cxn ang="0">
                  <a:pos x="0" y="0"/>
                </a:cxn>
                <a:cxn ang="0">
                  <a:pos x="0" y="522"/>
                </a:cxn>
                <a:cxn ang="0">
                  <a:pos x="3037" y="1978"/>
                </a:cxn>
                <a:cxn ang="0">
                  <a:pos x="5740" y="3273"/>
                </a:cxn>
                <a:cxn ang="0">
                  <a:pos x="5740" y="3267"/>
                </a:cxn>
                <a:cxn ang="0">
                  <a:pos x="3193" y="1816"/>
                </a:cxn>
                <a:cxn ang="0">
                  <a:pos x="3193" y="1816"/>
                </a:cxn>
              </a:cxnLst>
              <a:rect l="0" t="0" r="r" b="b"/>
              <a:pathLst>
                <a:path w="5740" h="3273">
                  <a:moveTo>
                    <a:pt x="3193" y="1816"/>
                  </a:moveTo>
                  <a:lnTo>
                    <a:pt x="0" y="0"/>
                  </a:lnTo>
                  <a:lnTo>
                    <a:pt x="0" y="522"/>
                  </a:lnTo>
                  <a:lnTo>
                    <a:pt x="3037" y="1978"/>
                  </a:lnTo>
                  <a:lnTo>
                    <a:pt x="5740" y="3273"/>
                  </a:lnTo>
                  <a:lnTo>
                    <a:pt x="5740" y="3267"/>
                  </a:lnTo>
                  <a:lnTo>
                    <a:pt x="3193" y="1816"/>
                  </a:lnTo>
                  <a:lnTo>
                    <a:pt x="3193" y="1816"/>
                  </a:lnTo>
                  <a:close/>
                </a:path>
              </a:pathLst>
            </a:custGeom>
            <a:gradFill rotWithShape="0">
              <a:gsLst>
                <a:gs pos="0">
                  <a:schemeClr val="bg2">
                    <a:gamma/>
                    <a:shade val="63529"/>
                    <a:invGamma/>
                  </a:schemeClr>
                </a:gs>
                <a:gs pos="100000">
                  <a:schemeClr val="bg2"/>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9" name="Freeform 4"/>
            <p:cNvSpPr/>
            <p:nvPr/>
          </p:nvSpPr>
          <p:spPr bwMode="hidden">
            <a:xfrm>
              <a:off x="149" y="0"/>
              <a:ext cx="5609" cy="3243"/>
            </a:xfrm>
            <a:custGeom>
              <a:avLst/>
              <a:gdLst/>
              <a:ahLst/>
              <a:cxnLst>
                <a:cxn ang="0">
                  <a:pos x="3163" y="1714"/>
                </a:cxn>
                <a:cxn ang="0">
                  <a:pos x="431" y="0"/>
                </a:cxn>
                <a:cxn ang="0">
                  <a:pos x="0" y="0"/>
                </a:cxn>
                <a:cxn ang="0">
                  <a:pos x="3086" y="1786"/>
                </a:cxn>
                <a:cxn ang="0">
                  <a:pos x="5591" y="3243"/>
                </a:cxn>
                <a:cxn ang="0">
                  <a:pos x="5591" y="3237"/>
                </a:cxn>
                <a:cxn ang="0">
                  <a:pos x="3163" y="1714"/>
                </a:cxn>
                <a:cxn ang="0">
                  <a:pos x="3163" y="1714"/>
                </a:cxn>
              </a:cxnLst>
              <a:rect l="0" t="0" r="r" b="b"/>
              <a:pathLst>
                <a:path w="5591" h="3243">
                  <a:moveTo>
                    <a:pt x="3163" y="1714"/>
                  </a:moveTo>
                  <a:lnTo>
                    <a:pt x="431" y="0"/>
                  </a:lnTo>
                  <a:lnTo>
                    <a:pt x="0" y="0"/>
                  </a:lnTo>
                  <a:lnTo>
                    <a:pt x="3086" y="1786"/>
                  </a:lnTo>
                  <a:lnTo>
                    <a:pt x="5591" y="3243"/>
                  </a:lnTo>
                  <a:lnTo>
                    <a:pt x="5591" y="3237"/>
                  </a:lnTo>
                  <a:lnTo>
                    <a:pt x="3163" y="1714"/>
                  </a:lnTo>
                  <a:lnTo>
                    <a:pt x="3163" y="1714"/>
                  </a:lnTo>
                  <a:close/>
                </a:path>
              </a:pathLst>
            </a:custGeom>
            <a:gradFill rotWithShape="0">
              <a:gsLst>
                <a:gs pos="0">
                  <a:schemeClr val="bg1">
                    <a:gamma/>
                    <a:shade val="6078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0" name="Freeform 5"/>
            <p:cNvSpPr/>
            <p:nvPr/>
          </p:nvSpPr>
          <p:spPr bwMode="hidden">
            <a:xfrm>
              <a:off x="0" y="3433"/>
              <a:ext cx="4038" cy="191"/>
            </a:xfrm>
            <a:custGeom>
              <a:avLst/>
              <a:gdLst/>
              <a:ahLst/>
              <a:cxnLst>
                <a:cxn ang="0">
                  <a:pos x="0" y="156"/>
                </a:cxn>
                <a:cxn ang="0">
                  <a:pos x="4042" y="192"/>
                </a:cxn>
                <a:cxn ang="0">
                  <a:pos x="4042" y="144"/>
                </a:cxn>
                <a:cxn ang="0">
                  <a:pos x="0" y="0"/>
                </a:cxn>
                <a:cxn ang="0">
                  <a:pos x="0" y="156"/>
                </a:cxn>
                <a:cxn ang="0">
                  <a:pos x="0" y="156"/>
                </a:cxn>
              </a:cxnLst>
              <a:rect l="0" t="0" r="r" b="b"/>
              <a:pathLst>
                <a:path w="4042" h="192">
                  <a:moveTo>
                    <a:pt x="0" y="156"/>
                  </a:moveTo>
                  <a:lnTo>
                    <a:pt x="4042" y="192"/>
                  </a:lnTo>
                  <a:lnTo>
                    <a:pt x="4042" y="144"/>
                  </a:lnTo>
                  <a:lnTo>
                    <a:pt x="0" y="0"/>
                  </a:lnTo>
                  <a:lnTo>
                    <a:pt x="0" y="156"/>
                  </a:lnTo>
                  <a:lnTo>
                    <a:pt x="0" y="156"/>
                  </a:lnTo>
                  <a:close/>
                </a:path>
              </a:pathLst>
            </a:custGeom>
            <a:gradFill rotWithShape="0">
              <a:gsLst>
                <a:gs pos="0">
                  <a:schemeClr val="bg2">
                    <a:gamma/>
                    <a:shade val="75686"/>
                    <a:invGamma/>
                  </a:schemeClr>
                </a:gs>
                <a:gs pos="100000">
                  <a:schemeClr val="bg2"/>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9" name="Freeform 6"/>
            <p:cNvSpPr/>
            <p:nvPr/>
          </p:nvSpPr>
          <p:spPr>
            <a:xfrm>
              <a:off x="4038" y="3577"/>
              <a:ext cx="1720" cy="65"/>
            </a:xfrm>
            <a:custGeom>
              <a:avLst/>
              <a:gdLst/>
              <a:ahLst/>
              <a:cxnLst>
                <a:cxn ang="0">
                  <a:pos x="1670" y="40"/>
                </a:cxn>
                <a:cxn ang="0">
                  <a:pos x="1670" y="34"/>
                </a:cxn>
                <a:cxn ang="0">
                  <a:pos x="0" y="0"/>
                </a:cxn>
                <a:cxn ang="0">
                  <a:pos x="0" y="33"/>
                </a:cxn>
                <a:cxn ang="0">
                  <a:pos x="1670" y="40"/>
                </a:cxn>
                <a:cxn ang="0">
                  <a:pos x="1670" y="40"/>
                </a:cxn>
              </a:cxnLst>
              <a:pathLst>
                <a:path w="1722" h="66">
                  <a:moveTo>
                    <a:pt x="1722" y="66"/>
                  </a:moveTo>
                  <a:lnTo>
                    <a:pt x="1722" y="60"/>
                  </a:lnTo>
                  <a:lnTo>
                    <a:pt x="0" y="0"/>
                  </a:lnTo>
                  <a:lnTo>
                    <a:pt x="0" y="48"/>
                  </a:lnTo>
                  <a:lnTo>
                    <a:pt x="1722" y="66"/>
                  </a:lnTo>
                  <a:close/>
                </a:path>
              </a:pathLst>
            </a:custGeom>
            <a:gradFill rotWithShape="0">
              <a:gsLst>
                <a:gs pos="0">
                  <a:schemeClr val="bg2">
                    <a:alpha val="100000"/>
                  </a:schemeClr>
                </a:gs>
                <a:gs pos="100000">
                  <a:schemeClr val="bg1">
                    <a:alpha val="100000"/>
                  </a:schemeClr>
                </a:gs>
              </a:gsLst>
              <a:lin ang="0" scaled="1"/>
              <a:tileRect/>
            </a:gradFill>
            <a:ln w="9525">
              <a:noFill/>
            </a:ln>
          </p:spPr>
          <p:txBody>
            <a:bodyPr/>
            <a:p>
              <a:endParaRPr lang="zh-CN" altLang="en-US"/>
            </a:p>
          </p:txBody>
        </p:sp>
        <p:sp>
          <p:nvSpPr>
            <p:cNvPr id="52" name="Freeform 7"/>
            <p:cNvSpPr/>
            <p:nvPr/>
          </p:nvSpPr>
          <p:spPr bwMode="hidden">
            <a:xfrm>
              <a:off x="0" y="3726"/>
              <a:ext cx="4784" cy="329"/>
            </a:xfrm>
            <a:custGeom>
              <a:avLst/>
              <a:gdLst/>
              <a:ahLst/>
              <a:cxnLst>
                <a:cxn ang="0">
                  <a:pos x="0" y="329"/>
                </a:cxn>
                <a:cxn ang="0">
                  <a:pos x="4789" y="77"/>
                </a:cxn>
                <a:cxn ang="0">
                  <a:pos x="4789" y="0"/>
                </a:cxn>
                <a:cxn ang="0">
                  <a:pos x="0" y="107"/>
                </a:cxn>
                <a:cxn ang="0">
                  <a:pos x="0" y="329"/>
                </a:cxn>
                <a:cxn ang="0">
                  <a:pos x="0" y="329"/>
                </a:cxn>
              </a:cxnLst>
              <a:rect l="0" t="0" r="r" b="b"/>
              <a:pathLst>
                <a:path w="4789" h="329">
                  <a:moveTo>
                    <a:pt x="0" y="329"/>
                  </a:moveTo>
                  <a:lnTo>
                    <a:pt x="4789" y="77"/>
                  </a:lnTo>
                  <a:lnTo>
                    <a:pt x="4789" y="0"/>
                  </a:lnTo>
                  <a:lnTo>
                    <a:pt x="0" y="107"/>
                  </a:lnTo>
                  <a:lnTo>
                    <a:pt x="0" y="329"/>
                  </a:lnTo>
                  <a:lnTo>
                    <a:pt x="0" y="329"/>
                  </a:lnTo>
                  <a:close/>
                </a:path>
              </a:pathLst>
            </a:custGeom>
            <a:gradFill rotWithShape="0">
              <a:gsLst>
                <a:gs pos="0">
                  <a:schemeClr val="bg1">
                    <a:gamma/>
                    <a:shade val="81961"/>
                    <a:invGamma/>
                  </a:schemeClr>
                </a:gs>
                <a:gs pos="100000">
                  <a:schemeClr val="bg1"/>
                </a:gs>
              </a:gsLst>
              <a:lin ang="0" scaled="1"/>
            </a:gradFill>
            <a:ln w="9525" cap="flat" cmpd="sng">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61" name="Freeform 8"/>
            <p:cNvSpPr/>
            <p:nvPr/>
          </p:nvSpPr>
          <p:spPr>
            <a:xfrm>
              <a:off x="4784" y="3702"/>
              <a:ext cx="974" cy="101"/>
            </a:xfrm>
            <a:custGeom>
              <a:avLst/>
              <a:gdLst/>
              <a:ahLst/>
              <a:cxnLst>
                <a:cxn ang="0">
                  <a:pos x="949" y="48"/>
                </a:cxn>
                <a:cxn ang="0">
                  <a:pos x="949" y="0"/>
                </a:cxn>
                <a:cxn ang="0">
                  <a:pos x="0" y="24"/>
                </a:cxn>
                <a:cxn ang="0">
                  <a:pos x="0" y="101"/>
                </a:cxn>
                <a:cxn ang="0">
                  <a:pos x="949" y="48"/>
                </a:cxn>
                <a:cxn ang="0">
                  <a:pos x="949" y="48"/>
                </a:cxn>
              </a:cxnLst>
              <a:pathLst>
                <a:path w="975" h="101">
                  <a:moveTo>
                    <a:pt x="975" y="48"/>
                  </a:moveTo>
                  <a:lnTo>
                    <a:pt x="975" y="0"/>
                  </a:lnTo>
                  <a:lnTo>
                    <a:pt x="0" y="24"/>
                  </a:lnTo>
                  <a:lnTo>
                    <a:pt x="0" y="101"/>
                  </a:lnTo>
                  <a:lnTo>
                    <a:pt x="975" y="48"/>
                  </a:lnTo>
                  <a:close/>
                </a:path>
              </a:pathLst>
            </a:custGeom>
            <a:solidFill>
              <a:schemeClr val="bg1">
                <a:alpha val="100000"/>
              </a:schemeClr>
            </a:solidFill>
            <a:ln w="9525">
              <a:noFill/>
            </a:ln>
          </p:spPr>
          <p:txBody>
            <a:bodyPr/>
            <a:p>
              <a:endParaRPr lang="zh-CN" altLang="en-US"/>
            </a:p>
          </p:txBody>
        </p:sp>
        <p:sp>
          <p:nvSpPr>
            <p:cNvPr id="2062" name="Freeform 9"/>
            <p:cNvSpPr/>
            <p:nvPr/>
          </p:nvSpPr>
          <p:spPr>
            <a:xfrm>
              <a:off x="3619" y="3815"/>
              <a:ext cx="2139" cy="198"/>
            </a:xfrm>
            <a:custGeom>
              <a:avLst/>
              <a:gdLst/>
              <a:ahLst/>
              <a:cxnLst>
                <a:cxn ang="0">
                  <a:pos x="2089" y="0"/>
                </a:cxn>
                <a:cxn ang="0">
                  <a:pos x="0" y="156"/>
                </a:cxn>
                <a:cxn ang="0">
                  <a:pos x="0" y="198"/>
                </a:cxn>
                <a:cxn ang="0">
                  <a:pos x="2089" y="0"/>
                </a:cxn>
                <a:cxn ang="0">
                  <a:pos x="2089" y="0"/>
                </a:cxn>
              </a:cxnLst>
              <a:pathLst>
                <a:path w="2141" h="198">
                  <a:moveTo>
                    <a:pt x="2141" y="0"/>
                  </a:moveTo>
                  <a:lnTo>
                    <a:pt x="0" y="156"/>
                  </a:lnTo>
                  <a:lnTo>
                    <a:pt x="0" y="198"/>
                  </a:lnTo>
                  <a:lnTo>
                    <a:pt x="2141" y="0"/>
                  </a:lnTo>
                  <a:close/>
                </a:path>
              </a:pathLst>
            </a:custGeom>
            <a:solidFill>
              <a:schemeClr val="bg1">
                <a:alpha val="100000"/>
              </a:schemeClr>
            </a:solidFill>
            <a:ln w="9525">
              <a:noFill/>
            </a:ln>
          </p:spPr>
          <p:txBody>
            <a:bodyPr/>
            <a:p>
              <a:endParaRPr lang="zh-CN" altLang="en-US"/>
            </a:p>
          </p:txBody>
        </p:sp>
        <p:sp>
          <p:nvSpPr>
            <p:cNvPr id="55" name="Freeform 10"/>
            <p:cNvSpPr/>
            <p:nvPr/>
          </p:nvSpPr>
          <p:spPr bwMode="hidden">
            <a:xfrm>
              <a:off x="0" y="3971"/>
              <a:ext cx="3619" cy="348"/>
            </a:xfrm>
            <a:custGeom>
              <a:avLst/>
              <a:gdLst/>
              <a:ahLst/>
              <a:cxnLst>
                <a:cxn ang="0">
                  <a:pos x="0" y="348"/>
                </a:cxn>
                <a:cxn ang="0">
                  <a:pos x="311" y="348"/>
                </a:cxn>
                <a:cxn ang="0">
                  <a:pos x="3623" y="42"/>
                </a:cxn>
                <a:cxn ang="0">
                  <a:pos x="3623" y="0"/>
                </a:cxn>
                <a:cxn ang="0">
                  <a:pos x="0" y="264"/>
                </a:cxn>
                <a:cxn ang="0">
                  <a:pos x="0" y="348"/>
                </a:cxn>
                <a:cxn ang="0">
                  <a:pos x="0" y="348"/>
                </a:cxn>
              </a:cxnLst>
              <a:rect l="0" t="0" r="r" b="b"/>
              <a:pathLst>
                <a:path w="3623" h="348">
                  <a:moveTo>
                    <a:pt x="0" y="348"/>
                  </a:moveTo>
                  <a:lnTo>
                    <a:pt x="311" y="348"/>
                  </a:lnTo>
                  <a:lnTo>
                    <a:pt x="3623" y="42"/>
                  </a:lnTo>
                  <a:lnTo>
                    <a:pt x="3623" y="0"/>
                  </a:lnTo>
                  <a:lnTo>
                    <a:pt x="0" y="264"/>
                  </a:lnTo>
                  <a:lnTo>
                    <a:pt x="0" y="348"/>
                  </a:lnTo>
                  <a:lnTo>
                    <a:pt x="0" y="348"/>
                  </a:lnTo>
                  <a:close/>
                </a:path>
              </a:pathLst>
            </a:custGeom>
            <a:gradFill rotWithShape="0">
              <a:gsLst>
                <a:gs pos="0">
                  <a:schemeClr val="bg1">
                    <a:gamma/>
                    <a:shade val="72549"/>
                    <a:invGamma/>
                  </a:schemeClr>
                </a:gs>
                <a:gs pos="100000">
                  <a:schemeClr val="bg1"/>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64" name="Freeform 11"/>
            <p:cNvSpPr/>
            <p:nvPr/>
          </p:nvSpPr>
          <p:spPr>
            <a:xfrm>
              <a:off x="2097" y="4043"/>
              <a:ext cx="2514" cy="276"/>
            </a:xfrm>
            <a:custGeom>
              <a:avLst/>
              <a:gdLst/>
              <a:ahLst/>
              <a:cxnLst>
                <a:cxn ang="0">
                  <a:pos x="2104" y="276"/>
                </a:cxn>
                <a:cxn ang="0">
                  <a:pos x="2439" y="204"/>
                </a:cxn>
                <a:cxn ang="0">
                  <a:pos x="2182" y="0"/>
                </a:cxn>
                <a:cxn ang="0">
                  <a:pos x="0" y="276"/>
                </a:cxn>
                <a:cxn ang="0">
                  <a:pos x="2104" y="276"/>
                </a:cxn>
                <a:cxn ang="0">
                  <a:pos x="2104" y="276"/>
                </a:cxn>
              </a:cxnLst>
              <a:pathLst>
                <a:path w="2517" h="276">
                  <a:moveTo>
                    <a:pt x="2182" y="276"/>
                  </a:moveTo>
                  <a:lnTo>
                    <a:pt x="2517" y="204"/>
                  </a:lnTo>
                  <a:lnTo>
                    <a:pt x="2260" y="0"/>
                  </a:lnTo>
                  <a:lnTo>
                    <a:pt x="0" y="276"/>
                  </a:lnTo>
                  <a:lnTo>
                    <a:pt x="2182" y="276"/>
                  </a:lnTo>
                  <a:close/>
                </a:path>
              </a:pathLst>
            </a:custGeom>
            <a:solidFill>
              <a:schemeClr val="bg1">
                <a:alpha val="100000"/>
              </a:schemeClr>
            </a:solidFill>
            <a:ln w="9525">
              <a:noFill/>
            </a:ln>
          </p:spPr>
          <p:txBody>
            <a:bodyPr/>
            <a:p>
              <a:endParaRPr lang="zh-CN" altLang="en-US"/>
            </a:p>
          </p:txBody>
        </p:sp>
        <p:sp>
          <p:nvSpPr>
            <p:cNvPr id="57" name="Freeform 12"/>
            <p:cNvSpPr/>
            <p:nvPr/>
          </p:nvSpPr>
          <p:spPr bwMode="hidden">
            <a:xfrm>
              <a:off x="4354" y="3869"/>
              <a:ext cx="1404" cy="378"/>
            </a:xfrm>
            <a:custGeom>
              <a:avLst/>
              <a:gdLst/>
              <a:ahLst/>
              <a:cxnLst>
                <a:cxn ang="0">
                  <a:pos x="1405" y="126"/>
                </a:cxn>
                <a:cxn ang="0">
                  <a:pos x="1405" y="0"/>
                </a:cxn>
                <a:cxn ang="0">
                  <a:pos x="0" y="174"/>
                </a:cxn>
                <a:cxn ang="0">
                  <a:pos x="257" y="378"/>
                </a:cxn>
                <a:cxn ang="0">
                  <a:pos x="1405" y="126"/>
                </a:cxn>
                <a:cxn ang="0">
                  <a:pos x="1405" y="126"/>
                </a:cxn>
              </a:cxnLst>
              <a:rect l="0" t="0" r="r" b="b"/>
              <a:pathLst>
                <a:path w="1405" h="378">
                  <a:moveTo>
                    <a:pt x="1405" y="126"/>
                  </a:moveTo>
                  <a:lnTo>
                    <a:pt x="1405" y="0"/>
                  </a:lnTo>
                  <a:lnTo>
                    <a:pt x="0" y="174"/>
                  </a:lnTo>
                  <a:lnTo>
                    <a:pt x="257" y="378"/>
                  </a:lnTo>
                  <a:lnTo>
                    <a:pt x="1405" y="126"/>
                  </a:lnTo>
                  <a:lnTo>
                    <a:pt x="1405" y="126"/>
                  </a:lnTo>
                  <a:close/>
                </a:path>
              </a:pathLst>
            </a:custGeom>
            <a:gradFill rotWithShape="0">
              <a:gsLst>
                <a:gs pos="0">
                  <a:schemeClr val="bg1"/>
                </a:gs>
                <a:gs pos="100000">
                  <a:schemeClr val="bg1">
                    <a:gamma/>
                    <a:tint val="96863"/>
                    <a:invGamma/>
                  </a:schemeClr>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66" name="Freeform 13"/>
            <p:cNvSpPr/>
            <p:nvPr/>
          </p:nvSpPr>
          <p:spPr>
            <a:xfrm>
              <a:off x="5030" y="3151"/>
              <a:ext cx="728" cy="240"/>
            </a:xfrm>
            <a:custGeom>
              <a:avLst/>
              <a:gdLst/>
              <a:ahLst/>
              <a:cxnLst>
                <a:cxn ang="0">
                  <a:pos x="703" y="240"/>
                </a:cxn>
                <a:cxn ang="0">
                  <a:pos x="0" y="0"/>
                </a:cxn>
                <a:cxn ang="0">
                  <a:pos x="0" y="6"/>
                </a:cxn>
                <a:cxn ang="0">
                  <a:pos x="703" y="240"/>
                </a:cxn>
                <a:cxn ang="0">
                  <a:pos x="703" y="240"/>
                </a:cxn>
              </a:cxnLst>
              <a:pathLst>
                <a:path w="729" h="240">
                  <a:moveTo>
                    <a:pt x="729" y="240"/>
                  </a:moveTo>
                  <a:lnTo>
                    <a:pt x="0" y="0"/>
                  </a:lnTo>
                  <a:lnTo>
                    <a:pt x="0" y="6"/>
                  </a:lnTo>
                  <a:lnTo>
                    <a:pt x="729" y="240"/>
                  </a:lnTo>
                  <a:close/>
                </a:path>
              </a:pathLst>
            </a:custGeom>
            <a:solidFill>
              <a:schemeClr val="bg1">
                <a:alpha val="100000"/>
              </a:schemeClr>
            </a:solidFill>
            <a:ln w="9525">
              <a:noFill/>
            </a:ln>
          </p:spPr>
          <p:txBody>
            <a:bodyPr/>
            <a:p>
              <a:endParaRPr lang="zh-CN" altLang="en-US"/>
            </a:p>
          </p:txBody>
        </p:sp>
        <p:sp>
          <p:nvSpPr>
            <p:cNvPr id="59" name="Freeform 14"/>
            <p:cNvSpPr/>
            <p:nvPr/>
          </p:nvSpPr>
          <p:spPr bwMode="hidden">
            <a:xfrm>
              <a:off x="0" y="1486"/>
              <a:ext cx="5030" cy="1671"/>
            </a:xfrm>
            <a:custGeom>
              <a:avLst/>
              <a:gdLst/>
              <a:ahLst/>
              <a:cxnLst>
                <a:cxn ang="0">
                  <a:pos x="0" y="72"/>
                </a:cxn>
                <a:cxn ang="0">
                  <a:pos x="5035" y="1672"/>
                </a:cxn>
                <a:cxn ang="0">
                  <a:pos x="5035" y="1666"/>
                </a:cxn>
                <a:cxn ang="0">
                  <a:pos x="0" y="0"/>
                </a:cxn>
                <a:cxn ang="0">
                  <a:pos x="0" y="72"/>
                </a:cxn>
                <a:cxn ang="0">
                  <a:pos x="0" y="72"/>
                </a:cxn>
              </a:cxnLst>
              <a:rect l="0" t="0" r="r" b="b"/>
              <a:pathLst>
                <a:path w="5035" h="1672">
                  <a:moveTo>
                    <a:pt x="0" y="72"/>
                  </a:moveTo>
                  <a:lnTo>
                    <a:pt x="5035" y="1672"/>
                  </a:lnTo>
                  <a:lnTo>
                    <a:pt x="5035" y="1666"/>
                  </a:lnTo>
                  <a:lnTo>
                    <a:pt x="0" y="0"/>
                  </a:lnTo>
                  <a:lnTo>
                    <a:pt x="0" y="72"/>
                  </a:lnTo>
                  <a:lnTo>
                    <a:pt x="0" y="72"/>
                  </a:lnTo>
                  <a:close/>
                </a:path>
              </a:pathLst>
            </a:custGeom>
            <a:gradFill rotWithShape="0">
              <a:gsLst>
                <a:gs pos="0">
                  <a:schemeClr val="bg1">
                    <a:gamma/>
                    <a:shade val="54510"/>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68" name="Freeform 15"/>
            <p:cNvSpPr/>
            <p:nvPr/>
          </p:nvSpPr>
          <p:spPr>
            <a:xfrm>
              <a:off x="5030" y="3049"/>
              <a:ext cx="728" cy="318"/>
            </a:xfrm>
            <a:custGeom>
              <a:avLst/>
              <a:gdLst/>
              <a:ahLst/>
              <a:cxnLst>
                <a:cxn ang="0">
                  <a:pos x="703" y="318"/>
                </a:cxn>
                <a:cxn ang="0">
                  <a:pos x="703" y="312"/>
                </a:cxn>
                <a:cxn ang="0">
                  <a:pos x="0" y="0"/>
                </a:cxn>
                <a:cxn ang="0">
                  <a:pos x="0" y="54"/>
                </a:cxn>
                <a:cxn ang="0">
                  <a:pos x="703" y="318"/>
                </a:cxn>
                <a:cxn ang="0">
                  <a:pos x="703" y="318"/>
                </a:cxn>
              </a:cxnLst>
              <a:pathLst>
                <a:path w="729" h="318">
                  <a:moveTo>
                    <a:pt x="729" y="318"/>
                  </a:moveTo>
                  <a:lnTo>
                    <a:pt x="729" y="312"/>
                  </a:lnTo>
                  <a:lnTo>
                    <a:pt x="0" y="0"/>
                  </a:lnTo>
                  <a:lnTo>
                    <a:pt x="0" y="54"/>
                  </a:lnTo>
                  <a:lnTo>
                    <a:pt x="729" y="318"/>
                  </a:lnTo>
                  <a:close/>
                </a:path>
              </a:pathLst>
            </a:custGeom>
            <a:gradFill rotWithShape="0">
              <a:gsLst>
                <a:gs pos="0">
                  <a:schemeClr val="bg2">
                    <a:alpha val="100000"/>
                  </a:schemeClr>
                </a:gs>
                <a:gs pos="100000">
                  <a:schemeClr val="bg1">
                    <a:alpha val="100000"/>
                  </a:schemeClr>
                </a:gs>
              </a:gsLst>
              <a:lin ang="0" scaled="1"/>
              <a:tileRect/>
            </a:gradFill>
            <a:ln w="9525">
              <a:noFill/>
            </a:ln>
          </p:spPr>
          <p:txBody>
            <a:bodyPr/>
            <a:p>
              <a:endParaRPr lang="zh-CN" altLang="en-US"/>
            </a:p>
          </p:txBody>
        </p:sp>
        <p:sp>
          <p:nvSpPr>
            <p:cNvPr id="61" name="Freeform 16"/>
            <p:cNvSpPr/>
            <p:nvPr/>
          </p:nvSpPr>
          <p:spPr bwMode="hidden">
            <a:xfrm>
              <a:off x="0" y="916"/>
              <a:ext cx="5030" cy="2187"/>
            </a:xfrm>
            <a:custGeom>
              <a:avLst/>
              <a:gdLst/>
              <a:ahLst/>
              <a:cxnLst>
                <a:cxn ang="0">
                  <a:pos x="0" y="396"/>
                </a:cxn>
                <a:cxn ang="0">
                  <a:pos x="5035" y="2188"/>
                </a:cxn>
                <a:cxn ang="0">
                  <a:pos x="5035" y="2134"/>
                </a:cxn>
                <a:cxn ang="0">
                  <a:pos x="0" y="0"/>
                </a:cxn>
                <a:cxn ang="0">
                  <a:pos x="0" y="396"/>
                </a:cxn>
                <a:cxn ang="0">
                  <a:pos x="0" y="396"/>
                </a:cxn>
              </a:cxnLst>
              <a:rect l="0" t="0" r="r" b="b"/>
              <a:pathLst>
                <a:path w="5035" h="2188">
                  <a:moveTo>
                    <a:pt x="0" y="396"/>
                  </a:moveTo>
                  <a:lnTo>
                    <a:pt x="5035" y="2188"/>
                  </a:lnTo>
                  <a:lnTo>
                    <a:pt x="5035" y="2134"/>
                  </a:lnTo>
                  <a:lnTo>
                    <a:pt x="0" y="0"/>
                  </a:lnTo>
                  <a:lnTo>
                    <a:pt x="0" y="396"/>
                  </a:lnTo>
                  <a:lnTo>
                    <a:pt x="0" y="396"/>
                  </a:lnTo>
                  <a:close/>
                </a:path>
              </a:pathLst>
            </a:custGeom>
            <a:gradFill rotWithShape="0">
              <a:gsLst>
                <a:gs pos="0">
                  <a:schemeClr val="bg2">
                    <a:gamma/>
                    <a:shade val="66667"/>
                    <a:invGamma/>
                  </a:schemeClr>
                </a:gs>
                <a:gs pos="100000">
                  <a:schemeClr val="bg2"/>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2" name="Freeform 17"/>
            <p:cNvSpPr/>
            <p:nvPr/>
          </p:nvSpPr>
          <p:spPr bwMode="hidden">
            <a:xfrm>
              <a:off x="2294" y="0"/>
              <a:ext cx="3159" cy="2725"/>
            </a:xfrm>
            <a:custGeom>
              <a:avLst/>
              <a:gdLst/>
              <a:ahLst/>
              <a:cxnLst>
                <a:cxn ang="0">
                  <a:pos x="0" y="0"/>
                </a:cxn>
                <a:cxn ang="0">
                  <a:pos x="3145" y="2727"/>
                </a:cxn>
                <a:cxn ang="0">
                  <a:pos x="3163" y="2704"/>
                </a:cxn>
                <a:cxn ang="0">
                  <a:pos x="102" y="0"/>
                </a:cxn>
                <a:cxn ang="0">
                  <a:pos x="0" y="0"/>
                </a:cxn>
                <a:cxn ang="0">
                  <a:pos x="0" y="0"/>
                </a:cxn>
              </a:cxnLst>
              <a:rect l="0" t="0" r="r" b="b"/>
              <a:pathLst>
                <a:path w="3163" h="2727">
                  <a:moveTo>
                    <a:pt x="0" y="0"/>
                  </a:moveTo>
                  <a:lnTo>
                    <a:pt x="3145" y="2727"/>
                  </a:lnTo>
                  <a:lnTo>
                    <a:pt x="3163" y="2704"/>
                  </a:lnTo>
                  <a:lnTo>
                    <a:pt x="102" y="0"/>
                  </a:lnTo>
                  <a:lnTo>
                    <a:pt x="0" y="0"/>
                  </a:lnTo>
                  <a:lnTo>
                    <a:pt x="0" y="0"/>
                  </a:lnTo>
                  <a:close/>
                </a:path>
              </a:pathLst>
            </a:custGeom>
            <a:gradFill rotWithShape="0">
              <a:gsLst>
                <a:gs pos="0">
                  <a:schemeClr val="bg1">
                    <a:gamma/>
                    <a:shade val="6980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3" name="Freeform 18"/>
            <p:cNvSpPr/>
            <p:nvPr/>
          </p:nvSpPr>
          <p:spPr bwMode="hidden">
            <a:xfrm>
              <a:off x="5435" y="2702"/>
              <a:ext cx="323" cy="299"/>
            </a:xfrm>
            <a:custGeom>
              <a:avLst/>
              <a:gdLst/>
              <a:ahLst/>
              <a:cxnLst>
                <a:cxn ang="0">
                  <a:pos x="323" y="299"/>
                </a:cxn>
                <a:cxn ang="0">
                  <a:pos x="323" y="263"/>
                </a:cxn>
                <a:cxn ang="0">
                  <a:pos x="18" y="0"/>
                </a:cxn>
                <a:cxn ang="0">
                  <a:pos x="0" y="23"/>
                </a:cxn>
                <a:cxn ang="0">
                  <a:pos x="323" y="299"/>
                </a:cxn>
                <a:cxn ang="0">
                  <a:pos x="323" y="299"/>
                </a:cxn>
              </a:cxnLst>
              <a:rect l="0" t="0" r="r" b="b"/>
              <a:pathLst>
                <a:path w="323" h="299">
                  <a:moveTo>
                    <a:pt x="323" y="299"/>
                  </a:moveTo>
                  <a:lnTo>
                    <a:pt x="323" y="263"/>
                  </a:lnTo>
                  <a:lnTo>
                    <a:pt x="18" y="0"/>
                  </a:lnTo>
                  <a:lnTo>
                    <a:pt x="0" y="23"/>
                  </a:lnTo>
                  <a:lnTo>
                    <a:pt x="323" y="299"/>
                  </a:lnTo>
                  <a:lnTo>
                    <a:pt x="323" y="299"/>
                  </a:lnTo>
                  <a:close/>
                </a:path>
              </a:pathLst>
            </a:custGeom>
            <a:gradFill rotWithShape="0">
              <a:gsLst>
                <a:gs pos="0">
                  <a:schemeClr val="bg1"/>
                </a:gs>
                <a:gs pos="100000">
                  <a:schemeClr val="bg1">
                    <a:gamma/>
                    <a:tint val="94118"/>
                    <a:invGamma/>
                  </a:schemeClr>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72" name="Freeform 19"/>
            <p:cNvSpPr/>
            <p:nvPr/>
          </p:nvSpPr>
          <p:spPr>
            <a:xfrm>
              <a:off x="5477" y="2588"/>
              <a:ext cx="281" cy="335"/>
            </a:xfrm>
            <a:custGeom>
              <a:avLst/>
              <a:gdLst/>
              <a:ahLst/>
              <a:cxnLst>
                <a:cxn ang="0">
                  <a:pos x="281" y="335"/>
                </a:cxn>
                <a:cxn ang="0">
                  <a:pos x="281" y="173"/>
                </a:cxn>
                <a:cxn ang="0">
                  <a:pos x="96" y="0"/>
                </a:cxn>
                <a:cxn ang="0">
                  <a:pos x="0" y="90"/>
                </a:cxn>
                <a:cxn ang="0">
                  <a:pos x="281" y="335"/>
                </a:cxn>
                <a:cxn ang="0">
                  <a:pos x="281" y="335"/>
                </a:cxn>
              </a:cxnLst>
              <a:pathLst>
                <a:path w="281" h="335">
                  <a:moveTo>
                    <a:pt x="281" y="335"/>
                  </a:moveTo>
                  <a:lnTo>
                    <a:pt x="281" y="173"/>
                  </a:lnTo>
                  <a:lnTo>
                    <a:pt x="96" y="0"/>
                  </a:lnTo>
                  <a:lnTo>
                    <a:pt x="0" y="90"/>
                  </a:lnTo>
                  <a:lnTo>
                    <a:pt x="281" y="335"/>
                  </a:lnTo>
                  <a:close/>
                </a:path>
              </a:pathLst>
            </a:custGeom>
            <a:solidFill>
              <a:schemeClr val="bg1">
                <a:alpha val="100000"/>
              </a:schemeClr>
            </a:solidFill>
            <a:ln w="9525">
              <a:noFill/>
            </a:ln>
          </p:spPr>
          <p:txBody>
            <a:bodyPr/>
            <a:p>
              <a:endParaRPr lang="zh-CN" altLang="en-US"/>
            </a:p>
          </p:txBody>
        </p:sp>
        <p:sp>
          <p:nvSpPr>
            <p:cNvPr id="65" name="Freeform 20"/>
            <p:cNvSpPr/>
            <p:nvPr/>
          </p:nvSpPr>
          <p:spPr bwMode="hidden">
            <a:xfrm>
              <a:off x="2454" y="0"/>
              <a:ext cx="3119" cy="2678"/>
            </a:xfrm>
            <a:custGeom>
              <a:avLst/>
              <a:gdLst/>
              <a:ahLst/>
              <a:cxnLst>
                <a:cxn ang="0">
                  <a:pos x="0" y="0"/>
                </a:cxn>
                <a:cxn ang="0">
                  <a:pos x="3026" y="2680"/>
                </a:cxn>
                <a:cxn ang="0">
                  <a:pos x="3122" y="2590"/>
                </a:cxn>
                <a:cxn ang="0">
                  <a:pos x="383" y="0"/>
                </a:cxn>
                <a:cxn ang="0">
                  <a:pos x="0" y="0"/>
                </a:cxn>
                <a:cxn ang="0">
                  <a:pos x="0" y="0"/>
                </a:cxn>
              </a:cxnLst>
              <a:rect l="0" t="0" r="r" b="b"/>
              <a:pathLst>
                <a:path w="3122" h="2680">
                  <a:moveTo>
                    <a:pt x="0" y="0"/>
                  </a:moveTo>
                  <a:lnTo>
                    <a:pt x="3026" y="2680"/>
                  </a:lnTo>
                  <a:lnTo>
                    <a:pt x="3122" y="2590"/>
                  </a:lnTo>
                  <a:lnTo>
                    <a:pt x="383" y="0"/>
                  </a:lnTo>
                  <a:lnTo>
                    <a:pt x="0" y="0"/>
                  </a:lnTo>
                  <a:lnTo>
                    <a:pt x="0" y="0"/>
                  </a:lnTo>
                  <a:close/>
                </a:path>
              </a:pathLst>
            </a:custGeom>
            <a:gradFill rotWithShape="0">
              <a:gsLst>
                <a:gs pos="0">
                  <a:schemeClr val="bg1">
                    <a:gamma/>
                    <a:shade val="46275"/>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74" name="Freeform 21"/>
            <p:cNvSpPr/>
            <p:nvPr/>
          </p:nvSpPr>
          <p:spPr>
            <a:xfrm>
              <a:off x="5626" y="2534"/>
              <a:ext cx="132" cy="132"/>
            </a:xfrm>
            <a:custGeom>
              <a:avLst/>
              <a:gdLst/>
              <a:ahLst/>
              <a:cxnLst>
                <a:cxn ang="0">
                  <a:pos x="132" y="132"/>
                </a:cxn>
                <a:cxn ang="0">
                  <a:pos x="0" y="0"/>
                </a:cxn>
                <a:cxn ang="0">
                  <a:pos x="0" y="0"/>
                </a:cxn>
                <a:cxn ang="0">
                  <a:pos x="132" y="132"/>
                </a:cxn>
                <a:cxn ang="0">
                  <a:pos x="132" y="132"/>
                </a:cxn>
              </a:cxnLst>
              <a:pathLst>
                <a:path w="132" h="132">
                  <a:moveTo>
                    <a:pt x="132" y="132"/>
                  </a:moveTo>
                  <a:lnTo>
                    <a:pt x="0" y="0"/>
                  </a:lnTo>
                  <a:lnTo>
                    <a:pt x="132" y="132"/>
                  </a:lnTo>
                  <a:close/>
                </a:path>
              </a:pathLst>
            </a:custGeom>
            <a:solidFill>
              <a:srgbClr val="FF9999">
                <a:alpha val="100000"/>
              </a:srgbClr>
            </a:solidFill>
            <a:ln w="9525">
              <a:noFill/>
            </a:ln>
          </p:spPr>
          <p:txBody>
            <a:bodyPr/>
            <a:p>
              <a:endParaRPr lang="zh-CN" altLang="en-US"/>
            </a:p>
          </p:txBody>
        </p:sp>
        <p:sp>
          <p:nvSpPr>
            <p:cNvPr id="67" name="Freeform 22"/>
            <p:cNvSpPr/>
            <p:nvPr/>
          </p:nvSpPr>
          <p:spPr bwMode="hidden">
            <a:xfrm>
              <a:off x="3112" y="0"/>
              <a:ext cx="2514" cy="2534"/>
            </a:xfrm>
            <a:custGeom>
              <a:avLst/>
              <a:gdLst/>
              <a:ahLst/>
              <a:cxnLst>
                <a:cxn ang="0">
                  <a:pos x="0" y="0"/>
                </a:cxn>
                <a:cxn ang="0">
                  <a:pos x="2517" y="2536"/>
                </a:cxn>
                <a:cxn ang="0">
                  <a:pos x="2517" y="2536"/>
                </a:cxn>
                <a:cxn ang="0">
                  <a:pos x="66" y="0"/>
                </a:cxn>
                <a:cxn ang="0">
                  <a:pos x="0" y="0"/>
                </a:cxn>
                <a:cxn ang="0">
                  <a:pos x="0" y="0"/>
                </a:cxn>
              </a:cxnLst>
              <a:rect l="0" t="0" r="r" b="b"/>
              <a:pathLst>
                <a:path w="2517" h="2536">
                  <a:moveTo>
                    <a:pt x="0" y="0"/>
                  </a:moveTo>
                  <a:lnTo>
                    <a:pt x="2517" y="2536"/>
                  </a:lnTo>
                  <a:lnTo>
                    <a:pt x="2517" y="2536"/>
                  </a:lnTo>
                  <a:lnTo>
                    <a:pt x="66" y="0"/>
                  </a:lnTo>
                  <a:lnTo>
                    <a:pt x="0" y="0"/>
                  </a:lnTo>
                  <a:lnTo>
                    <a:pt x="0" y="0"/>
                  </a:lnTo>
                  <a:close/>
                </a:path>
              </a:pathLst>
            </a:custGeom>
            <a:gradFill rotWithShape="0">
              <a:gsLst>
                <a:gs pos="0">
                  <a:schemeClr val="bg1">
                    <a:gamma/>
                    <a:shade val="51373"/>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8" name="Freeform 23"/>
            <p:cNvSpPr/>
            <p:nvPr/>
          </p:nvSpPr>
          <p:spPr bwMode="hidden">
            <a:xfrm>
              <a:off x="3488" y="0"/>
              <a:ext cx="2198" cy="2480"/>
            </a:xfrm>
            <a:custGeom>
              <a:avLst/>
              <a:gdLst/>
              <a:ahLst/>
              <a:cxnLst>
                <a:cxn ang="0">
                  <a:pos x="0" y="0"/>
                </a:cxn>
                <a:cxn ang="0">
                  <a:pos x="2188" y="2482"/>
                </a:cxn>
                <a:cxn ang="0">
                  <a:pos x="2200" y="2476"/>
                </a:cxn>
                <a:cxn ang="0">
                  <a:pos x="317" y="0"/>
                </a:cxn>
                <a:cxn ang="0">
                  <a:pos x="0" y="0"/>
                </a:cxn>
                <a:cxn ang="0">
                  <a:pos x="0" y="0"/>
                </a:cxn>
              </a:cxnLst>
              <a:rect l="0" t="0" r="r" b="b"/>
              <a:pathLst>
                <a:path w="2200" h="2482">
                  <a:moveTo>
                    <a:pt x="0" y="0"/>
                  </a:moveTo>
                  <a:lnTo>
                    <a:pt x="2188" y="2482"/>
                  </a:lnTo>
                  <a:lnTo>
                    <a:pt x="2200" y="2476"/>
                  </a:lnTo>
                  <a:lnTo>
                    <a:pt x="317" y="0"/>
                  </a:lnTo>
                  <a:lnTo>
                    <a:pt x="0" y="0"/>
                  </a:lnTo>
                  <a:lnTo>
                    <a:pt x="0" y="0"/>
                  </a:lnTo>
                  <a:close/>
                </a:path>
              </a:pathLst>
            </a:custGeom>
            <a:gradFill rotWithShape="0">
              <a:gsLst>
                <a:gs pos="0">
                  <a:schemeClr val="bg2">
                    <a:gamma/>
                    <a:shade val="78824"/>
                    <a:invGamma/>
                  </a:schemeClr>
                </a:gs>
                <a:gs pos="100000">
                  <a:schemeClr val="bg2"/>
                </a:gs>
              </a:gsLst>
              <a:lin ang="5400000" scaled="1"/>
            </a:gradFill>
            <a:ln w="9525" cap="flat" cmpd="sng">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9" name="Freeform 24"/>
            <p:cNvSpPr/>
            <p:nvPr/>
          </p:nvSpPr>
          <p:spPr bwMode="hidden">
            <a:xfrm>
              <a:off x="5674" y="2474"/>
              <a:ext cx="84" cy="96"/>
            </a:xfrm>
            <a:custGeom>
              <a:avLst/>
              <a:gdLst/>
              <a:ahLst/>
              <a:cxnLst>
                <a:cxn ang="0">
                  <a:pos x="84" y="96"/>
                </a:cxn>
                <a:cxn ang="0">
                  <a:pos x="84" y="90"/>
                </a:cxn>
                <a:cxn ang="0">
                  <a:pos x="12" y="0"/>
                </a:cxn>
                <a:cxn ang="0">
                  <a:pos x="0" y="6"/>
                </a:cxn>
                <a:cxn ang="0">
                  <a:pos x="84" y="96"/>
                </a:cxn>
                <a:cxn ang="0">
                  <a:pos x="84" y="96"/>
                </a:cxn>
              </a:cxnLst>
              <a:rect l="0" t="0" r="r" b="b"/>
              <a:pathLst>
                <a:path w="84" h="96">
                  <a:moveTo>
                    <a:pt x="84" y="96"/>
                  </a:moveTo>
                  <a:lnTo>
                    <a:pt x="84" y="90"/>
                  </a:lnTo>
                  <a:lnTo>
                    <a:pt x="12" y="0"/>
                  </a:lnTo>
                  <a:lnTo>
                    <a:pt x="0" y="6"/>
                  </a:lnTo>
                  <a:lnTo>
                    <a:pt x="84" y="96"/>
                  </a:lnTo>
                  <a:lnTo>
                    <a:pt x="84" y="96"/>
                  </a:lnTo>
                  <a:close/>
                </a:path>
              </a:pathLst>
            </a:custGeom>
            <a:gradFill rotWithShape="0">
              <a:gsLst>
                <a:gs pos="0">
                  <a:schemeClr val="bg1"/>
                </a:gs>
                <a:gs pos="100000">
                  <a:schemeClr val="bg1">
                    <a:gamma/>
                    <a:tint val="90980"/>
                    <a:invGamma/>
                  </a:schemeClr>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78" name="Freeform 25"/>
            <p:cNvSpPr/>
            <p:nvPr/>
          </p:nvSpPr>
          <p:spPr>
            <a:xfrm>
              <a:off x="5603" y="850"/>
              <a:ext cx="155" cy="516"/>
            </a:xfrm>
            <a:custGeom>
              <a:avLst/>
              <a:gdLst/>
              <a:ahLst/>
              <a:cxnLst>
                <a:cxn ang="0">
                  <a:pos x="155" y="516"/>
                </a:cxn>
                <a:cxn ang="0">
                  <a:pos x="155" y="204"/>
                </a:cxn>
                <a:cxn ang="0">
                  <a:pos x="77" y="0"/>
                </a:cxn>
                <a:cxn ang="0">
                  <a:pos x="0" y="192"/>
                </a:cxn>
                <a:cxn ang="0">
                  <a:pos x="155" y="516"/>
                </a:cxn>
                <a:cxn ang="0">
                  <a:pos x="155" y="516"/>
                </a:cxn>
              </a:cxnLst>
              <a:pathLst>
                <a:path w="155" h="516">
                  <a:moveTo>
                    <a:pt x="155" y="516"/>
                  </a:moveTo>
                  <a:lnTo>
                    <a:pt x="155" y="204"/>
                  </a:lnTo>
                  <a:lnTo>
                    <a:pt x="77" y="0"/>
                  </a:lnTo>
                  <a:lnTo>
                    <a:pt x="0" y="192"/>
                  </a:lnTo>
                  <a:lnTo>
                    <a:pt x="155" y="516"/>
                  </a:lnTo>
                  <a:close/>
                </a:path>
              </a:pathLst>
            </a:custGeom>
            <a:solidFill>
              <a:schemeClr val="bg2">
                <a:alpha val="100000"/>
              </a:schemeClr>
            </a:solidFill>
            <a:ln w="9525">
              <a:noFill/>
            </a:ln>
          </p:spPr>
          <p:txBody>
            <a:bodyPr/>
            <a:p>
              <a:endParaRPr lang="zh-CN" altLang="en-US"/>
            </a:p>
          </p:txBody>
        </p:sp>
        <p:sp>
          <p:nvSpPr>
            <p:cNvPr id="71" name="Freeform 26"/>
            <p:cNvSpPr/>
            <p:nvPr/>
          </p:nvSpPr>
          <p:spPr bwMode="hidden">
            <a:xfrm>
              <a:off x="5107" y="0"/>
              <a:ext cx="573" cy="1042"/>
            </a:xfrm>
            <a:custGeom>
              <a:avLst/>
              <a:gdLst/>
              <a:ahLst/>
              <a:cxnLst>
                <a:cxn ang="0">
                  <a:pos x="0" y="0"/>
                </a:cxn>
                <a:cxn ang="0">
                  <a:pos x="497" y="1043"/>
                </a:cxn>
                <a:cxn ang="0">
                  <a:pos x="574" y="851"/>
                </a:cxn>
                <a:cxn ang="0">
                  <a:pos x="251" y="0"/>
                </a:cxn>
                <a:cxn ang="0">
                  <a:pos x="0" y="0"/>
                </a:cxn>
                <a:cxn ang="0">
                  <a:pos x="0" y="0"/>
                </a:cxn>
              </a:cxnLst>
              <a:rect l="0" t="0" r="r" b="b"/>
              <a:pathLst>
                <a:path w="574" h="1043">
                  <a:moveTo>
                    <a:pt x="0" y="0"/>
                  </a:moveTo>
                  <a:lnTo>
                    <a:pt x="497" y="1043"/>
                  </a:lnTo>
                  <a:lnTo>
                    <a:pt x="574" y="851"/>
                  </a:lnTo>
                  <a:lnTo>
                    <a:pt x="251" y="0"/>
                  </a:lnTo>
                  <a:lnTo>
                    <a:pt x="0" y="0"/>
                  </a:lnTo>
                  <a:lnTo>
                    <a:pt x="0" y="0"/>
                  </a:lnTo>
                  <a:close/>
                </a:path>
              </a:pathLst>
            </a:custGeom>
            <a:gradFill rotWithShape="0">
              <a:gsLst>
                <a:gs pos="0">
                  <a:schemeClr val="bg2">
                    <a:gamma/>
                    <a:shade val="66667"/>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2" name="Freeform 27"/>
            <p:cNvSpPr/>
            <p:nvPr/>
          </p:nvSpPr>
          <p:spPr bwMode="hidden">
            <a:xfrm>
              <a:off x="5411" y="0"/>
              <a:ext cx="341" cy="796"/>
            </a:xfrm>
            <a:custGeom>
              <a:avLst/>
              <a:gdLst/>
              <a:ahLst/>
              <a:cxnLst>
                <a:cxn ang="0">
                  <a:pos x="144" y="0"/>
                </a:cxn>
                <a:cxn ang="0">
                  <a:pos x="0" y="0"/>
                </a:cxn>
                <a:cxn ang="0">
                  <a:pos x="287" y="797"/>
                </a:cxn>
                <a:cxn ang="0">
                  <a:pos x="341" y="653"/>
                </a:cxn>
                <a:cxn ang="0">
                  <a:pos x="144" y="0"/>
                </a:cxn>
                <a:cxn ang="0">
                  <a:pos x="144" y="0"/>
                </a:cxn>
              </a:cxnLst>
              <a:rect l="0" t="0" r="r" b="b"/>
              <a:pathLst>
                <a:path w="341" h="797">
                  <a:moveTo>
                    <a:pt x="144" y="0"/>
                  </a:moveTo>
                  <a:lnTo>
                    <a:pt x="0" y="0"/>
                  </a:lnTo>
                  <a:lnTo>
                    <a:pt x="287" y="797"/>
                  </a:lnTo>
                  <a:lnTo>
                    <a:pt x="341" y="653"/>
                  </a:lnTo>
                  <a:lnTo>
                    <a:pt x="144" y="0"/>
                  </a:lnTo>
                  <a:lnTo>
                    <a:pt x="144"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81" name="Freeform 28"/>
            <p:cNvSpPr/>
            <p:nvPr/>
          </p:nvSpPr>
          <p:spPr>
            <a:xfrm>
              <a:off x="5698" y="653"/>
              <a:ext cx="60" cy="311"/>
            </a:xfrm>
            <a:custGeom>
              <a:avLst/>
              <a:gdLst/>
              <a:ahLst/>
              <a:cxnLst>
                <a:cxn ang="0">
                  <a:pos x="0" y="144"/>
                </a:cxn>
                <a:cxn ang="0">
                  <a:pos x="60" y="286"/>
                </a:cxn>
                <a:cxn ang="0">
                  <a:pos x="60" y="6"/>
                </a:cxn>
                <a:cxn ang="0">
                  <a:pos x="54" y="0"/>
                </a:cxn>
                <a:cxn ang="0">
                  <a:pos x="0" y="144"/>
                </a:cxn>
                <a:cxn ang="0">
                  <a:pos x="0" y="144"/>
                </a:cxn>
              </a:cxnLst>
              <a:pathLst>
                <a:path w="60" h="312">
                  <a:moveTo>
                    <a:pt x="0" y="144"/>
                  </a:moveTo>
                  <a:lnTo>
                    <a:pt x="60" y="312"/>
                  </a:lnTo>
                  <a:lnTo>
                    <a:pt x="60" y="6"/>
                  </a:lnTo>
                  <a:lnTo>
                    <a:pt x="54" y="0"/>
                  </a:lnTo>
                  <a:lnTo>
                    <a:pt x="0" y="144"/>
                  </a:lnTo>
                  <a:close/>
                </a:path>
              </a:pathLst>
            </a:custGeom>
            <a:solidFill>
              <a:schemeClr val="bg2">
                <a:alpha val="100000"/>
              </a:schemeClr>
            </a:solidFill>
            <a:ln w="9525">
              <a:noFill/>
            </a:ln>
          </p:spPr>
          <p:txBody>
            <a:bodyPr/>
            <a:p>
              <a:endParaRPr lang="zh-CN" altLang="en-US"/>
            </a:p>
          </p:txBody>
        </p:sp>
        <p:sp>
          <p:nvSpPr>
            <p:cNvPr id="74" name="Freeform 29"/>
            <p:cNvSpPr/>
            <p:nvPr/>
          </p:nvSpPr>
          <p:spPr bwMode="hidden">
            <a:xfrm>
              <a:off x="2" y="1601"/>
              <a:ext cx="5752" cy="1864"/>
            </a:xfrm>
            <a:custGeom>
              <a:avLst/>
              <a:gdLst/>
              <a:ahLst/>
              <a:cxnLst>
                <a:cxn ang="0">
                  <a:pos x="0" y="371"/>
                </a:cxn>
                <a:cxn ang="0">
                  <a:pos x="5740" y="1864"/>
                </a:cxn>
                <a:cxn ang="0">
                  <a:pos x="5740" y="1834"/>
                </a:cxn>
                <a:cxn ang="0">
                  <a:pos x="0" y="0"/>
                </a:cxn>
                <a:cxn ang="0">
                  <a:pos x="0" y="371"/>
                </a:cxn>
                <a:cxn ang="0">
                  <a:pos x="0" y="371"/>
                </a:cxn>
              </a:cxnLst>
              <a:rect l="0" t="0" r="r" b="b"/>
              <a:pathLst>
                <a:path w="5740" h="1864">
                  <a:moveTo>
                    <a:pt x="0" y="371"/>
                  </a:moveTo>
                  <a:lnTo>
                    <a:pt x="5740" y="1864"/>
                  </a:lnTo>
                  <a:lnTo>
                    <a:pt x="5740" y="1834"/>
                  </a:lnTo>
                  <a:lnTo>
                    <a:pt x="0" y="0"/>
                  </a:lnTo>
                  <a:lnTo>
                    <a:pt x="0" y="371"/>
                  </a:lnTo>
                  <a:lnTo>
                    <a:pt x="0" y="371"/>
                  </a:lnTo>
                  <a:close/>
                </a:path>
              </a:pathLst>
            </a:custGeom>
            <a:gradFill rotWithShape="0">
              <a:gsLst>
                <a:gs pos="0">
                  <a:schemeClr val="bg1">
                    <a:gamma/>
                    <a:shade val="63529"/>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83" name="Freeform 30"/>
            <p:cNvSpPr/>
            <p:nvPr/>
          </p:nvSpPr>
          <p:spPr>
            <a:xfrm>
              <a:off x="5754" y="3483"/>
              <a:ext cx="6" cy="6"/>
            </a:xfrm>
            <a:custGeom>
              <a:avLst/>
              <a:gdLst/>
              <a:ahLst/>
              <a:cxnLst>
                <a:cxn ang="0">
                  <a:pos x="6" y="6"/>
                </a:cxn>
                <a:cxn ang="0">
                  <a:pos x="0" y="0"/>
                </a:cxn>
                <a:cxn ang="0">
                  <a:pos x="0" y="6"/>
                </a:cxn>
                <a:cxn ang="0">
                  <a:pos x="6" y="6"/>
                </a:cxn>
                <a:cxn ang="0">
                  <a:pos x="6" y="6"/>
                </a:cxn>
              </a:cxnLst>
              <a:pathLst>
                <a:path w="6" h="6">
                  <a:moveTo>
                    <a:pt x="6" y="6"/>
                  </a:moveTo>
                  <a:lnTo>
                    <a:pt x="0" y="0"/>
                  </a:lnTo>
                  <a:lnTo>
                    <a:pt x="0" y="6"/>
                  </a:lnTo>
                  <a:lnTo>
                    <a:pt x="6" y="6"/>
                  </a:lnTo>
                  <a:close/>
                </a:path>
              </a:pathLst>
            </a:custGeom>
            <a:solidFill>
              <a:srgbClr val="18FF00">
                <a:alpha val="100000"/>
              </a:srgbClr>
            </a:solidFill>
            <a:ln w="9525">
              <a:noFill/>
            </a:ln>
          </p:spPr>
          <p:txBody>
            <a:bodyPr/>
            <a:p>
              <a:endParaRPr lang="zh-CN" altLang="en-US"/>
            </a:p>
          </p:txBody>
        </p:sp>
        <p:sp>
          <p:nvSpPr>
            <p:cNvPr id="76" name="Freeform 31"/>
            <p:cNvSpPr/>
            <p:nvPr/>
          </p:nvSpPr>
          <p:spPr bwMode="hidden">
            <a:xfrm>
              <a:off x="2" y="2152"/>
              <a:ext cx="5752" cy="1337"/>
            </a:xfrm>
            <a:custGeom>
              <a:avLst/>
              <a:gdLst/>
              <a:ahLst/>
              <a:cxnLst>
                <a:cxn ang="0">
                  <a:pos x="0" y="366"/>
                </a:cxn>
                <a:cxn ang="0">
                  <a:pos x="5740" y="1337"/>
                </a:cxn>
                <a:cxn ang="0">
                  <a:pos x="5740" y="1331"/>
                </a:cxn>
                <a:cxn ang="0">
                  <a:pos x="0" y="0"/>
                </a:cxn>
                <a:cxn ang="0">
                  <a:pos x="0" y="366"/>
                </a:cxn>
                <a:cxn ang="0">
                  <a:pos x="0" y="366"/>
                </a:cxn>
              </a:cxnLst>
              <a:rect l="0" t="0" r="r" b="b"/>
              <a:pathLst>
                <a:path w="5740" h="1337">
                  <a:moveTo>
                    <a:pt x="0" y="366"/>
                  </a:moveTo>
                  <a:lnTo>
                    <a:pt x="5740" y="1337"/>
                  </a:lnTo>
                  <a:lnTo>
                    <a:pt x="5740" y="1331"/>
                  </a:lnTo>
                  <a:lnTo>
                    <a:pt x="0" y="0"/>
                  </a:lnTo>
                  <a:lnTo>
                    <a:pt x="0" y="366"/>
                  </a:lnTo>
                  <a:lnTo>
                    <a:pt x="0" y="366"/>
                  </a:lnTo>
                  <a:close/>
                </a:path>
              </a:pathLst>
            </a:custGeom>
            <a:gradFill rotWithShape="0">
              <a:gsLst>
                <a:gs pos="0">
                  <a:schemeClr val="bg1">
                    <a:gamma/>
                    <a:shade val="6078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7" name="Freeform 32"/>
            <p:cNvSpPr/>
            <p:nvPr/>
          </p:nvSpPr>
          <p:spPr bwMode="hidden">
            <a:xfrm>
              <a:off x="2" y="3177"/>
              <a:ext cx="5752" cy="414"/>
            </a:xfrm>
            <a:custGeom>
              <a:avLst/>
              <a:gdLst/>
              <a:ahLst/>
              <a:cxnLst>
                <a:cxn ang="0">
                  <a:pos x="0" y="48"/>
                </a:cxn>
                <a:cxn ang="0">
                  <a:pos x="5740" y="414"/>
                </a:cxn>
                <a:cxn ang="0">
                  <a:pos x="5740" y="402"/>
                </a:cxn>
                <a:cxn ang="0">
                  <a:pos x="0" y="0"/>
                </a:cxn>
                <a:cxn ang="0">
                  <a:pos x="0" y="48"/>
                </a:cxn>
                <a:cxn ang="0">
                  <a:pos x="0" y="48"/>
                </a:cxn>
              </a:cxnLst>
              <a:rect l="0" t="0" r="r" b="b"/>
              <a:pathLst>
                <a:path w="5740" h="414">
                  <a:moveTo>
                    <a:pt x="0" y="48"/>
                  </a:moveTo>
                  <a:lnTo>
                    <a:pt x="5740" y="414"/>
                  </a:lnTo>
                  <a:lnTo>
                    <a:pt x="5740" y="402"/>
                  </a:lnTo>
                  <a:lnTo>
                    <a:pt x="0" y="0"/>
                  </a:lnTo>
                  <a:lnTo>
                    <a:pt x="0" y="48"/>
                  </a:lnTo>
                  <a:lnTo>
                    <a:pt x="0" y="48"/>
                  </a:lnTo>
                  <a:close/>
                </a:path>
              </a:pathLst>
            </a:custGeom>
            <a:gradFill rotWithShape="0">
              <a:gsLst>
                <a:gs pos="0">
                  <a:schemeClr val="bg1">
                    <a:gamma/>
                    <a:shade val="84706"/>
                    <a:invGamma/>
                  </a:schemeClr>
                </a:gs>
                <a:gs pos="100000">
                  <a:schemeClr val="bg1"/>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8" name="Freeform 33"/>
            <p:cNvSpPr/>
            <p:nvPr/>
          </p:nvSpPr>
          <p:spPr bwMode="hidden">
            <a:xfrm>
              <a:off x="1297" y="0"/>
              <a:ext cx="4457" cy="3177"/>
            </a:xfrm>
            <a:custGeom>
              <a:avLst/>
              <a:gdLst/>
              <a:ahLst/>
              <a:cxnLst>
                <a:cxn ang="0">
                  <a:pos x="0" y="0"/>
                </a:cxn>
                <a:cxn ang="0">
                  <a:pos x="4448" y="3177"/>
                </a:cxn>
                <a:cxn ang="0">
                  <a:pos x="4448" y="3153"/>
                </a:cxn>
                <a:cxn ang="0">
                  <a:pos x="125" y="0"/>
                </a:cxn>
                <a:cxn ang="0">
                  <a:pos x="0" y="0"/>
                </a:cxn>
                <a:cxn ang="0">
                  <a:pos x="0" y="0"/>
                </a:cxn>
              </a:cxnLst>
              <a:rect l="0" t="0" r="r" b="b"/>
              <a:pathLst>
                <a:path w="4448" h="3177">
                  <a:moveTo>
                    <a:pt x="0" y="0"/>
                  </a:moveTo>
                  <a:lnTo>
                    <a:pt x="4448" y="3177"/>
                  </a:lnTo>
                  <a:lnTo>
                    <a:pt x="4448" y="3153"/>
                  </a:lnTo>
                  <a:lnTo>
                    <a:pt x="125" y="0"/>
                  </a:lnTo>
                  <a:lnTo>
                    <a:pt x="0" y="0"/>
                  </a:lnTo>
                  <a:lnTo>
                    <a:pt x="0" y="0"/>
                  </a:lnTo>
                  <a:close/>
                </a:path>
              </a:pathLst>
            </a:custGeom>
            <a:gradFill rotWithShape="0">
              <a:gsLst>
                <a:gs pos="0">
                  <a:schemeClr val="bg1">
                    <a:gamma/>
                    <a:shade val="48627"/>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9" name="Freeform 34"/>
            <p:cNvSpPr/>
            <p:nvPr/>
          </p:nvSpPr>
          <p:spPr bwMode="hidden">
            <a:xfrm>
              <a:off x="3321" y="0"/>
              <a:ext cx="2433" cy="2614"/>
            </a:xfrm>
            <a:custGeom>
              <a:avLst/>
              <a:gdLst/>
              <a:ahLst/>
              <a:cxnLst>
                <a:cxn ang="0">
                  <a:pos x="0" y="0"/>
                </a:cxn>
                <a:cxn ang="0">
                  <a:pos x="2428" y="2614"/>
                </a:cxn>
                <a:cxn ang="0">
                  <a:pos x="2428" y="2608"/>
                </a:cxn>
                <a:cxn ang="0">
                  <a:pos x="66" y="0"/>
                </a:cxn>
                <a:cxn ang="0">
                  <a:pos x="0" y="0"/>
                </a:cxn>
                <a:cxn ang="0">
                  <a:pos x="0" y="0"/>
                </a:cxn>
              </a:cxnLst>
              <a:rect l="0" t="0" r="r" b="b"/>
              <a:pathLst>
                <a:path w="2428" h="2614">
                  <a:moveTo>
                    <a:pt x="0" y="0"/>
                  </a:moveTo>
                  <a:lnTo>
                    <a:pt x="2428" y="2614"/>
                  </a:lnTo>
                  <a:lnTo>
                    <a:pt x="2428" y="2608"/>
                  </a:lnTo>
                  <a:lnTo>
                    <a:pt x="66" y="0"/>
                  </a:lnTo>
                  <a:lnTo>
                    <a:pt x="0" y="0"/>
                  </a:lnTo>
                  <a:lnTo>
                    <a:pt x="0" y="0"/>
                  </a:lnTo>
                  <a:close/>
                </a:path>
              </a:pathLst>
            </a:custGeom>
            <a:gradFill rotWithShape="0">
              <a:gsLst>
                <a:gs pos="0">
                  <a:schemeClr val="bg1">
                    <a:gamma/>
                    <a:shade val="84706"/>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0" name="Freeform 35"/>
            <p:cNvSpPr/>
            <p:nvPr/>
          </p:nvSpPr>
          <p:spPr bwMode="hidden">
            <a:xfrm>
              <a:off x="3950" y="0"/>
              <a:ext cx="1804" cy="2464"/>
            </a:xfrm>
            <a:custGeom>
              <a:avLst/>
              <a:gdLst/>
              <a:ahLst/>
              <a:cxnLst>
                <a:cxn ang="0">
                  <a:pos x="485" y="0"/>
                </a:cxn>
                <a:cxn ang="0">
                  <a:pos x="0" y="0"/>
                </a:cxn>
                <a:cxn ang="0">
                  <a:pos x="1800" y="2464"/>
                </a:cxn>
                <a:cxn ang="0">
                  <a:pos x="1800" y="2248"/>
                </a:cxn>
                <a:cxn ang="0">
                  <a:pos x="1794" y="2248"/>
                </a:cxn>
                <a:cxn ang="0">
                  <a:pos x="485" y="0"/>
                </a:cxn>
                <a:cxn ang="0">
                  <a:pos x="485" y="0"/>
                </a:cxn>
              </a:cxnLst>
              <a:rect l="0" t="0" r="r" b="b"/>
              <a:pathLst>
                <a:path w="1800" h="2464">
                  <a:moveTo>
                    <a:pt x="485" y="0"/>
                  </a:moveTo>
                  <a:lnTo>
                    <a:pt x="0" y="0"/>
                  </a:lnTo>
                  <a:lnTo>
                    <a:pt x="1800" y="2464"/>
                  </a:lnTo>
                  <a:lnTo>
                    <a:pt x="1800" y="2248"/>
                  </a:lnTo>
                  <a:lnTo>
                    <a:pt x="1794" y="2248"/>
                  </a:lnTo>
                  <a:lnTo>
                    <a:pt x="485" y="0"/>
                  </a:lnTo>
                  <a:lnTo>
                    <a:pt x="485"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1" name="Freeform 36"/>
            <p:cNvSpPr/>
            <p:nvPr/>
          </p:nvSpPr>
          <p:spPr bwMode="hidden">
            <a:xfrm>
              <a:off x="4519" y="0"/>
              <a:ext cx="1235" cy="2074"/>
            </a:xfrm>
            <a:custGeom>
              <a:avLst/>
              <a:gdLst/>
              <a:ahLst/>
              <a:cxnLst>
                <a:cxn ang="0">
                  <a:pos x="0" y="0"/>
                </a:cxn>
                <a:cxn ang="0">
                  <a:pos x="1232" y="2074"/>
                </a:cxn>
                <a:cxn ang="0">
                  <a:pos x="1232" y="2038"/>
                </a:cxn>
                <a:cxn ang="0">
                  <a:pos x="42" y="0"/>
                </a:cxn>
                <a:cxn ang="0">
                  <a:pos x="0" y="0"/>
                </a:cxn>
                <a:cxn ang="0">
                  <a:pos x="0" y="0"/>
                </a:cxn>
              </a:cxnLst>
              <a:rect l="0" t="0" r="r" b="b"/>
              <a:pathLst>
                <a:path w="1232" h="2074">
                  <a:moveTo>
                    <a:pt x="0" y="0"/>
                  </a:moveTo>
                  <a:lnTo>
                    <a:pt x="1232" y="2074"/>
                  </a:lnTo>
                  <a:lnTo>
                    <a:pt x="1232" y="2038"/>
                  </a:lnTo>
                  <a:lnTo>
                    <a:pt x="42" y="0"/>
                  </a:lnTo>
                  <a:lnTo>
                    <a:pt x="0" y="0"/>
                  </a:lnTo>
                  <a:lnTo>
                    <a:pt x="0" y="0"/>
                  </a:lnTo>
                  <a:close/>
                </a:path>
              </a:pathLst>
            </a:custGeom>
            <a:gradFill rotWithShape="0">
              <a:gsLst>
                <a:gs pos="0">
                  <a:schemeClr val="bg1">
                    <a:gamma/>
                    <a:shade val="57647"/>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2" name="Freeform 37"/>
            <p:cNvSpPr/>
            <p:nvPr/>
          </p:nvSpPr>
          <p:spPr bwMode="hidden">
            <a:xfrm>
              <a:off x="4694" y="0"/>
              <a:ext cx="1060" cy="1936"/>
            </a:xfrm>
            <a:custGeom>
              <a:avLst/>
              <a:gdLst/>
              <a:ahLst/>
              <a:cxnLst>
                <a:cxn ang="0">
                  <a:pos x="0" y="0"/>
                </a:cxn>
                <a:cxn ang="0">
                  <a:pos x="1058" y="1936"/>
                </a:cxn>
                <a:cxn ang="0">
                  <a:pos x="1058" y="1930"/>
                </a:cxn>
                <a:cxn ang="0">
                  <a:pos x="54" y="0"/>
                </a:cxn>
                <a:cxn ang="0">
                  <a:pos x="0" y="0"/>
                </a:cxn>
                <a:cxn ang="0">
                  <a:pos x="0" y="0"/>
                </a:cxn>
              </a:cxnLst>
              <a:rect l="0" t="0" r="r" b="b"/>
              <a:pathLst>
                <a:path w="1058" h="1936">
                  <a:moveTo>
                    <a:pt x="0" y="0"/>
                  </a:moveTo>
                  <a:lnTo>
                    <a:pt x="1058" y="1936"/>
                  </a:lnTo>
                  <a:lnTo>
                    <a:pt x="1058" y="1930"/>
                  </a:lnTo>
                  <a:lnTo>
                    <a:pt x="54" y="0"/>
                  </a:lnTo>
                  <a:lnTo>
                    <a:pt x="0" y="0"/>
                  </a:lnTo>
                  <a:lnTo>
                    <a:pt x="0" y="0"/>
                  </a:lnTo>
                  <a:close/>
                </a:path>
              </a:pathLst>
            </a:custGeom>
            <a:gradFill rotWithShape="0">
              <a:gsLst>
                <a:gs pos="0">
                  <a:schemeClr val="bg1">
                    <a:gamma/>
                    <a:shade val="72549"/>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3" name="Freeform 38"/>
            <p:cNvSpPr/>
            <p:nvPr/>
          </p:nvSpPr>
          <p:spPr bwMode="hidden">
            <a:xfrm>
              <a:off x="4981" y="0"/>
              <a:ext cx="773" cy="1487"/>
            </a:xfrm>
            <a:custGeom>
              <a:avLst/>
              <a:gdLst/>
              <a:ahLst/>
              <a:cxnLst>
                <a:cxn ang="0">
                  <a:pos x="771" y="1433"/>
                </a:cxn>
                <a:cxn ang="0">
                  <a:pos x="42" y="0"/>
                </a:cxn>
                <a:cxn ang="0">
                  <a:pos x="0" y="0"/>
                </a:cxn>
                <a:cxn ang="0">
                  <a:pos x="771" y="1487"/>
                </a:cxn>
                <a:cxn ang="0">
                  <a:pos x="771" y="1433"/>
                </a:cxn>
                <a:cxn ang="0">
                  <a:pos x="771" y="1433"/>
                </a:cxn>
              </a:cxnLst>
              <a:rect l="0" t="0" r="r" b="b"/>
              <a:pathLst>
                <a:path w="771" h="1487">
                  <a:moveTo>
                    <a:pt x="771" y="1433"/>
                  </a:moveTo>
                  <a:lnTo>
                    <a:pt x="42" y="0"/>
                  </a:lnTo>
                  <a:lnTo>
                    <a:pt x="0" y="0"/>
                  </a:lnTo>
                  <a:lnTo>
                    <a:pt x="771" y="1487"/>
                  </a:lnTo>
                  <a:lnTo>
                    <a:pt x="771" y="1433"/>
                  </a:lnTo>
                  <a:lnTo>
                    <a:pt x="771" y="1433"/>
                  </a:lnTo>
                  <a:close/>
                </a:path>
              </a:pathLst>
            </a:custGeom>
            <a:gradFill rotWithShape="0">
              <a:gsLst>
                <a:gs pos="0">
                  <a:schemeClr val="bg1">
                    <a:gamma/>
                    <a:shade val="7882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2092" name="Group 39"/>
            <p:cNvGrpSpPr/>
            <p:nvPr userDrawn="1"/>
          </p:nvGrpSpPr>
          <p:grpSpPr>
            <a:xfrm>
              <a:off x="0" y="1632"/>
              <a:ext cx="5758" cy="1858"/>
              <a:chOff x="0" y="1632"/>
              <a:chExt cx="5758" cy="1858"/>
            </a:xfrm>
          </p:grpSpPr>
          <p:sp>
            <p:nvSpPr>
              <p:cNvPr id="85" name="Freeform 40"/>
              <p:cNvSpPr/>
              <p:nvPr/>
            </p:nvSpPr>
            <p:spPr bwMode="hidden">
              <a:xfrm>
                <a:off x="0" y="1632"/>
                <a:ext cx="3670" cy="1313"/>
              </a:xfrm>
              <a:custGeom>
                <a:avLst/>
                <a:gdLst/>
                <a:ahLst/>
                <a:cxnLst>
                  <a:cxn ang="0">
                    <a:pos x="0" y="0"/>
                  </a:cxn>
                  <a:cxn ang="0">
                    <a:pos x="0" y="366"/>
                  </a:cxn>
                  <a:cxn ang="0">
                    <a:pos x="3635" y="1313"/>
                  </a:cxn>
                  <a:cxn ang="0">
                    <a:pos x="3647" y="1235"/>
                  </a:cxn>
                  <a:cxn ang="0">
                    <a:pos x="3659" y="1163"/>
                  </a:cxn>
                  <a:cxn ang="0">
                    <a:pos x="0" y="0"/>
                  </a:cxn>
                  <a:cxn ang="0">
                    <a:pos x="0" y="0"/>
                  </a:cxn>
                </a:cxnLst>
                <a:rect l="0" t="0" r="r" b="b"/>
                <a:pathLst>
                  <a:path w="3659" h="1313">
                    <a:moveTo>
                      <a:pt x="0" y="0"/>
                    </a:moveTo>
                    <a:lnTo>
                      <a:pt x="0" y="366"/>
                    </a:lnTo>
                    <a:lnTo>
                      <a:pt x="3635" y="1313"/>
                    </a:lnTo>
                    <a:lnTo>
                      <a:pt x="3647" y="1235"/>
                    </a:lnTo>
                    <a:lnTo>
                      <a:pt x="3659" y="1163"/>
                    </a:lnTo>
                    <a:lnTo>
                      <a:pt x="0" y="0"/>
                    </a:lnTo>
                    <a:lnTo>
                      <a:pt x="0" y="0"/>
                    </a:lnTo>
                    <a:close/>
                  </a:path>
                </a:pathLst>
              </a:custGeom>
              <a:gradFill rotWithShape="0">
                <a:gsLst>
                  <a:gs pos="0">
                    <a:schemeClr val="bg1">
                      <a:gamma/>
                      <a:shade val="72549"/>
                      <a:invGamma/>
                    </a:schemeClr>
                  </a:gs>
                  <a:gs pos="100000">
                    <a:schemeClr val="bg1"/>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6" name="Freeform 41"/>
              <p:cNvSpPr/>
              <p:nvPr/>
            </p:nvSpPr>
            <p:spPr bwMode="hidden">
              <a:xfrm>
                <a:off x="3646" y="2795"/>
                <a:ext cx="2112" cy="695"/>
              </a:xfrm>
              <a:custGeom>
                <a:avLst/>
                <a:gdLst/>
                <a:ahLst/>
                <a:cxnLst>
                  <a:cxn ang="0">
                    <a:pos x="2105" y="665"/>
                  </a:cxn>
                  <a:cxn ang="0">
                    <a:pos x="24" y="0"/>
                  </a:cxn>
                  <a:cxn ang="0">
                    <a:pos x="12" y="72"/>
                  </a:cxn>
                  <a:cxn ang="0">
                    <a:pos x="0" y="150"/>
                  </a:cxn>
                  <a:cxn ang="0">
                    <a:pos x="2105" y="695"/>
                  </a:cxn>
                  <a:cxn ang="0">
                    <a:pos x="2105" y="665"/>
                  </a:cxn>
                  <a:cxn ang="0">
                    <a:pos x="2105" y="665"/>
                  </a:cxn>
                </a:cxnLst>
                <a:rect l="0" t="0" r="r" b="b"/>
                <a:pathLst>
                  <a:path w="2105" h="695">
                    <a:moveTo>
                      <a:pt x="2105" y="665"/>
                    </a:moveTo>
                    <a:lnTo>
                      <a:pt x="24" y="0"/>
                    </a:lnTo>
                    <a:lnTo>
                      <a:pt x="12" y="72"/>
                    </a:lnTo>
                    <a:lnTo>
                      <a:pt x="0" y="150"/>
                    </a:lnTo>
                    <a:lnTo>
                      <a:pt x="2105" y="695"/>
                    </a:lnTo>
                    <a:lnTo>
                      <a:pt x="2105" y="665"/>
                    </a:lnTo>
                    <a:lnTo>
                      <a:pt x="2105" y="665"/>
                    </a:lnTo>
                    <a:close/>
                  </a:path>
                </a:pathLst>
              </a:custGeom>
              <a:gradFill rotWithShape="0">
                <a:gsLst>
                  <a:gs pos="0">
                    <a:schemeClr val="bg1"/>
                  </a:gs>
                  <a:gs pos="100000">
                    <a:schemeClr val="bg1">
                      <a:gamma/>
                      <a:tint val="90980"/>
                      <a:invGamma/>
                    </a:schemeClr>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sp>
        <p:nvSpPr>
          <p:cNvPr id="33834" name="Rectangle 42"/>
          <p:cNvSpPr>
            <a:spLocks noGrp="1" noChangeArrowheads="1"/>
          </p:cNvSpPr>
          <p:nvPr>
            <p:ph type="ctrTitle" sz="quarter"/>
          </p:nvPr>
        </p:nvSpPr>
        <p:spPr>
          <a:xfrm>
            <a:off x="457200" y="1600200"/>
            <a:ext cx="8229600" cy="1828800"/>
          </a:xfrm>
        </p:spPr>
        <p:txBody>
          <a:bodyPr/>
          <a:lstStyle>
            <a:lvl1pPr>
              <a:defRPr sz="4800"/>
            </a:lvl1pPr>
          </a:lstStyle>
          <a:p>
            <a:r>
              <a:rPr lang="zh-CN" altLang="en-US"/>
              <a:t>单击此处编辑母版标题样式</a:t>
            </a:r>
            <a:endParaRPr lang="zh-CN" altLang="en-US"/>
          </a:p>
        </p:txBody>
      </p:sp>
      <p:sp>
        <p:nvSpPr>
          <p:cNvPr id="33835" name="Rectangle 43"/>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sz="3600"/>
            </a:lvl1pPr>
          </a:lstStyle>
          <a:p>
            <a:r>
              <a:rPr lang="zh-CN" altLang="en-US"/>
              <a:t>单击此处编辑母版副标题样式</a:t>
            </a:r>
            <a:endParaRPr lang="zh-CN" altLang="en-US"/>
          </a:p>
        </p:txBody>
      </p:sp>
      <p:sp>
        <p:nvSpPr>
          <p:cNvPr id="87" name="Rectangle 44"/>
          <p:cNvSpPr>
            <a:spLocks noGrp="1" noChangeArrowheads="1"/>
          </p:cNvSpPr>
          <p:nvPr>
            <p:ph type="dt" sz="quarter" idx="2"/>
          </p:nvPr>
        </p:nvSpPr>
        <p:spPr bwMode="auto">
          <a:xfrm>
            <a:off x="457200" y="6243638"/>
            <a:ext cx="2133600" cy="457200"/>
          </a:xfrm>
          <a:prstGeom prst="rect">
            <a:avLst/>
          </a:prstGeom>
          <a:ln>
            <a:miter lim="800000"/>
          </a:ln>
        </p:spPr>
        <p:txBody>
          <a:bodyPr vert="horz" wrap="square" lIns="91440" tIns="45720" rIns="91440" bIns="45720"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88" name="Rectangle 4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89" name="Rectangle 46"/>
          <p:cNvSpPr>
            <a:spLocks noGrp="1" noChangeArrowheads="1"/>
          </p:cNvSpPr>
          <p:nvPr>
            <p:ph type="sldNum" sz="quarter" idx="4"/>
          </p:nvPr>
        </p:nvSpPr>
        <p:spPr bwMode="auto">
          <a:xfrm>
            <a:off x="6553200" y="6243638"/>
            <a:ext cx="2133600" cy="457200"/>
          </a:xfrm>
          <a:prstGeom prst="rect">
            <a:avLst/>
          </a:prstGeom>
          <a:ln>
            <a:miter lim="800000"/>
          </a:ln>
        </p:spPr>
        <p:txBody>
          <a:bodyPr vert="horz" wrap="square" lIns="91440" tIns="45720" rIns="91440" bIns="45720"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E21B93B-33ED-4160-86B6-FDE12177A09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gradFill rotWithShape="0">
          <a:gsLst>
            <a:gs pos="0">
              <a:srgbClr val="000058"/>
            </a:gs>
            <a:gs pos="100000">
              <a:schemeClr val="bg1"/>
            </a:gs>
          </a:gsLst>
          <a:lin ang="2700000" scaled="1"/>
          <a:tileRect/>
        </a:gradFill>
        <a:effectLst/>
      </p:bgPr>
    </p:bg>
    <p:spTree>
      <p:nvGrpSpPr>
        <p:cNvPr id="1" name=""/>
        <p:cNvGrpSpPr/>
        <p:nvPr/>
      </p:nvGrpSpPr>
      <p:grpSpPr>
        <a:xfrm>
          <a:off x="0" y="0"/>
          <a:ext cx="0" cy="0"/>
          <a:chOff x="0" y="0"/>
          <a:chExt cx="0" cy="0"/>
        </a:xfrm>
      </p:grpSpPr>
      <p:grpSp>
        <p:nvGrpSpPr>
          <p:cNvPr id="2050" name="Group 2"/>
          <p:cNvGrpSpPr/>
          <p:nvPr/>
        </p:nvGrpSpPr>
        <p:grpSpPr>
          <a:xfrm>
            <a:off x="0" y="0"/>
            <a:ext cx="9144000" cy="6856413"/>
            <a:chOff x="0" y="0"/>
            <a:chExt cx="5760" cy="4319"/>
          </a:xfrm>
        </p:grpSpPr>
        <p:sp>
          <p:nvSpPr>
            <p:cNvPr id="48" name="Freeform 3"/>
            <p:cNvSpPr/>
            <p:nvPr/>
          </p:nvSpPr>
          <p:spPr bwMode="hidden">
            <a:xfrm>
              <a:off x="0" y="12"/>
              <a:ext cx="5758" cy="3273"/>
            </a:xfrm>
            <a:custGeom>
              <a:avLst/>
              <a:gdLst/>
              <a:ahLst/>
              <a:cxnLst>
                <a:cxn ang="0">
                  <a:pos x="3193" y="1816"/>
                </a:cxn>
                <a:cxn ang="0">
                  <a:pos x="0" y="0"/>
                </a:cxn>
                <a:cxn ang="0">
                  <a:pos x="0" y="522"/>
                </a:cxn>
                <a:cxn ang="0">
                  <a:pos x="3037" y="1978"/>
                </a:cxn>
                <a:cxn ang="0">
                  <a:pos x="5740" y="3273"/>
                </a:cxn>
                <a:cxn ang="0">
                  <a:pos x="5740" y="3267"/>
                </a:cxn>
                <a:cxn ang="0">
                  <a:pos x="3193" y="1816"/>
                </a:cxn>
                <a:cxn ang="0">
                  <a:pos x="3193" y="1816"/>
                </a:cxn>
              </a:cxnLst>
              <a:rect l="0" t="0" r="r" b="b"/>
              <a:pathLst>
                <a:path w="5740" h="3273">
                  <a:moveTo>
                    <a:pt x="3193" y="1816"/>
                  </a:moveTo>
                  <a:lnTo>
                    <a:pt x="0" y="0"/>
                  </a:lnTo>
                  <a:lnTo>
                    <a:pt x="0" y="522"/>
                  </a:lnTo>
                  <a:lnTo>
                    <a:pt x="3037" y="1978"/>
                  </a:lnTo>
                  <a:lnTo>
                    <a:pt x="5740" y="3273"/>
                  </a:lnTo>
                  <a:lnTo>
                    <a:pt x="5740" y="3267"/>
                  </a:lnTo>
                  <a:lnTo>
                    <a:pt x="3193" y="1816"/>
                  </a:lnTo>
                  <a:lnTo>
                    <a:pt x="3193" y="1816"/>
                  </a:lnTo>
                  <a:close/>
                </a:path>
              </a:pathLst>
            </a:custGeom>
            <a:gradFill rotWithShape="0">
              <a:gsLst>
                <a:gs pos="0">
                  <a:schemeClr val="bg2">
                    <a:gamma/>
                    <a:shade val="63529"/>
                    <a:invGamma/>
                  </a:schemeClr>
                </a:gs>
                <a:gs pos="100000">
                  <a:schemeClr val="bg2"/>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9" name="Freeform 4"/>
            <p:cNvSpPr/>
            <p:nvPr/>
          </p:nvSpPr>
          <p:spPr bwMode="hidden">
            <a:xfrm>
              <a:off x="149" y="0"/>
              <a:ext cx="5609" cy="3243"/>
            </a:xfrm>
            <a:custGeom>
              <a:avLst/>
              <a:gdLst/>
              <a:ahLst/>
              <a:cxnLst>
                <a:cxn ang="0">
                  <a:pos x="3163" y="1714"/>
                </a:cxn>
                <a:cxn ang="0">
                  <a:pos x="431" y="0"/>
                </a:cxn>
                <a:cxn ang="0">
                  <a:pos x="0" y="0"/>
                </a:cxn>
                <a:cxn ang="0">
                  <a:pos x="3086" y="1786"/>
                </a:cxn>
                <a:cxn ang="0">
                  <a:pos x="5591" y="3243"/>
                </a:cxn>
                <a:cxn ang="0">
                  <a:pos x="5591" y="3237"/>
                </a:cxn>
                <a:cxn ang="0">
                  <a:pos x="3163" y="1714"/>
                </a:cxn>
                <a:cxn ang="0">
                  <a:pos x="3163" y="1714"/>
                </a:cxn>
              </a:cxnLst>
              <a:rect l="0" t="0" r="r" b="b"/>
              <a:pathLst>
                <a:path w="5591" h="3243">
                  <a:moveTo>
                    <a:pt x="3163" y="1714"/>
                  </a:moveTo>
                  <a:lnTo>
                    <a:pt x="431" y="0"/>
                  </a:lnTo>
                  <a:lnTo>
                    <a:pt x="0" y="0"/>
                  </a:lnTo>
                  <a:lnTo>
                    <a:pt x="3086" y="1786"/>
                  </a:lnTo>
                  <a:lnTo>
                    <a:pt x="5591" y="3243"/>
                  </a:lnTo>
                  <a:lnTo>
                    <a:pt x="5591" y="3237"/>
                  </a:lnTo>
                  <a:lnTo>
                    <a:pt x="3163" y="1714"/>
                  </a:lnTo>
                  <a:lnTo>
                    <a:pt x="3163" y="1714"/>
                  </a:lnTo>
                  <a:close/>
                </a:path>
              </a:pathLst>
            </a:custGeom>
            <a:gradFill rotWithShape="0">
              <a:gsLst>
                <a:gs pos="0">
                  <a:schemeClr val="bg1">
                    <a:gamma/>
                    <a:shade val="6078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0" name="Freeform 5"/>
            <p:cNvSpPr/>
            <p:nvPr/>
          </p:nvSpPr>
          <p:spPr bwMode="hidden">
            <a:xfrm>
              <a:off x="0" y="3433"/>
              <a:ext cx="4038" cy="191"/>
            </a:xfrm>
            <a:custGeom>
              <a:avLst/>
              <a:gdLst/>
              <a:ahLst/>
              <a:cxnLst>
                <a:cxn ang="0">
                  <a:pos x="0" y="156"/>
                </a:cxn>
                <a:cxn ang="0">
                  <a:pos x="4042" y="192"/>
                </a:cxn>
                <a:cxn ang="0">
                  <a:pos x="4042" y="144"/>
                </a:cxn>
                <a:cxn ang="0">
                  <a:pos x="0" y="0"/>
                </a:cxn>
                <a:cxn ang="0">
                  <a:pos x="0" y="156"/>
                </a:cxn>
                <a:cxn ang="0">
                  <a:pos x="0" y="156"/>
                </a:cxn>
              </a:cxnLst>
              <a:rect l="0" t="0" r="r" b="b"/>
              <a:pathLst>
                <a:path w="4042" h="192">
                  <a:moveTo>
                    <a:pt x="0" y="156"/>
                  </a:moveTo>
                  <a:lnTo>
                    <a:pt x="4042" y="192"/>
                  </a:lnTo>
                  <a:lnTo>
                    <a:pt x="4042" y="144"/>
                  </a:lnTo>
                  <a:lnTo>
                    <a:pt x="0" y="0"/>
                  </a:lnTo>
                  <a:lnTo>
                    <a:pt x="0" y="156"/>
                  </a:lnTo>
                  <a:lnTo>
                    <a:pt x="0" y="156"/>
                  </a:lnTo>
                  <a:close/>
                </a:path>
              </a:pathLst>
            </a:custGeom>
            <a:gradFill rotWithShape="0">
              <a:gsLst>
                <a:gs pos="0">
                  <a:schemeClr val="bg2">
                    <a:gamma/>
                    <a:shade val="75686"/>
                    <a:invGamma/>
                  </a:schemeClr>
                </a:gs>
                <a:gs pos="100000">
                  <a:schemeClr val="bg2"/>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9" name="Freeform 6"/>
            <p:cNvSpPr/>
            <p:nvPr/>
          </p:nvSpPr>
          <p:spPr>
            <a:xfrm>
              <a:off x="4038" y="3577"/>
              <a:ext cx="1720" cy="65"/>
            </a:xfrm>
            <a:custGeom>
              <a:avLst/>
              <a:gdLst/>
              <a:ahLst/>
              <a:cxnLst>
                <a:cxn ang="0">
                  <a:pos x="1670" y="40"/>
                </a:cxn>
                <a:cxn ang="0">
                  <a:pos x="1670" y="34"/>
                </a:cxn>
                <a:cxn ang="0">
                  <a:pos x="0" y="0"/>
                </a:cxn>
                <a:cxn ang="0">
                  <a:pos x="0" y="33"/>
                </a:cxn>
                <a:cxn ang="0">
                  <a:pos x="1670" y="40"/>
                </a:cxn>
                <a:cxn ang="0">
                  <a:pos x="1670" y="40"/>
                </a:cxn>
              </a:cxnLst>
              <a:pathLst>
                <a:path w="1722" h="66">
                  <a:moveTo>
                    <a:pt x="1722" y="66"/>
                  </a:moveTo>
                  <a:lnTo>
                    <a:pt x="1722" y="60"/>
                  </a:lnTo>
                  <a:lnTo>
                    <a:pt x="0" y="0"/>
                  </a:lnTo>
                  <a:lnTo>
                    <a:pt x="0" y="48"/>
                  </a:lnTo>
                  <a:lnTo>
                    <a:pt x="1722" y="66"/>
                  </a:lnTo>
                  <a:close/>
                </a:path>
              </a:pathLst>
            </a:custGeom>
            <a:gradFill rotWithShape="0">
              <a:gsLst>
                <a:gs pos="0">
                  <a:schemeClr val="bg2">
                    <a:alpha val="100000"/>
                  </a:schemeClr>
                </a:gs>
                <a:gs pos="100000">
                  <a:schemeClr val="bg1">
                    <a:alpha val="100000"/>
                  </a:schemeClr>
                </a:gs>
              </a:gsLst>
              <a:lin ang="0" scaled="1"/>
              <a:tileRect/>
            </a:gradFill>
            <a:ln w="9525">
              <a:noFill/>
            </a:ln>
          </p:spPr>
          <p:txBody>
            <a:bodyPr/>
            <a:p>
              <a:endParaRPr lang="zh-CN" altLang="en-US"/>
            </a:p>
          </p:txBody>
        </p:sp>
        <p:sp>
          <p:nvSpPr>
            <p:cNvPr id="52" name="Freeform 7"/>
            <p:cNvSpPr/>
            <p:nvPr/>
          </p:nvSpPr>
          <p:spPr bwMode="hidden">
            <a:xfrm>
              <a:off x="0" y="3726"/>
              <a:ext cx="4784" cy="329"/>
            </a:xfrm>
            <a:custGeom>
              <a:avLst/>
              <a:gdLst/>
              <a:ahLst/>
              <a:cxnLst>
                <a:cxn ang="0">
                  <a:pos x="0" y="329"/>
                </a:cxn>
                <a:cxn ang="0">
                  <a:pos x="4789" y="77"/>
                </a:cxn>
                <a:cxn ang="0">
                  <a:pos x="4789" y="0"/>
                </a:cxn>
                <a:cxn ang="0">
                  <a:pos x="0" y="107"/>
                </a:cxn>
                <a:cxn ang="0">
                  <a:pos x="0" y="329"/>
                </a:cxn>
                <a:cxn ang="0">
                  <a:pos x="0" y="329"/>
                </a:cxn>
              </a:cxnLst>
              <a:rect l="0" t="0" r="r" b="b"/>
              <a:pathLst>
                <a:path w="4789" h="329">
                  <a:moveTo>
                    <a:pt x="0" y="329"/>
                  </a:moveTo>
                  <a:lnTo>
                    <a:pt x="4789" y="77"/>
                  </a:lnTo>
                  <a:lnTo>
                    <a:pt x="4789" y="0"/>
                  </a:lnTo>
                  <a:lnTo>
                    <a:pt x="0" y="107"/>
                  </a:lnTo>
                  <a:lnTo>
                    <a:pt x="0" y="329"/>
                  </a:lnTo>
                  <a:lnTo>
                    <a:pt x="0" y="329"/>
                  </a:lnTo>
                  <a:close/>
                </a:path>
              </a:pathLst>
            </a:custGeom>
            <a:gradFill rotWithShape="0">
              <a:gsLst>
                <a:gs pos="0">
                  <a:schemeClr val="bg1">
                    <a:gamma/>
                    <a:shade val="81961"/>
                    <a:invGamma/>
                  </a:schemeClr>
                </a:gs>
                <a:gs pos="100000">
                  <a:schemeClr val="bg1"/>
                </a:gs>
              </a:gsLst>
              <a:lin ang="0" scaled="1"/>
            </a:gradFill>
            <a:ln w="9525" cap="flat" cmpd="sng">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61" name="Freeform 8"/>
            <p:cNvSpPr/>
            <p:nvPr/>
          </p:nvSpPr>
          <p:spPr>
            <a:xfrm>
              <a:off x="4784" y="3702"/>
              <a:ext cx="974" cy="101"/>
            </a:xfrm>
            <a:custGeom>
              <a:avLst/>
              <a:gdLst/>
              <a:ahLst/>
              <a:cxnLst>
                <a:cxn ang="0">
                  <a:pos x="949" y="48"/>
                </a:cxn>
                <a:cxn ang="0">
                  <a:pos x="949" y="0"/>
                </a:cxn>
                <a:cxn ang="0">
                  <a:pos x="0" y="24"/>
                </a:cxn>
                <a:cxn ang="0">
                  <a:pos x="0" y="101"/>
                </a:cxn>
                <a:cxn ang="0">
                  <a:pos x="949" y="48"/>
                </a:cxn>
                <a:cxn ang="0">
                  <a:pos x="949" y="48"/>
                </a:cxn>
              </a:cxnLst>
              <a:pathLst>
                <a:path w="975" h="101">
                  <a:moveTo>
                    <a:pt x="975" y="48"/>
                  </a:moveTo>
                  <a:lnTo>
                    <a:pt x="975" y="0"/>
                  </a:lnTo>
                  <a:lnTo>
                    <a:pt x="0" y="24"/>
                  </a:lnTo>
                  <a:lnTo>
                    <a:pt x="0" y="101"/>
                  </a:lnTo>
                  <a:lnTo>
                    <a:pt x="975" y="48"/>
                  </a:lnTo>
                  <a:close/>
                </a:path>
              </a:pathLst>
            </a:custGeom>
            <a:solidFill>
              <a:schemeClr val="bg1">
                <a:alpha val="100000"/>
              </a:schemeClr>
            </a:solidFill>
            <a:ln w="9525">
              <a:noFill/>
            </a:ln>
          </p:spPr>
          <p:txBody>
            <a:bodyPr/>
            <a:p>
              <a:endParaRPr lang="zh-CN" altLang="en-US"/>
            </a:p>
          </p:txBody>
        </p:sp>
        <p:sp>
          <p:nvSpPr>
            <p:cNvPr id="2062" name="Freeform 9"/>
            <p:cNvSpPr/>
            <p:nvPr/>
          </p:nvSpPr>
          <p:spPr>
            <a:xfrm>
              <a:off x="3619" y="3815"/>
              <a:ext cx="2139" cy="198"/>
            </a:xfrm>
            <a:custGeom>
              <a:avLst/>
              <a:gdLst/>
              <a:ahLst/>
              <a:cxnLst>
                <a:cxn ang="0">
                  <a:pos x="2089" y="0"/>
                </a:cxn>
                <a:cxn ang="0">
                  <a:pos x="0" y="156"/>
                </a:cxn>
                <a:cxn ang="0">
                  <a:pos x="0" y="198"/>
                </a:cxn>
                <a:cxn ang="0">
                  <a:pos x="2089" y="0"/>
                </a:cxn>
                <a:cxn ang="0">
                  <a:pos x="2089" y="0"/>
                </a:cxn>
              </a:cxnLst>
              <a:pathLst>
                <a:path w="2141" h="198">
                  <a:moveTo>
                    <a:pt x="2141" y="0"/>
                  </a:moveTo>
                  <a:lnTo>
                    <a:pt x="0" y="156"/>
                  </a:lnTo>
                  <a:lnTo>
                    <a:pt x="0" y="198"/>
                  </a:lnTo>
                  <a:lnTo>
                    <a:pt x="2141" y="0"/>
                  </a:lnTo>
                  <a:close/>
                </a:path>
              </a:pathLst>
            </a:custGeom>
            <a:solidFill>
              <a:schemeClr val="bg1">
                <a:alpha val="100000"/>
              </a:schemeClr>
            </a:solidFill>
            <a:ln w="9525">
              <a:noFill/>
            </a:ln>
          </p:spPr>
          <p:txBody>
            <a:bodyPr/>
            <a:p>
              <a:endParaRPr lang="zh-CN" altLang="en-US"/>
            </a:p>
          </p:txBody>
        </p:sp>
        <p:sp>
          <p:nvSpPr>
            <p:cNvPr id="55" name="Freeform 10"/>
            <p:cNvSpPr/>
            <p:nvPr/>
          </p:nvSpPr>
          <p:spPr bwMode="hidden">
            <a:xfrm>
              <a:off x="0" y="3971"/>
              <a:ext cx="3619" cy="348"/>
            </a:xfrm>
            <a:custGeom>
              <a:avLst/>
              <a:gdLst/>
              <a:ahLst/>
              <a:cxnLst>
                <a:cxn ang="0">
                  <a:pos x="0" y="348"/>
                </a:cxn>
                <a:cxn ang="0">
                  <a:pos x="311" y="348"/>
                </a:cxn>
                <a:cxn ang="0">
                  <a:pos x="3623" y="42"/>
                </a:cxn>
                <a:cxn ang="0">
                  <a:pos x="3623" y="0"/>
                </a:cxn>
                <a:cxn ang="0">
                  <a:pos x="0" y="264"/>
                </a:cxn>
                <a:cxn ang="0">
                  <a:pos x="0" y="348"/>
                </a:cxn>
                <a:cxn ang="0">
                  <a:pos x="0" y="348"/>
                </a:cxn>
              </a:cxnLst>
              <a:rect l="0" t="0" r="r" b="b"/>
              <a:pathLst>
                <a:path w="3623" h="348">
                  <a:moveTo>
                    <a:pt x="0" y="348"/>
                  </a:moveTo>
                  <a:lnTo>
                    <a:pt x="311" y="348"/>
                  </a:lnTo>
                  <a:lnTo>
                    <a:pt x="3623" y="42"/>
                  </a:lnTo>
                  <a:lnTo>
                    <a:pt x="3623" y="0"/>
                  </a:lnTo>
                  <a:lnTo>
                    <a:pt x="0" y="264"/>
                  </a:lnTo>
                  <a:lnTo>
                    <a:pt x="0" y="348"/>
                  </a:lnTo>
                  <a:lnTo>
                    <a:pt x="0" y="348"/>
                  </a:lnTo>
                  <a:close/>
                </a:path>
              </a:pathLst>
            </a:custGeom>
            <a:gradFill rotWithShape="0">
              <a:gsLst>
                <a:gs pos="0">
                  <a:schemeClr val="bg1">
                    <a:gamma/>
                    <a:shade val="72549"/>
                    <a:invGamma/>
                  </a:schemeClr>
                </a:gs>
                <a:gs pos="100000">
                  <a:schemeClr val="bg1"/>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64" name="Freeform 11"/>
            <p:cNvSpPr/>
            <p:nvPr/>
          </p:nvSpPr>
          <p:spPr>
            <a:xfrm>
              <a:off x="2097" y="4043"/>
              <a:ext cx="2514" cy="276"/>
            </a:xfrm>
            <a:custGeom>
              <a:avLst/>
              <a:gdLst/>
              <a:ahLst/>
              <a:cxnLst>
                <a:cxn ang="0">
                  <a:pos x="2104" y="276"/>
                </a:cxn>
                <a:cxn ang="0">
                  <a:pos x="2439" y="204"/>
                </a:cxn>
                <a:cxn ang="0">
                  <a:pos x="2182" y="0"/>
                </a:cxn>
                <a:cxn ang="0">
                  <a:pos x="0" y="276"/>
                </a:cxn>
                <a:cxn ang="0">
                  <a:pos x="2104" y="276"/>
                </a:cxn>
                <a:cxn ang="0">
                  <a:pos x="2104" y="276"/>
                </a:cxn>
              </a:cxnLst>
              <a:pathLst>
                <a:path w="2517" h="276">
                  <a:moveTo>
                    <a:pt x="2182" y="276"/>
                  </a:moveTo>
                  <a:lnTo>
                    <a:pt x="2517" y="204"/>
                  </a:lnTo>
                  <a:lnTo>
                    <a:pt x="2260" y="0"/>
                  </a:lnTo>
                  <a:lnTo>
                    <a:pt x="0" y="276"/>
                  </a:lnTo>
                  <a:lnTo>
                    <a:pt x="2182" y="276"/>
                  </a:lnTo>
                  <a:close/>
                </a:path>
              </a:pathLst>
            </a:custGeom>
            <a:solidFill>
              <a:schemeClr val="bg1">
                <a:alpha val="100000"/>
              </a:schemeClr>
            </a:solidFill>
            <a:ln w="9525">
              <a:noFill/>
            </a:ln>
          </p:spPr>
          <p:txBody>
            <a:bodyPr/>
            <a:p>
              <a:endParaRPr lang="zh-CN" altLang="en-US"/>
            </a:p>
          </p:txBody>
        </p:sp>
        <p:sp>
          <p:nvSpPr>
            <p:cNvPr id="57" name="Freeform 12"/>
            <p:cNvSpPr/>
            <p:nvPr/>
          </p:nvSpPr>
          <p:spPr bwMode="hidden">
            <a:xfrm>
              <a:off x="4354" y="3869"/>
              <a:ext cx="1404" cy="378"/>
            </a:xfrm>
            <a:custGeom>
              <a:avLst/>
              <a:gdLst/>
              <a:ahLst/>
              <a:cxnLst>
                <a:cxn ang="0">
                  <a:pos x="1405" y="126"/>
                </a:cxn>
                <a:cxn ang="0">
                  <a:pos x="1405" y="0"/>
                </a:cxn>
                <a:cxn ang="0">
                  <a:pos x="0" y="174"/>
                </a:cxn>
                <a:cxn ang="0">
                  <a:pos x="257" y="378"/>
                </a:cxn>
                <a:cxn ang="0">
                  <a:pos x="1405" y="126"/>
                </a:cxn>
                <a:cxn ang="0">
                  <a:pos x="1405" y="126"/>
                </a:cxn>
              </a:cxnLst>
              <a:rect l="0" t="0" r="r" b="b"/>
              <a:pathLst>
                <a:path w="1405" h="378">
                  <a:moveTo>
                    <a:pt x="1405" y="126"/>
                  </a:moveTo>
                  <a:lnTo>
                    <a:pt x="1405" y="0"/>
                  </a:lnTo>
                  <a:lnTo>
                    <a:pt x="0" y="174"/>
                  </a:lnTo>
                  <a:lnTo>
                    <a:pt x="257" y="378"/>
                  </a:lnTo>
                  <a:lnTo>
                    <a:pt x="1405" y="126"/>
                  </a:lnTo>
                  <a:lnTo>
                    <a:pt x="1405" y="126"/>
                  </a:lnTo>
                  <a:close/>
                </a:path>
              </a:pathLst>
            </a:custGeom>
            <a:gradFill rotWithShape="0">
              <a:gsLst>
                <a:gs pos="0">
                  <a:schemeClr val="bg1"/>
                </a:gs>
                <a:gs pos="100000">
                  <a:schemeClr val="bg1">
                    <a:gamma/>
                    <a:tint val="96863"/>
                    <a:invGamma/>
                  </a:schemeClr>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66" name="Freeform 13"/>
            <p:cNvSpPr/>
            <p:nvPr/>
          </p:nvSpPr>
          <p:spPr>
            <a:xfrm>
              <a:off x="5030" y="3151"/>
              <a:ext cx="728" cy="240"/>
            </a:xfrm>
            <a:custGeom>
              <a:avLst/>
              <a:gdLst/>
              <a:ahLst/>
              <a:cxnLst>
                <a:cxn ang="0">
                  <a:pos x="703" y="240"/>
                </a:cxn>
                <a:cxn ang="0">
                  <a:pos x="0" y="0"/>
                </a:cxn>
                <a:cxn ang="0">
                  <a:pos x="0" y="6"/>
                </a:cxn>
                <a:cxn ang="0">
                  <a:pos x="703" y="240"/>
                </a:cxn>
                <a:cxn ang="0">
                  <a:pos x="703" y="240"/>
                </a:cxn>
              </a:cxnLst>
              <a:pathLst>
                <a:path w="729" h="240">
                  <a:moveTo>
                    <a:pt x="729" y="240"/>
                  </a:moveTo>
                  <a:lnTo>
                    <a:pt x="0" y="0"/>
                  </a:lnTo>
                  <a:lnTo>
                    <a:pt x="0" y="6"/>
                  </a:lnTo>
                  <a:lnTo>
                    <a:pt x="729" y="240"/>
                  </a:lnTo>
                  <a:close/>
                </a:path>
              </a:pathLst>
            </a:custGeom>
            <a:solidFill>
              <a:schemeClr val="bg1">
                <a:alpha val="100000"/>
              </a:schemeClr>
            </a:solidFill>
            <a:ln w="9525">
              <a:noFill/>
            </a:ln>
          </p:spPr>
          <p:txBody>
            <a:bodyPr/>
            <a:p>
              <a:endParaRPr lang="zh-CN" altLang="en-US"/>
            </a:p>
          </p:txBody>
        </p:sp>
        <p:sp>
          <p:nvSpPr>
            <p:cNvPr id="59" name="Freeform 14"/>
            <p:cNvSpPr/>
            <p:nvPr/>
          </p:nvSpPr>
          <p:spPr bwMode="hidden">
            <a:xfrm>
              <a:off x="0" y="1486"/>
              <a:ext cx="5030" cy="1671"/>
            </a:xfrm>
            <a:custGeom>
              <a:avLst/>
              <a:gdLst/>
              <a:ahLst/>
              <a:cxnLst>
                <a:cxn ang="0">
                  <a:pos x="0" y="72"/>
                </a:cxn>
                <a:cxn ang="0">
                  <a:pos x="5035" y="1672"/>
                </a:cxn>
                <a:cxn ang="0">
                  <a:pos x="5035" y="1666"/>
                </a:cxn>
                <a:cxn ang="0">
                  <a:pos x="0" y="0"/>
                </a:cxn>
                <a:cxn ang="0">
                  <a:pos x="0" y="72"/>
                </a:cxn>
                <a:cxn ang="0">
                  <a:pos x="0" y="72"/>
                </a:cxn>
              </a:cxnLst>
              <a:rect l="0" t="0" r="r" b="b"/>
              <a:pathLst>
                <a:path w="5035" h="1672">
                  <a:moveTo>
                    <a:pt x="0" y="72"/>
                  </a:moveTo>
                  <a:lnTo>
                    <a:pt x="5035" y="1672"/>
                  </a:lnTo>
                  <a:lnTo>
                    <a:pt x="5035" y="1666"/>
                  </a:lnTo>
                  <a:lnTo>
                    <a:pt x="0" y="0"/>
                  </a:lnTo>
                  <a:lnTo>
                    <a:pt x="0" y="72"/>
                  </a:lnTo>
                  <a:lnTo>
                    <a:pt x="0" y="72"/>
                  </a:lnTo>
                  <a:close/>
                </a:path>
              </a:pathLst>
            </a:custGeom>
            <a:gradFill rotWithShape="0">
              <a:gsLst>
                <a:gs pos="0">
                  <a:schemeClr val="bg1">
                    <a:gamma/>
                    <a:shade val="54510"/>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68" name="Freeform 15"/>
            <p:cNvSpPr/>
            <p:nvPr/>
          </p:nvSpPr>
          <p:spPr>
            <a:xfrm>
              <a:off x="5030" y="3049"/>
              <a:ext cx="728" cy="318"/>
            </a:xfrm>
            <a:custGeom>
              <a:avLst/>
              <a:gdLst/>
              <a:ahLst/>
              <a:cxnLst>
                <a:cxn ang="0">
                  <a:pos x="703" y="318"/>
                </a:cxn>
                <a:cxn ang="0">
                  <a:pos x="703" y="312"/>
                </a:cxn>
                <a:cxn ang="0">
                  <a:pos x="0" y="0"/>
                </a:cxn>
                <a:cxn ang="0">
                  <a:pos x="0" y="54"/>
                </a:cxn>
                <a:cxn ang="0">
                  <a:pos x="703" y="318"/>
                </a:cxn>
                <a:cxn ang="0">
                  <a:pos x="703" y="318"/>
                </a:cxn>
              </a:cxnLst>
              <a:pathLst>
                <a:path w="729" h="318">
                  <a:moveTo>
                    <a:pt x="729" y="318"/>
                  </a:moveTo>
                  <a:lnTo>
                    <a:pt x="729" y="312"/>
                  </a:lnTo>
                  <a:lnTo>
                    <a:pt x="0" y="0"/>
                  </a:lnTo>
                  <a:lnTo>
                    <a:pt x="0" y="54"/>
                  </a:lnTo>
                  <a:lnTo>
                    <a:pt x="729" y="318"/>
                  </a:lnTo>
                  <a:close/>
                </a:path>
              </a:pathLst>
            </a:custGeom>
            <a:gradFill rotWithShape="0">
              <a:gsLst>
                <a:gs pos="0">
                  <a:schemeClr val="bg2">
                    <a:alpha val="100000"/>
                  </a:schemeClr>
                </a:gs>
                <a:gs pos="100000">
                  <a:schemeClr val="bg1">
                    <a:alpha val="100000"/>
                  </a:schemeClr>
                </a:gs>
              </a:gsLst>
              <a:lin ang="0" scaled="1"/>
              <a:tileRect/>
            </a:gradFill>
            <a:ln w="9525">
              <a:noFill/>
            </a:ln>
          </p:spPr>
          <p:txBody>
            <a:bodyPr/>
            <a:p>
              <a:endParaRPr lang="zh-CN" altLang="en-US"/>
            </a:p>
          </p:txBody>
        </p:sp>
        <p:sp>
          <p:nvSpPr>
            <p:cNvPr id="61" name="Freeform 16"/>
            <p:cNvSpPr/>
            <p:nvPr/>
          </p:nvSpPr>
          <p:spPr bwMode="hidden">
            <a:xfrm>
              <a:off x="0" y="916"/>
              <a:ext cx="5030" cy="2187"/>
            </a:xfrm>
            <a:custGeom>
              <a:avLst/>
              <a:gdLst/>
              <a:ahLst/>
              <a:cxnLst>
                <a:cxn ang="0">
                  <a:pos x="0" y="396"/>
                </a:cxn>
                <a:cxn ang="0">
                  <a:pos x="5035" y="2188"/>
                </a:cxn>
                <a:cxn ang="0">
                  <a:pos x="5035" y="2134"/>
                </a:cxn>
                <a:cxn ang="0">
                  <a:pos x="0" y="0"/>
                </a:cxn>
                <a:cxn ang="0">
                  <a:pos x="0" y="396"/>
                </a:cxn>
                <a:cxn ang="0">
                  <a:pos x="0" y="396"/>
                </a:cxn>
              </a:cxnLst>
              <a:rect l="0" t="0" r="r" b="b"/>
              <a:pathLst>
                <a:path w="5035" h="2188">
                  <a:moveTo>
                    <a:pt x="0" y="396"/>
                  </a:moveTo>
                  <a:lnTo>
                    <a:pt x="5035" y="2188"/>
                  </a:lnTo>
                  <a:lnTo>
                    <a:pt x="5035" y="2134"/>
                  </a:lnTo>
                  <a:lnTo>
                    <a:pt x="0" y="0"/>
                  </a:lnTo>
                  <a:lnTo>
                    <a:pt x="0" y="396"/>
                  </a:lnTo>
                  <a:lnTo>
                    <a:pt x="0" y="396"/>
                  </a:lnTo>
                  <a:close/>
                </a:path>
              </a:pathLst>
            </a:custGeom>
            <a:gradFill rotWithShape="0">
              <a:gsLst>
                <a:gs pos="0">
                  <a:schemeClr val="bg2">
                    <a:gamma/>
                    <a:shade val="66667"/>
                    <a:invGamma/>
                  </a:schemeClr>
                </a:gs>
                <a:gs pos="100000">
                  <a:schemeClr val="bg2"/>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2" name="Freeform 17"/>
            <p:cNvSpPr/>
            <p:nvPr/>
          </p:nvSpPr>
          <p:spPr bwMode="hidden">
            <a:xfrm>
              <a:off x="2294" y="0"/>
              <a:ext cx="3159" cy="2725"/>
            </a:xfrm>
            <a:custGeom>
              <a:avLst/>
              <a:gdLst/>
              <a:ahLst/>
              <a:cxnLst>
                <a:cxn ang="0">
                  <a:pos x="0" y="0"/>
                </a:cxn>
                <a:cxn ang="0">
                  <a:pos x="3145" y="2727"/>
                </a:cxn>
                <a:cxn ang="0">
                  <a:pos x="3163" y="2704"/>
                </a:cxn>
                <a:cxn ang="0">
                  <a:pos x="102" y="0"/>
                </a:cxn>
                <a:cxn ang="0">
                  <a:pos x="0" y="0"/>
                </a:cxn>
                <a:cxn ang="0">
                  <a:pos x="0" y="0"/>
                </a:cxn>
              </a:cxnLst>
              <a:rect l="0" t="0" r="r" b="b"/>
              <a:pathLst>
                <a:path w="3163" h="2727">
                  <a:moveTo>
                    <a:pt x="0" y="0"/>
                  </a:moveTo>
                  <a:lnTo>
                    <a:pt x="3145" y="2727"/>
                  </a:lnTo>
                  <a:lnTo>
                    <a:pt x="3163" y="2704"/>
                  </a:lnTo>
                  <a:lnTo>
                    <a:pt x="102" y="0"/>
                  </a:lnTo>
                  <a:lnTo>
                    <a:pt x="0" y="0"/>
                  </a:lnTo>
                  <a:lnTo>
                    <a:pt x="0" y="0"/>
                  </a:lnTo>
                  <a:close/>
                </a:path>
              </a:pathLst>
            </a:custGeom>
            <a:gradFill rotWithShape="0">
              <a:gsLst>
                <a:gs pos="0">
                  <a:schemeClr val="bg1">
                    <a:gamma/>
                    <a:shade val="6980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3" name="Freeform 18"/>
            <p:cNvSpPr/>
            <p:nvPr/>
          </p:nvSpPr>
          <p:spPr bwMode="hidden">
            <a:xfrm>
              <a:off x="5435" y="2702"/>
              <a:ext cx="323" cy="299"/>
            </a:xfrm>
            <a:custGeom>
              <a:avLst/>
              <a:gdLst/>
              <a:ahLst/>
              <a:cxnLst>
                <a:cxn ang="0">
                  <a:pos x="323" y="299"/>
                </a:cxn>
                <a:cxn ang="0">
                  <a:pos x="323" y="263"/>
                </a:cxn>
                <a:cxn ang="0">
                  <a:pos x="18" y="0"/>
                </a:cxn>
                <a:cxn ang="0">
                  <a:pos x="0" y="23"/>
                </a:cxn>
                <a:cxn ang="0">
                  <a:pos x="323" y="299"/>
                </a:cxn>
                <a:cxn ang="0">
                  <a:pos x="323" y="299"/>
                </a:cxn>
              </a:cxnLst>
              <a:rect l="0" t="0" r="r" b="b"/>
              <a:pathLst>
                <a:path w="323" h="299">
                  <a:moveTo>
                    <a:pt x="323" y="299"/>
                  </a:moveTo>
                  <a:lnTo>
                    <a:pt x="323" y="263"/>
                  </a:lnTo>
                  <a:lnTo>
                    <a:pt x="18" y="0"/>
                  </a:lnTo>
                  <a:lnTo>
                    <a:pt x="0" y="23"/>
                  </a:lnTo>
                  <a:lnTo>
                    <a:pt x="323" y="299"/>
                  </a:lnTo>
                  <a:lnTo>
                    <a:pt x="323" y="299"/>
                  </a:lnTo>
                  <a:close/>
                </a:path>
              </a:pathLst>
            </a:custGeom>
            <a:gradFill rotWithShape="0">
              <a:gsLst>
                <a:gs pos="0">
                  <a:schemeClr val="bg1"/>
                </a:gs>
                <a:gs pos="100000">
                  <a:schemeClr val="bg1">
                    <a:gamma/>
                    <a:tint val="94118"/>
                    <a:invGamma/>
                  </a:schemeClr>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72" name="Freeform 19"/>
            <p:cNvSpPr/>
            <p:nvPr/>
          </p:nvSpPr>
          <p:spPr>
            <a:xfrm>
              <a:off x="5477" y="2588"/>
              <a:ext cx="281" cy="335"/>
            </a:xfrm>
            <a:custGeom>
              <a:avLst/>
              <a:gdLst/>
              <a:ahLst/>
              <a:cxnLst>
                <a:cxn ang="0">
                  <a:pos x="281" y="335"/>
                </a:cxn>
                <a:cxn ang="0">
                  <a:pos x="281" y="173"/>
                </a:cxn>
                <a:cxn ang="0">
                  <a:pos x="96" y="0"/>
                </a:cxn>
                <a:cxn ang="0">
                  <a:pos x="0" y="90"/>
                </a:cxn>
                <a:cxn ang="0">
                  <a:pos x="281" y="335"/>
                </a:cxn>
                <a:cxn ang="0">
                  <a:pos x="281" y="335"/>
                </a:cxn>
              </a:cxnLst>
              <a:pathLst>
                <a:path w="281" h="335">
                  <a:moveTo>
                    <a:pt x="281" y="335"/>
                  </a:moveTo>
                  <a:lnTo>
                    <a:pt x="281" y="173"/>
                  </a:lnTo>
                  <a:lnTo>
                    <a:pt x="96" y="0"/>
                  </a:lnTo>
                  <a:lnTo>
                    <a:pt x="0" y="90"/>
                  </a:lnTo>
                  <a:lnTo>
                    <a:pt x="281" y="335"/>
                  </a:lnTo>
                  <a:close/>
                </a:path>
              </a:pathLst>
            </a:custGeom>
            <a:solidFill>
              <a:schemeClr val="bg1">
                <a:alpha val="100000"/>
              </a:schemeClr>
            </a:solidFill>
            <a:ln w="9525">
              <a:noFill/>
            </a:ln>
          </p:spPr>
          <p:txBody>
            <a:bodyPr/>
            <a:p>
              <a:endParaRPr lang="zh-CN" altLang="en-US"/>
            </a:p>
          </p:txBody>
        </p:sp>
        <p:sp>
          <p:nvSpPr>
            <p:cNvPr id="65" name="Freeform 20"/>
            <p:cNvSpPr/>
            <p:nvPr/>
          </p:nvSpPr>
          <p:spPr bwMode="hidden">
            <a:xfrm>
              <a:off x="2454" y="0"/>
              <a:ext cx="3119" cy="2678"/>
            </a:xfrm>
            <a:custGeom>
              <a:avLst/>
              <a:gdLst/>
              <a:ahLst/>
              <a:cxnLst>
                <a:cxn ang="0">
                  <a:pos x="0" y="0"/>
                </a:cxn>
                <a:cxn ang="0">
                  <a:pos x="3026" y="2680"/>
                </a:cxn>
                <a:cxn ang="0">
                  <a:pos x="3122" y="2590"/>
                </a:cxn>
                <a:cxn ang="0">
                  <a:pos x="383" y="0"/>
                </a:cxn>
                <a:cxn ang="0">
                  <a:pos x="0" y="0"/>
                </a:cxn>
                <a:cxn ang="0">
                  <a:pos x="0" y="0"/>
                </a:cxn>
              </a:cxnLst>
              <a:rect l="0" t="0" r="r" b="b"/>
              <a:pathLst>
                <a:path w="3122" h="2680">
                  <a:moveTo>
                    <a:pt x="0" y="0"/>
                  </a:moveTo>
                  <a:lnTo>
                    <a:pt x="3026" y="2680"/>
                  </a:lnTo>
                  <a:lnTo>
                    <a:pt x="3122" y="2590"/>
                  </a:lnTo>
                  <a:lnTo>
                    <a:pt x="383" y="0"/>
                  </a:lnTo>
                  <a:lnTo>
                    <a:pt x="0" y="0"/>
                  </a:lnTo>
                  <a:lnTo>
                    <a:pt x="0" y="0"/>
                  </a:lnTo>
                  <a:close/>
                </a:path>
              </a:pathLst>
            </a:custGeom>
            <a:gradFill rotWithShape="0">
              <a:gsLst>
                <a:gs pos="0">
                  <a:schemeClr val="bg1">
                    <a:gamma/>
                    <a:shade val="46275"/>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74" name="Freeform 21"/>
            <p:cNvSpPr/>
            <p:nvPr/>
          </p:nvSpPr>
          <p:spPr>
            <a:xfrm>
              <a:off x="5626" y="2534"/>
              <a:ext cx="132" cy="132"/>
            </a:xfrm>
            <a:custGeom>
              <a:avLst/>
              <a:gdLst/>
              <a:ahLst/>
              <a:cxnLst>
                <a:cxn ang="0">
                  <a:pos x="132" y="132"/>
                </a:cxn>
                <a:cxn ang="0">
                  <a:pos x="0" y="0"/>
                </a:cxn>
                <a:cxn ang="0">
                  <a:pos x="0" y="0"/>
                </a:cxn>
                <a:cxn ang="0">
                  <a:pos x="132" y="132"/>
                </a:cxn>
                <a:cxn ang="0">
                  <a:pos x="132" y="132"/>
                </a:cxn>
              </a:cxnLst>
              <a:pathLst>
                <a:path w="132" h="132">
                  <a:moveTo>
                    <a:pt x="132" y="132"/>
                  </a:moveTo>
                  <a:lnTo>
                    <a:pt x="0" y="0"/>
                  </a:lnTo>
                  <a:lnTo>
                    <a:pt x="132" y="132"/>
                  </a:lnTo>
                  <a:close/>
                </a:path>
              </a:pathLst>
            </a:custGeom>
            <a:solidFill>
              <a:srgbClr val="FF9999">
                <a:alpha val="100000"/>
              </a:srgbClr>
            </a:solidFill>
            <a:ln w="9525">
              <a:noFill/>
            </a:ln>
          </p:spPr>
          <p:txBody>
            <a:bodyPr/>
            <a:p>
              <a:endParaRPr lang="zh-CN" altLang="en-US"/>
            </a:p>
          </p:txBody>
        </p:sp>
        <p:sp>
          <p:nvSpPr>
            <p:cNvPr id="67" name="Freeform 22"/>
            <p:cNvSpPr/>
            <p:nvPr/>
          </p:nvSpPr>
          <p:spPr bwMode="hidden">
            <a:xfrm>
              <a:off x="3112" y="0"/>
              <a:ext cx="2514" cy="2534"/>
            </a:xfrm>
            <a:custGeom>
              <a:avLst/>
              <a:gdLst/>
              <a:ahLst/>
              <a:cxnLst>
                <a:cxn ang="0">
                  <a:pos x="0" y="0"/>
                </a:cxn>
                <a:cxn ang="0">
                  <a:pos x="2517" y="2536"/>
                </a:cxn>
                <a:cxn ang="0">
                  <a:pos x="2517" y="2536"/>
                </a:cxn>
                <a:cxn ang="0">
                  <a:pos x="66" y="0"/>
                </a:cxn>
                <a:cxn ang="0">
                  <a:pos x="0" y="0"/>
                </a:cxn>
                <a:cxn ang="0">
                  <a:pos x="0" y="0"/>
                </a:cxn>
              </a:cxnLst>
              <a:rect l="0" t="0" r="r" b="b"/>
              <a:pathLst>
                <a:path w="2517" h="2536">
                  <a:moveTo>
                    <a:pt x="0" y="0"/>
                  </a:moveTo>
                  <a:lnTo>
                    <a:pt x="2517" y="2536"/>
                  </a:lnTo>
                  <a:lnTo>
                    <a:pt x="2517" y="2536"/>
                  </a:lnTo>
                  <a:lnTo>
                    <a:pt x="66" y="0"/>
                  </a:lnTo>
                  <a:lnTo>
                    <a:pt x="0" y="0"/>
                  </a:lnTo>
                  <a:lnTo>
                    <a:pt x="0" y="0"/>
                  </a:lnTo>
                  <a:close/>
                </a:path>
              </a:pathLst>
            </a:custGeom>
            <a:gradFill rotWithShape="0">
              <a:gsLst>
                <a:gs pos="0">
                  <a:schemeClr val="bg1">
                    <a:gamma/>
                    <a:shade val="51373"/>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8" name="Freeform 23"/>
            <p:cNvSpPr/>
            <p:nvPr/>
          </p:nvSpPr>
          <p:spPr bwMode="hidden">
            <a:xfrm>
              <a:off x="3488" y="0"/>
              <a:ext cx="2198" cy="2480"/>
            </a:xfrm>
            <a:custGeom>
              <a:avLst/>
              <a:gdLst/>
              <a:ahLst/>
              <a:cxnLst>
                <a:cxn ang="0">
                  <a:pos x="0" y="0"/>
                </a:cxn>
                <a:cxn ang="0">
                  <a:pos x="2188" y="2482"/>
                </a:cxn>
                <a:cxn ang="0">
                  <a:pos x="2200" y="2476"/>
                </a:cxn>
                <a:cxn ang="0">
                  <a:pos x="317" y="0"/>
                </a:cxn>
                <a:cxn ang="0">
                  <a:pos x="0" y="0"/>
                </a:cxn>
                <a:cxn ang="0">
                  <a:pos x="0" y="0"/>
                </a:cxn>
              </a:cxnLst>
              <a:rect l="0" t="0" r="r" b="b"/>
              <a:pathLst>
                <a:path w="2200" h="2482">
                  <a:moveTo>
                    <a:pt x="0" y="0"/>
                  </a:moveTo>
                  <a:lnTo>
                    <a:pt x="2188" y="2482"/>
                  </a:lnTo>
                  <a:lnTo>
                    <a:pt x="2200" y="2476"/>
                  </a:lnTo>
                  <a:lnTo>
                    <a:pt x="317" y="0"/>
                  </a:lnTo>
                  <a:lnTo>
                    <a:pt x="0" y="0"/>
                  </a:lnTo>
                  <a:lnTo>
                    <a:pt x="0" y="0"/>
                  </a:lnTo>
                  <a:close/>
                </a:path>
              </a:pathLst>
            </a:custGeom>
            <a:gradFill rotWithShape="0">
              <a:gsLst>
                <a:gs pos="0">
                  <a:schemeClr val="bg2">
                    <a:gamma/>
                    <a:shade val="78824"/>
                    <a:invGamma/>
                  </a:schemeClr>
                </a:gs>
                <a:gs pos="100000">
                  <a:schemeClr val="bg2"/>
                </a:gs>
              </a:gsLst>
              <a:lin ang="5400000" scaled="1"/>
            </a:gradFill>
            <a:ln w="9525" cap="flat" cmpd="sng">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9" name="Freeform 24"/>
            <p:cNvSpPr/>
            <p:nvPr/>
          </p:nvSpPr>
          <p:spPr bwMode="hidden">
            <a:xfrm>
              <a:off x="5674" y="2474"/>
              <a:ext cx="84" cy="96"/>
            </a:xfrm>
            <a:custGeom>
              <a:avLst/>
              <a:gdLst/>
              <a:ahLst/>
              <a:cxnLst>
                <a:cxn ang="0">
                  <a:pos x="84" y="96"/>
                </a:cxn>
                <a:cxn ang="0">
                  <a:pos x="84" y="90"/>
                </a:cxn>
                <a:cxn ang="0">
                  <a:pos x="12" y="0"/>
                </a:cxn>
                <a:cxn ang="0">
                  <a:pos x="0" y="6"/>
                </a:cxn>
                <a:cxn ang="0">
                  <a:pos x="84" y="96"/>
                </a:cxn>
                <a:cxn ang="0">
                  <a:pos x="84" y="96"/>
                </a:cxn>
              </a:cxnLst>
              <a:rect l="0" t="0" r="r" b="b"/>
              <a:pathLst>
                <a:path w="84" h="96">
                  <a:moveTo>
                    <a:pt x="84" y="96"/>
                  </a:moveTo>
                  <a:lnTo>
                    <a:pt x="84" y="90"/>
                  </a:lnTo>
                  <a:lnTo>
                    <a:pt x="12" y="0"/>
                  </a:lnTo>
                  <a:lnTo>
                    <a:pt x="0" y="6"/>
                  </a:lnTo>
                  <a:lnTo>
                    <a:pt x="84" y="96"/>
                  </a:lnTo>
                  <a:lnTo>
                    <a:pt x="84" y="96"/>
                  </a:lnTo>
                  <a:close/>
                </a:path>
              </a:pathLst>
            </a:custGeom>
            <a:gradFill rotWithShape="0">
              <a:gsLst>
                <a:gs pos="0">
                  <a:schemeClr val="bg1"/>
                </a:gs>
                <a:gs pos="100000">
                  <a:schemeClr val="bg1">
                    <a:gamma/>
                    <a:tint val="90980"/>
                    <a:invGamma/>
                  </a:schemeClr>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78" name="Freeform 25"/>
            <p:cNvSpPr/>
            <p:nvPr/>
          </p:nvSpPr>
          <p:spPr>
            <a:xfrm>
              <a:off x="5603" y="850"/>
              <a:ext cx="155" cy="516"/>
            </a:xfrm>
            <a:custGeom>
              <a:avLst/>
              <a:gdLst/>
              <a:ahLst/>
              <a:cxnLst>
                <a:cxn ang="0">
                  <a:pos x="155" y="516"/>
                </a:cxn>
                <a:cxn ang="0">
                  <a:pos x="155" y="204"/>
                </a:cxn>
                <a:cxn ang="0">
                  <a:pos x="77" y="0"/>
                </a:cxn>
                <a:cxn ang="0">
                  <a:pos x="0" y="192"/>
                </a:cxn>
                <a:cxn ang="0">
                  <a:pos x="155" y="516"/>
                </a:cxn>
                <a:cxn ang="0">
                  <a:pos x="155" y="516"/>
                </a:cxn>
              </a:cxnLst>
              <a:pathLst>
                <a:path w="155" h="516">
                  <a:moveTo>
                    <a:pt x="155" y="516"/>
                  </a:moveTo>
                  <a:lnTo>
                    <a:pt x="155" y="204"/>
                  </a:lnTo>
                  <a:lnTo>
                    <a:pt x="77" y="0"/>
                  </a:lnTo>
                  <a:lnTo>
                    <a:pt x="0" y="192"/>
                  </a:lnTo>
                  <a:lnTo>
                    <a:pt x="155" y="516"/>
                  </a:lnTo>
                  <a:close/>
                </a:path>
              </a:pathLst>
            </a:custGeom>
            <a:solidFill>
              <a:schemeClr val="bg2">
                <a:alpha val="100000"/>
              </a:schemeClr>
            </a:solidFill>
            <a:ln w="9525">
              <a:noFill/>
            </a:ln>
          </p:spPr>
          <p:txBody>
            <a:bodyPr/>
            <a:p>
              <a:endParaRPr lang="zh-CN" altLang="en-US"/>
            </a:p>
          </p:txBody>
        </p:sp>
        <p:sp>
          <p:nvSpPr>
            <p:cNvPr id="71" name="Freeform 26"/>
            <p:cNvSpPr/>
            <p:nvPr/>
          </p:nvSpPr>
          <p:spPr bwMode="hidden">
            <a:xfrm>
              <a:off x="5107" y="0"/>
              <a:ext cx="573" cy="1042"/>
            </a:xfrm>
            <a:custGeom>
              <a:avLst/>
              <a:gdLst/>
              <a:ahLst/>
              <a:cxnLst>
                <a:cxn ang="0">
                  <a:pos x="0" y="0"/>
                </a:cxn>
                <a:cxn ang="0">
                  <a:pos x="497" y="1043"/>
                </a:cxn>
                <a:cxn ang="0">
                  <a:pos x="574" y="851"/>
                </a:cxn>
                <a:cxn ang="0">
                  <a:pos x="251" y="0"/>
                </a:cxn>
                <a:cxn ang="0">
                  <a:pos x="0" y="0"/>
                </a:cxn>
                <a:cxn ang="0">
                  <a:pos x="0" y="0"/>
                </a:cxn>
              </a:cxnLst>
              <a:rect l="0" t="0" r="r" b="b"/>
              <a:pathLst>
                <a:path w="574" h="1043">
                  <a:moveTo>
                    <a:pt x="0" y="0"/>
                  </a:moveTo>
                  <a:lnTo>
                    <a:pt x="497" y="1043"/>
                  </a:lnTo>
                  <a:lnTo>
                    <a:pt x="574" y="851"/>
                  </a:lnTo>
                  <a:lnTo>
                    <a:pt x="251" y="0"/>
                  </a:lnTo>
                  <a:lnTo>
                    <a:pt x="0" y="0"/>
                  </a:lnTo>
                  <a:lnTo>
                    <a:pt x="0" y="0"/>
                  </a:lnTo>
                  <a:close/>
                </a:path>
              </a:pathLst>
            </a:custGeom>
            <a:gradFill rotWithShape="0">
              <a:gsLst>
                <a:gs pos="0">
                  <a:schemeClr val="bg2">
                    <a:gamma/>
                    <a:shade val="66667"/>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2" name="Freeform 27"/>
            <p:cNvSpPr/>
            <p:nvPr/>
          </p:nvSpPr>
          <p:spPr bwMode="hidden">
            <a:xfrm>
              <a:off x="5411" y="0"/>
              <a:ext cx="341" cy="796"/>
            </a:xfrm>
            <a:custGeom>
              <a:avLst/>
              <a:gdLst/>
              <a:ahLst/>
              <a:cxnLst>
                <a:cxn ang="0">
                  <a:pos x="144" y="0"/>
                </a:cxn>
                <a:cxn ang="0">
                  <a:pos x="0" y="0"/>
                </a:cxn>
                <a:cxn ang="0">
                  <a:pos x="287" y="797"/>
                </a:cxn>
                <a:cxn ang="0">
                  <a:pos x="341" y="653"/>
                </a:cxn>
                <a:cxn ang="0">
                  <a:pos x="144" y="0"/>
                </a:cxn>
                <a:cxn ang="0">
                  <a:pos x="144" y="0"/>
                </a:cxn>
              </a:cxnLst>
              <a:rect l="0" t="0" r="r" b="b"/>
              <a:pathLst>
                <a:path w="341" h="797">
                  <a:moveTo>
                    <a:pt x="144" y="0"/>
                  </a:moveTo>
                  <a:lnTo>
                    <a:pt x="0" y="0"/>
                  </a:lnTo>
                  <a:lnTo>
                    <a:pt x="287" y="797"/>
                  </a:lnTo>
                  <a:lnTo>
                    <a:pt x="341" y="653"/>
                  </a:lnTo>
                  <a:lnTo>
                    <a:pt x="144" y="0"/>
                  </a:lnTo>
                  <a:lnTo>
                    <a:pt x="144"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81" name="Freeform 28"/>
            <p:cNvSpPr/>
            <p:nvPr/>
          </p:nvSpPr>
          <p:spPr>
            <a:xfrm>
              <a:off x="5698" y="653"/>
              <a:ext cx="60" cy="311"/>
            </a:xfrm>
            <a:custGeom>
              <a:avLst/>
              <a:gdLst/>
              <a:ahLst/>
              <a:cxnLst>
                <a:cxn ang="0">
                  <a:pos x="0" y="144"/>
                </a:cxn>
                <a:cxn ang="0">
                  <a:pos x="60" y="286"/>
                </a:cxn>
                <a:cxn ang="0">
                  <a:pos x="60" y="6"/>
                </a:cxn>
                <a:cxn ang="0">
                  <a:pos x="54" y="0"/>
                </a:cxn>
                <a:cxn ang="0">
                  <a:pos x="0" y="144"/>
                </a:cxn>
                <a:cxn ang="0">
                  <a:pos x="0" y="144"/>
                </a:cxn>
              </a:cxnLst>
              <a:pathLst>
                <a:path w="60" h="312">
                  <a:moveTo>
                    <a:pt x="0" y="144"/>
                  </a:moveTo>
                  <a:lnTo>
                    <a:pt x="60" y="312"/>
                  </a:lnTo>
                  <a:lnTo>
                    <a:pt x="60" y="6"/>
                  </a:lnTo>
                  <a:lnTo>
                    <a:pt x="54" y="0"/>
                  </a:lnTo>
                  <a:lnTo>
                    <a:pt x="0" y="144"/>
                  </a:lnTo>
                  <a:close/>
                </a:path>
              </a:pathLst>
            </a:custGeom>
            <a:solidFill>
              <a:schemeClr val="bg2">
                <a:alpha val="100000"/>
              </a:schemeClr>
            </a:solidFill>
            <a:ln w="9525">
              <a:noFill/>
            </a:ln>
          </p:spPr>
          <p:txBody>
            <a:bodyPr/>
            <a:p>
              <a:endParaRPr lang="zh-CN" altLang="en-US"/>
            </a:p>
          </p:txBody>
        </p:sp>
        <p:sp>
          <p:nvSpPr>
            <p:cNvPr id="74" name="Freeform 29"/>
            <p:cNvSpPr/>
            <p:nvPr/>
          </p:nvSpPr>
          <p:spPr bwMode="hidden">
            <a:xfrm>
              <a:off x="2" y="1601"/>
              <a:ext cx="5752" cy="1864"/>
            </a:xfrm>
            <a:custGeom>
              <a:avLst/>
              <a:gdLst/>
              <a:ahLst/>
              <a:cxnLst>
                <a:cxn ang="0">
                  <a:pos x="0" y="371"/>
                </a:cxn>
                <a:cxn ang="0">
                  <a:pos x="5740" y="1864"/>
                </a:cxn>
                <a:cxn ang="0">
                  <a:pos x="5740" y="1834"/>
                </a:cxn>
                <a:cxn ang="0">
                  <a:pos x="0" y="0"/>
                </a:cxn>
                <a:cxn ang="0">
                  <a:pos x="0" y="371"/>
                </a:cxn>
                <a:cxn ang="0">
                  <a:pos x="0" y="371"/>
                </a:cxn>
              </a:cxnLst>
              <a:rect l="0" t="0" r="r" b="b"/>
              <a:pathLst>
                <a:path w="5740" h="1864">
                  <a:moveTo>
                    <a:pt x="0" y="371"/>
                  </a:moveTo>
                  <a:lnTo>
                    <a:pt x="5740" y="1864"/>
                  </a:lnTo>
                  <a:lnTo>
                    <a:pt x="5740" y="1834"/>
                  </a:lnTo>
                  <a:lnTo>
                    <a:pt x="0" y="0"/>
                  </a:lnTo>
                  <a:lnTo>
                    <a:pt x="0" y="371"/>
                  </a:lnTo>
                  <a:lnTo>
                    <a:pt x="0" y="371"/>
                  </a:lnTo>
                  <a:close/>
                </a:path>
              </a:pathLst>
            </a:custGeom>
            <a:gradFill rotWithShape="0">
              <a:gsLst>
                <a:gs pos="0">
                  <a:schemeClr val="bg1">
                    <a:gamma/>
                    <a:shade val="63529"/>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83" name="Freeform 30"/>
            <p:cNvSpPr/>
            <p:nvPr/>
          </p:nvSpPr>
          <p:spPr>
            <a:xfrm>
              <a:off x="5754" y="3483"/>
              <a:ext cx="6" cy="6"/>
            </a:xfrm>
            <a:custGeom>
              <a:avLst/>
              <a:gdLst/>
              <a:ahLst/>
              <a:cxnLst>
                <a:cxn ang="0">
                  <a:pos x="6" y="6"/>
                </a:cxn>
                <a:cxn ang="0">
                  <a:pos x="0" y="0"/>
                </a:cxn>
                <a:cxn ang="0">
                  <a:pos x="0" y="6"/>
                </a:cxn>
                <a:cxn ang="0">
                  <a:pos x="6" y="6"/>
                </a:cxn>
                <a:cxn ang="0">
                  <a:pos x="6" y="6"/>
                </a:cxn>
              </a:cxnLst>
              <a:pathLst>
                <a:path w="6" h="6">
                  <a:moveTo>
                    <a:pt x="6" y="6"/>
                  </a:moveTo>
                  <a:lnTo>
                    <a:pt x="0" y="0"/>
                  </a:lnTo>
                  <a:lnTo>
                    <a:pt x="0" y="6"/>
                  </a:lnTo>
                  <a:lnTo>
                    <a:pt x="6" y="6"/>
                  </a:lnTo>
                  <a:close/>
                </a:path>
              </a:pathLst>
            </a:custGeom>
            <a:solidFill>
              <a:srgbClr val="18FF00">
                <a:alpha val="100000"/>
              </a:srgbClr>
            </a:solidFill>
            <a:ln w="9525">
              <a:noFill/>
            </a:ln>
          </p:spPr>
          <p:txBody>
            <a:bodyPr/>
            <a:p>
              <a:endParaRPr lang="zh-CN" altLang="en-US"/>
            </a:p>
          </p:txBody>
        </p:sp>
        <p:sp>
          <p:nvSpPr>
            <p:cNvPr id="76" name="Freeform 31"/>
            <p:cNvSpPr/>
            <p:nvPr/>
          </p:nvSpPr>
          <p:spPr bwMode="hidden">
            <a:xfrm>
              <a:off x="2" y="2152"/>
              <a:ext cx="5752" cy="1337"/>
            </a:xfrm>
            <a:custGeom>
              <a:avLst/>
              <a:gdLst/>
              <a:ahLst/>
              <a:cxnLst>
                <a:cxn ang="0">
                  <a:pos x="0" y="366"/>
                </a:cxn>
                <a:cxn ang="0">
                  <a:pos x="5740" y="1337"/>
                </a:cxn>
                <a:cxn ang="0">
                  <a:pos x="5740" y="1331"/>
                </a:cxn>
                <a:cxn ang="0">
                  <a:pos x="0" y="0"/>
                </a:cxn>
                <a:cxn ang="0">
                  <a:pos x="0" y="366"/>
                </a:cxn>
                <a:cxn ang="0">
                  <a:pos x="0" y="366"/>
                </a:cxn>
              </a:cxnLst>
              <a:rect l="0" t="0" r="r" b="b"/>
              <a:pathLst>
                <a:path w="5740" h="1337">
                  <a:moveTo>
                    <a:pt x="0" y="366"/>
                  </a:moveTo>
                  <a:lnTo>
                    <a:pt x="5740" y="1337"/>
                  </a:lnTo>
                  <a:lnTo>
                    <a:pt x="5740" y="1331"/>
                  </a:lnTo>
                  <a:lnTo>
                    <a:pt x="0" y="0"/>
                  </a:lnTo>
                  <a:lnTo>
                    <a:pt x="0" y="366"/>
                  </a:lnTo>
                  <a:lnTo>
                    <a:pt x="0" y="366"/>
                  </a:lnTo>
                  <a:close/>
                </a:path>
              </a:pathLst>
            </a:custGeom>
            <a:gradFill rotWithShape="0">
              <a:gsLst>
                <a:gs pos="0">
                  <a:schemeClr val="bg1">
                    <a:gamma/>
                    <a:shade val="6078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7" name="Freeform 32"/>
            <p:cNvSpPr/>
            <p:nvPr/>
          </p:nvSpPr>
          <p:spPr bwMode="hidden">
            <a:xfrm>
              <a:off x="2" y="3177"/>
              <a:ext cx="5752" cy="414"/>
            </a:xfrm>
            <a:custGeom>
              <a:avLst/>
              <a:gdLst/>
              <a:ahLst/>
              <a:cxnLst>
                <a:cxn ang="0">
                  <a:pos x="0" y="48"/>
                </a:cxn>
                <a:cxn ang="0">
                  <a:pos x="5740" y="414"/>
                </a:cxn>
                <a:cxn ang="0">
                  <a:pos x="5740" y="402"/>
                </a:cxn>
                <a:cxn ang="0">
                  <a:pos x="0" y="0"/>
                </a:cxn>
                <a:cxn ang="0">
                  <a:pos x="0" y="48"/>
                </a:cxn>
                <a:cxn ang="0">
                  <a:pos x="0" y="48"/>
                </a:cxn>
              </a:cxnLst>
              <a:rect l="0" t="0" r="r" b="b"/>
              <a:pathLst>
                <a:path w="5740" h="414">
                  <a:moveTo>
                    <a:pt x="0" y="48"/>
                  </a:moveTo>
                  <a:lnTo>
                    <a:pt x="5740" y="414"/>
                  </a:lnTo>
                  <a:lnTo>
                    <a:pt x="5740" y="402"/>
                  </a:lnTo>
                  <a:lnTo>
                    <a:pt x="0" y="0"/>
                  </a:lnTo>
                  <a:lnTo>
                    <a:pt x="0" y="48"/>
                  </a:lnTo>
                  <a:lnTo>
                    <a:pt x="0" y="48"/>
                  </a:lnTo>
                  <a:close/>
                </a:path>
              </a:pathLst>
            </a:custGeom>
            <a:gradFill rotWithShape="0">
              <a:gsLst>
                <a:gs pos="0">
                  <a:schemeClr val="bg1">
                    <a:gamma/>
                    <a:shade val="84706"/>
                    <a:invGamma/>
                  </a:schemeClr>
                </a:gs>
                <a:gs pos="100000">
                  <a:schemeClr val="bg1"/>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8" name="Freeform 33"/>
            <p:cNvSpPr/>
            <p:nvPr/>
          </p:nvSpPr>
          <p:spPr bwMode="hidden">
            <a:xfrm>
              <a:off x="1297" y="0"/>
              <a:ext cx="4457" cy="3177"/>
            </a:xfrm>
            <a:custGeom>
              <a:avLst/>
              <a:gdLst/>
              <a:ahLst/>
              <a:cxnLst>
                <a:cxn ang="0">
                  <a:pos x="0" y="0"/>
                </a:cxn>
                <a:cxn ang="0">
                  <a:pos x="4448" y="3177"/>
                </a:cxn>
                <a:cxn ang="0">
                  <a:pos x="4448" y="3153"/>
                </a:cxn>
                <a:cxn ang="0">
                  <a:pos x="125" y="0"/>
                </a:cxn>
                <a:cxn ang="0">
                  <a:pos x="0" y="0"/>
                </a:cxn>
                <a:cxn ang="0">
                  <a:pos x="0" y="0"/>
                </a:cxn>
              </a:cxnLst>
              <a:rect l="0" t="0" r="r" b="b"/>
              <a:pathLst>
                <a:path w="4448" h="3177">
                  <a:moveTo>
                    <a:pt x="0" y="0"/>
                  </a:moveTo>
                  <a:lnTo>
                    <a:pt x="4448" y="3177"/>
                  </a:lnTo>
                  <a:lnTo>
                    <a:pt x="4448" y="3153"/>
                  </a:lnTo>
                  <a:lnTo>
                    <a:pt x="125" y="0"/>
                  </a:lnTo>
                  <a:lnTo>
                    <a:pt x="0" y="0"/>
                  </a:lnTo>
                  <a:lnTo>
                    <a:pt x="0" y="0"/>
                  </a:lnTo>
                  <a:close/>
                </a:path>
              </a:pathLst>
            </a:custGeom>
            <a:gradFill rotWithShape="0">
              <a:gsLst>
                <a:gs pos="0">
                  <a:schemeClr val="bg1">
                    <a:gamma/>
                    <a:shade val="48627"/>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9" name="Freeform 34"/>
            <p:cNvSpPr/>
            <p:nvPr/>
          </p:nvSpPr>
          <p:spPr bwMode="hidden">
            <a:xfrm>
              <a:off x="3321" y="0"/>
              <a:ext cx="2433" cy="2614"/>
            </a:xfrm>
            <a:custGeom>
              <a:avLst/>
              <a:gdLst/>
              <a:ahLst/>
              <a:cxnLst>
                <a:cxn ang="0">
                  <a:pos x="0" y="0"/>
                </a:cxn>
                <a:cxn ang="0">
                  <a:pos x="2428" y="2614"/>
                </a:cxn>
                <a:cxn ang="0">
                  <a:pos x="2428" y="2608"/>
                </a:cxn>
                <a:cxn ang="0">
                  <a:pos x="66" y="0"/>
                </a:cxn>
                <a:cxn ang="0">
                  <a:pos x="0" y="0"/>
                </a:cxn>
                <a:cxn ang="0">
                  <a:pos x="0" y="0"/>
                </a:cxn>
              </a:cxnLst>
              <a:rect l="0" t="0" r="r" b="b"/>
              <a:pathLst>
                <a:path w="2428" h="2614">
                  <a:moveTo>
                    <a:pt x="0" y="0"/>
                  </a:moveTo>
                  <a:lnTo>
                    <a:pt x="2428" y="2614"/>
                  </a:lnTo>
                  <a:lnTo>
                    <a:pt x="2428" y="2608"/>
                  </a:lnTo>
                  <a:lnTo>
                    <a:pt x="66" y="0"/>
                  </a:lnTo>
                  <a:lnTo>
                    <a:pt x="0" y="0"/>
                  </a:lnTo>
                  <a:lnTo>
                    <a:pt x="0" y="0"/>
                  </a:lnTo>
                  <a:close/>
                </a:path>
              </a:pathLst>
            </a:custGeom>
            <a:gradFill rotWithShape="0">
              <a:gsLst>
                <a:gs pos="0">
                  <a:schemeClr val="bg1">
                    <a:gamma/>
                    <a:shade val="84706"/>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0" name="Freeform 35"/>
            <p:cNvSpPr/>
            <p:nvPr/>
          </p:nvSpPr>
          <p:spPr bwMode="hidden">
            <a:xfrm>
              <a:off x="3950" y="0"/>
              <a:ext cx="1804" cy="2464"/>
            </a:xfrm>
            <a:custGeom>
              <a:avLst/>
              <a:gdLst/>
              <a:ahLst/>
              <a:cxnLst>
                <a:cxn ang="0">
                  <a:pos x="485" y="0"/>
                </a:cxn>
                <a:cxn ang="0">
                  <a:pos x="0" y="0"/>
                </a:cxn>
                <a:cxn ang="0">
                  <a:pos x="1800" y="2464"/>
                </a:cxn>
                <a:cxn ang="0">
                  <a:pos x="1800" y="2248"/>
                </a:cxn>
                <a:cxn ang="0">
                  <a:pos x="1794" y="2248"/>
                </a:cxn>
                <a:cxn ang="0">
                  <a:pos x="485" y="0"/>
                </a:cxn>
                <a:cxn ang="0">
                  <a:pos x="485" y="0"/>
                </a:cxn>
              </a:cxnLst>
              <a:rect l="0" t="0" r="r" b="b"/>
              <a:pathLst>
                <a:path w="1800" h="2464">
                  <a:moveTo>
                    <a:pt x="485" y="0"/>
                  </a:moveTo>
                  <a:lnTo>
                    <a:pt x="0" y="0"/>
                  </a:lnTo>
                  <a:lnTo>
                    <a:pt x="1800" y="2464"/>
                  </a:lnTo>
                  <a:lnTo>
                    <a:pt x="1800" y="2248"/>
                  </a:lnTo>
                  <a:lnTo>
                    <a:pt x="1794" y="2248"/>
                  </a:lnTo>
                  <a:lnTo>
                    <a:pt x="485" y="0"/>
                  </a:lnTo>
                  <a:lnTo>
                    <a:pt x="485"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1" name="Freeform 36"/>
            <p:cNvSpPr/>
            <p:nvPr/>
          </p:nvSpPr>
          <p:spPr bwMode="hidden">
            <a:xfrm>
              <a:off x="4519" y="0"/>
              <a:ext cx="1235" cy="2074"/>
            </a:xfrm>
            <a:custGeom>
              <a:avLst/>
              <a:gdLst/>
              <a:ahLst/>
              <a:cxnLst>
                <a:cxn ang="0">
                  <a:pos x="0" y="0"/>
                </a:cxn>
                <a:cxn ang="0">
                  <a:pos x="1232" y="2074"/>
                </a:cxn>
                <a:cxn ang="0">
                  <a:pos x="1232" y="2038"/>
                </a:cxn>
                <a:cxn ang="0">
                  <a:pos x="42" y="0"/>
                </a:cxn>
                <a:cxn ang="0">
                  <a:pos x="0" y="0"/>
                </a:cxn>
                <a:cxn ang="0">
                  <a:pos x="0" y="0"/>
                </a:cxn>
              </a:cxnLst>
              <a:rect l="0" t="0" r="r" b="b"/>
              <a:pathLst>
                <a:path w="1232" h="2074">
                  <a:moveTo>
                    <a:pt x="0" y="0"/>
                  </a:moveTo>
                  <a:lnTo>
                    <a:pt x="1232" y="2074"/>
                  </a:lnTo>
                  <a:lnTo>
                    <a:pt x="1232" y="2038"/>
                  </a:lnTo>
                  <a:lnTo>
                    <a:pt x="42" y="0"/>
                  </a:lnTo>
                  <a:lnTo>
                    <a:pt x="0" y="0"/>
                  </a:lnTo>
                  <a:lnTo>
                    <a:pt x="0" y="0"/>
                  </a:lnTo>
                  <a:close/>
                </a:path>
              </a:pathLst>
            </a:custGeom>
            <a:gradFill rotWithShape="0">
              <a:gsLst>
                <a:gs pos="0">
                  <a:schemeClr val="bg1">
                    <a:gamma/>
                    <a:shade val="57647"/>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2" name="Freeform 37"/>
            <p:cNvSpPr/>
            <p:nvPr/>
          </p:nvSpPr>
          <p:spPr bwMode="hidden">
            <a:xfrm>
              <a:off x="4694" y="0"/>
              <a:ext cx="1060" cy="1936"/>
            </a:xfrm>
            <a:custGeom>
              <a:avLst/>
              <a:gdLst/>
              <a:ahLst/>
              <a:cxnLst>
                <a:cxn ang="0">
                  <a:pos x="0" y="0"/>
                </a:cxn>
                <a:cxn ang="0">
                  <a:pos x="1058" y="1936"/>
                </a:cxn>
                <a:cxn ang="0">
                  <a:pos x="1058" y="1930"/>
                </a:cxn>
                <a:cxn ang="0">
                  <a:pos x="54" y="0"/>
                </a:cxn>
                <a:cxn ang="0">
                  <a:pos x="0" y="0"/>
                </a:cxn>
                <a:cxn ang="0">
                  <a:pos x="0" y="0"/>
                </a:cxn>
              </a:cxnLst>
              <a:rect l="0" t="0" r="r" b="b"/>
              <a:pathLst>
                <a:path w="1058" h="1936">
                  <a:moveTo>
                    <a:pt x="0" y="0"/>
                  </a:moveTo>
                  <a:lnTo>
                    <a:pt x="1058" y="1936"/>
                  </a:lnTo>
                  <a:lnTo>
                    <a:pt x="1058" y="1930"/>
                  </a:lnTo>
                  <a:lnTo>
                    <a:pt x="54" y="0"/>
                  </a:lnTo>
                  <a:lnTo>
                    <a:pt x="0" y="0"/>
                  </a:lnTo>
                  <a:lnTo>
                    <a:pt x="0" y="0"/>
                  </a:lnTo>
                  <a:close/>
                </a:path>
              </a:pathLst>
            </a:custGeom>
            <a:gradFill rotWithShape="0">
              <a:gsLst>
                <a:gs pos="0">
                  <a:schemeClr val="bg1">
                    <a:gamma/>
                    <a:shade val="72549"/>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3" name="Freeform 38"/>
            <p:cNvSpPr/>
            <p:nvPr/>
          </p:nvSpPr>
          <p:spPr bwMode="hidden">
            <a:xfrm>
              <a:off x="4981" y="0"/>
              <a:ext cx="773" cy="1487"/>
            </a:xfrm>
            <a:custGeom>
              <a:avLst/>
              <a:gdLst/>
              <a:ahLst/>
              <a:cxnLst>
                <a:cxn ang="0">
                  <a:pos x="771" y="1433"/>
                </a:cxn>
                <a:cxn ang="0">
                  <a:pos x="42" y="0"/>
                </a:cxn>
                <a:cxn ang="0">
                  <a:pos x="0" y="0"/>
                </a:cxn>
                <a:cxn ang="0">
                  <a:pos x="771" y="1487"/>
                </a:cxn>
                <a:cxn ang="0">
                  <a:pos x="771" y="1433"/>
                </a:cxn>
                <a:cxn ang="0">
                  <a:pos x="771" y="1433"/>
                </a:cxn>
              </a:cxnLst>
              <a:rect l="0" t="0" r="r" b="b"/>
              <a:pathLst>
                <a:path w="771" h="1487">
                  <a:moveTo>
                    <a:pt x="771" y="1433"/>
                  </a:moveTo>
                  <a:lnTo>
                    <a:pt x="42" y="0"/>
                  </a:lnTo>
                  <a:lnTo>
                    <a:pt x="0" y="0"/>
                  </a:lnTo>
                  <a:lnTo>
                    <a:pt x="771" y="1487"/>
                  </a:lnTo>
                  <a:lnTo>
                    <a:pt x="771" y="1433"/>
                  </a:lnTo>
                  <a:lnTo>
                    <a:pt x="771" y="1433"/>
                  </a:lnTo>
                  <a:close/>
                </a:path>
              </a:pathLst>
            </a:custGeom>
            <a:gradFill rotWithShape="0">
              <a:gsLst>
                <a:gs pos="0">
                  <a:schemeClr val="bg1">
                    <a:gamma/>
                    <a:shade val="7882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2092" name="Group 39"/>
            <p:cNvGrpSpPr/>
            <p:nvPr userDrawn="1"/>
          </p:nvGrpSpPr>
          <p:grpSpPr>
            <a:xfrm>
              <a:off x="0" y="1632"/>
              <a:ext cx="5758" cy="1858"/>
              <a:chOff x="0" y="1632"/>
              <a:chExt cx="5758" cy="1858"/>
            </a:xfrm>
          </p:grpSpPr>
          <p:sp>
            <p:nvSpPr>
              <p:cNvPr id="85" name="Freeform 40"/>
              <p:cNvSpPr/>
              <p:nvPr/>
            </p:nvSpPr>
            <p:spPr bwMode="hidden">
              <a:xfrm>
                <a:off x="0" y="1632"/>
                <a:ext cx="3670" cy="1313"/>
              </a:xfrm>
              <a:custGeom>
                <a:avLst/>
                <a:gdLst/>
                <a:ahLst/>
                <a:cxnLst>
                  <a:cxn ang="0">
                    <a:pos x="0" y="0"/>
                  </a:cxn>
                  <a:cxn ang="0">
                    <a:pos x="0" y="366"/>
                  </a:cxn>
                  <a:cxn ang="0">
                    <a:pos x="3635" y="1313"/>
                  </a:cxn>
                  <a:cxn ang="0">
                    <a:pos x="3647" y="1235"/>
                  </a:cxn>
                  <a:cxn ang="0">
                    <a:pos x="3659" y="1163"/>
                  </a:cxn>
                  <a:cxn ang="0">
                    <a:pos x="0" y="0"/>
                  </a:cxn>
                  <a:cxn ang="0">
                    <a:pos x="0" y="0"/>
                  </a:cxn>
                </a:cxnLst>
                <a:rect l="0" t="0" r="r" b="b"/>
                <a:pathLst>
                  <a:path w="3659" h="1313">
                    <a:moveTo>
                      <a:pt x="0" y="0"/>
                    </a:moveTo>
                    <a:lnTo>
                      <a:pt x="0" y="366"/>
                    </a:lnTo>
                    <a:lnTo>
                      <a:pt x="3635" y="1313"/>
                    </a:lnTo>
                    <a:lnTo>
                      <a:pt x="3647" y="1235"/>
                    </a:lnTo>
                    <a:lnTo>
                      <a:pt x="3659" y="1163"/>
                    </a:lnTo>
                    <a:lnTo>
                      <a:pt x="0" y="0"/>
                    </a:lnTo>
                    <a:lnTo>
                      <a:pt x="0" y="0"/>
                    </a:lnTo>
                    <a:close/>
                  </a:path>
                </a:pathLst>
              </a:custGeom>
              <a:gradFill rotWithShape="0">
                <a:gsLst>
                  <a:gs pos="0">
                    <a:schemeClr val="bg1">
                      <a:gamma/>
                      <a:shade val="72549"/>
                      <a:invGamma/>
                    </a:schemeClr>
                  </a:gs>
                  <a:gs pos="100000">
                    <a:schemeClr val="bg1"/>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6" name="Freeform 41"/>
              <p:cNvSpPr/>
              <p:nvPr/>
            </p:nvSpPr>
            <p:spPr bwMode="hidden">
              <a:xfrm>
                <a:off x="3646" y="2795"/>
                <a:ext cx="2112" cy="695"/>
              </a:xfrm>
              <a:custGeom>
                <a:avLst/>
                <a:gdLst/>
                <a:ahLst/>
                <a:cxnLst>
                  <a:cxn ang="0">
                    <a:pos x="2105" y="665"/>
                  </a:cxn>
                  <a:cxn ang="0">
                    <a:pos x="24" y="0"/>
                  </a:cxn>
                  <a:cxn ang="0">
                    <a:pos x="12" y="72"/>
                  </a:cxn>
                  <a:cxn ang="0">
                    <a:pos x="0" y="150"/>
                  </a:cxn>
                  <a:cxn ang="0">
                    <a:pos x="2105" y="695"/>
                  </a:cxn>
                  <a:cxn ang="0">
                    <a:pos x="2105" y="665"/>
                  </a:cxn>
                  <a:cxn ang="0">
                    <a:pos x="2105" y="665"/>
                  </a:cxn>
                </a:cxnLst>
                <a:rect l="0" t="0" r="r" b="b"/>
                <a:pathLst>
                  <a:path w="2105" h="695">
                    <a:moveTo>
                      <a:pt x="2105" y="665"/>
                    </a:moveTo>
                    <a:lnTo>
                      <a:pt x="24" y="0"/>
                    </a:lnTo>
                    <a:lnTo>
                      <a:pt x="12" y="72"/>
                    </a:lnTo>
                    <a:lnTo>
                      <a:pt x="0" y="150"/>
                    </a:lnTo>
                    <a:lnTo>
                      <a:pt x="2105" y="695"/>
                    </a:lnTo>
                    <a:lnTo>
                      <a:pt x="2105" y="665"/>
                    </a:lnTo>
                    <a:lnTo>
                      <a:pt x="2105" y="665"/>
                    </a:lnTo>
                    <a:close/>
                  </a:path>
                </a:pathLst>
              </a:custGeom>
              <a:gradFill rotWithShape="0">
                <a:gsLst>
                  <a:gs pos="0">
                    <a:schemeClr val="bg1"/>
                  </a:gs>
                  <a:gs pos="100000">
                    <a:schemeClr val="bg1">
                      <a:gamma/>
                      <a:tint val="90980"/>
                      <a:invGamma/>
                    </a:schemeClr>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sp>
        <p:nvSpPr>
          <p:cNvPr id="33834" name="Rectangle 42"/>
          <p:cNvSpPr>
            <a:spLocks noGrp="1" noChangeArrowheads="1"/>
          </p:cNvSpPr>
          <p:nvPr>
            <p:ph type="ctrTitle" sz="quarter"/>
          </p:nvPr>
        </p:nvSpPr>
        <p:spPr>
          <a:xfrm>
            <a:off x="457200" y="1600200"/>
            <a:ext cx="8229600" cy="1828800"/>
          </a:xfrm>
        </p:spPr>
        <p:txBody>
          <a:bodyPr/>
          <a:lstStyle>
            <a:lvl1pPr>
              <a:defRPr sz="4800"/>
            </a:lvl1pPr>
          </a:lstStyle>
          <a:p>
            <a:r>
              <a:rPr lang="zh-CN" altLang="en-US"/>
              <a:t>单击此处编辑母版标题样式</a:t>
            </a:r>
            <a:endParaRPr lang="zh-CN" altLang="en-US"/>
          </a:p>
        </p:txBody>
      </p:sp>
      <p:sp>
        <p:nvSpPr>
          <p:cNvPr id="33835" name="Rectangle 43"/>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sz="3600"/>
            </a:lvl1pPr>
          </a:lstStyle>
          <a:p>
            <a:r>
              <a:rPr lang="zh-CN" altLang="en-US"/>
              <a:t>单击此处编辑母版副标题样式</a:t>
            </a:r>
            <a:endParaRPr lang="zh-CN" altLang="en-US"/>
          </a:p>
        </p:txBody>
      </p:sp>
      <p:sp>
        <p:nvSpPr>
          <p:cNvPr id="87" name="Rectangle 44"/>
          <p:cNvSpPr>
            <a:spLocks noGrp="1" noChangeArrowheads="1"/>
          </p:cNvSpPr>
          <p:nvPr>
            <p:ph type="dt" sz="quarter" idx="2"/>
          </p:nvPr>
        </p:nvSpPr>
        <p:spPr bwMode="auto">
          <a:xfrm>
            <a:off x="457200" y="6243638"/>
            <a:ext cx="2133600" cy="457200"/>
          </a:xfrm>
          <a:prstGeom prst="rect">
            <a:avLst/>
          </a:prstGeom>
          <a:ln>
            <a:miter lim="800000"/>
          </a:ln>
        </p:spPr>
        <p:txBody>
          <a:bodyPr vert="horz" wrap="square" lIns="91440" tIns="45720" rIns="91440" bIns="45720"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88" name="Rectangle 4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89" name="Rectangle 46"/>
          <p:cNvSpPr>
            <a:spLocks noGrp="1" noChangeArrowheads="1"/>
          </p:cNvSpPr>
          <p:nvPr>
            <p:ph type="sldNum" sz="quarter" idx="4"/>
          </p:nvPr>
        </p:nvSpPr>
        <p:spPr bwMode="auto">
          <a:xfrm>
            <a:off x="6553200" y="6243638"/>
            <a:ext cx="2133600" cy="457200"/>
          </a:xfrm>
          <a:prstGeom prst="rect">
            <a:avLst/>
          </a:prstGeom>
          <a:ln>
            <a:miter lim="800000"/>
          </a:ln>
        </p:spPr>
        <p:txBody>
          <a:bodyPr vert="horz" wrap="square" lIns="91440" tIns="45720" rIns="91440" bIns="45720"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E21B93B-33ED-4160-86B6-FDE12177A09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gradFill rotWithShape="0">
          <a:gsLst>
            <a:gs pos="0">
              <a:srgbClr val="000058"/>
            </a:gs>
            <a:gs pos="100000">
              <a:schemeClr val="bg1"/>
            </a:gs>
          </a:gsLst>
          <a:lin ang="2700000" scaled="1"/>
          <a:tileRect/>
        </a:gradFill>
        <a:effectLst/>
      </p:bgPr>
    </p:bg>
    <p:spTree>
      <p:nvGrpSpPr>
        <p:cNvPr id="1" name=""/>
        <p:cNvGrpSpPr/>
        <p:nvPr/>
      </p:nvGrpSpPr>
      <p:grpSpPr>
        <a:xfrm>
          <a:off x="0" y="0"/>
          <a:ext cx="0" cy="0"/>
          <a:chOff x="0" y="0"/>
          <a:chExt cx="0" cy="0"/>
        </a:xfrm>
      </p:grpSpPr>
      <p:grpSp>
        <p:nvGrpSpPr>
          <p:cNvPr id="2050" name="Group 2"/>
          <p:cNvGrpSpPr/>
          <p:nvPr/>
        </p:nvGrpSpPr>
        <p:grpSpPr>
          <a:xfrm>
            <a:off x="0" y="0"/>
            <a:ext cx="9144000" cy="6856413"/>
            <a:chOff x="0" y="0"/>
            <a:chExt cx="5760" cy="4319"/>
          </a:xfrm>
        </p:grpSpPr>
        <p:sp>
          <p:nvSpPr>
            <p:cNvPr id="48" name="Freeform 3"/>
            <p:cNvSpPr/>
            <p:nvPr/>
          </p:nvSpPr>
          <p:spPr bwMode="hidden">
            <a:xfrm>
              <a:off x="0" y="12"/>
              <a:ext cx="5758" cy="3273"/>
            </a:xfrm>
            <a:custGeom>
              <a:avLst/>
              <a:gdLst/>
              <a:ahLst/>
              <a:cxnLst>
                <a:cxn ang="0">
                  <a:pos x="3193" y="1816"/>
                </a:cxn>
                <a:cxn ang="0">
                  <a:pos x="0" y="0"/>
                </a:cxn>
                <a:cxn ang="0">
                  <a:pos x="0" y="522"/>
                </a:cxn>
                <a:cxn ang="0">
                  <a:pos x="3037" y="1978"/>
                </a:cxn>
                <a:cxn ang="0">
                  <a:pos x="5740" y="3273"/>
                </a:cxn>
                <a:cxn ang="0">
                  <a:pos x="5740" y="3267"/>
                </a:cxn>
                <a:cxn ang="0">
                  <a:pos x="3193" y="1816"/>
                </a:cxn>
                <a:cxn ang="0">
                  <a:pos x="3193" y="1816"/>
                </a:cxn>
              </a:cxnLst>
              <a:rect l="0" t="0" r="r" b="b"/>
              <a:pathLst>
                <a:path w="5740" h="3273">
                  <a:moveTo>
                    <a:pt x="3193" y="1816"/>
                  </a:moveTo>
                  <a:lnTo>
                    <a:pt x="0" y="0"/>
                  </a:lnTo>
                  <a:lnTo>
                    <a:pt x="0" y="522"/>
                  </a:lnTo>
                  <a:lnTo>
                    <a:pt x="3037" y="1978"/>
                  </a:lnTo>
                  <a:lnTo>
                    <a:pt x="5740" y="3273"/>
                  </a:lnTo>
                  <a:lnTo>
                    <a:pt x="5740" y="3267"/>
                  </a:lnTo>
                  <a:lnTo>
                    <a:pt x="3193" y="1816"/>
                  </a:lnTo>
                  <a:lnTo>
                    <a:pt x="3193" y="1816"/>
                  </a:lnTo>
                  <a:close/>
                </a:path>
              </a:pathLst>
            </a:custGeom>
            <a:gradFill rotWithShape="0">
              <a:gsLst>
                <a:gs pos="0">
                  <a:schemeClr val="bg2">
                    <a:gamma/>
                    <a:shade val="63529"/>
                    <a:invGamma/>
                  </a:schemeClr>
                </a:gs>
                <a:gs pos="100000">
                  <a:schemeClr val="bg2"/>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9" name="Freeform 4"/>
            <p:cNvSpPr/>
            <p:nvPr/>
          </p:nvSpPr>
          <p:spPr bwMode="hidden">
            <a:xfrm>
              <a:off x="149" y="0"/>
              <a:ext cx="5609" cy="3243"/>
            </a:xfrm>
            <a:custGeom>
              <a:avLst/>
              <a:gdLst/>
              <a:ahLst/>
              <a:cxnLst>
                <a:cxn ang="0">
                  <a:pos x="3163" y="1714"/>
                </a:cxn>
                <a:cxn ang="0">
                  <a:pos x="431" y="0"/>
                </a:cxn>
                <a:cxn ang="0">
                  <a:pos x="0" y="0"/>
                </a:cxn>
                <a:cxn ang="0">
                  <a:pos x="3086" y="1786"/>
                </a:cxn>
                <a:cxn ang="0">
                  <a:pos x="5591" y="3243"/>
                </a:cxn>
                <a:cxn ang="0">
                  <a:pos x="5591" y="3237"/>
                </a:cxn>
                <a:cxn ang="0">
                  <a:pos x="3163" y="1714"/>
                </a:cxn>
                <a:cxn ang="0">
                  <a:pos x="3163" y="1714"/>
                </a:cxn>
              </a:cxnLst>
              <a:rect l="0" t="0" r="r" b="b"/>
              <a:pathLst>
                <a:path w="5591" h="3243">
                  <a:moveTo>
                    <a:pt x="3163" y="1714"/>
                  </a:moveTo>
                  <a:lnTo>
                    <a:pt x="431" y="0"/>
                  </a:lnTo>
                  <a:lnTo>
                    <a:pt x="0" y="0"/>
                  </a:lnTo>
                  <a:lnTo>
                    <a:pt x="3086" y="1786"/>
                  </a:lnTo>
                  <a:lnTo>
                    <a:pt x="5591" y="3243"/>
                  </a:lnTo>
                  <a:lnTo>
                    <a:pt x="5591" y="3237"/>
                  </a:lnTo>
                  <a:lnTo>
                    <a:pt x="3163" y="1714"/>
                  </a:lnTo>
                  <a:lnTo>
                    <a:pt x="3163" y="1714"/>
                  </a:lnTo>
                  <a:close/>
                </a:path>
              </a:pathLst>
            </a:custGeom>
            <a:gradFill rotWithShape="0">
              <a:gsLst>
                <a:gs pos="0">
                  <a:schemeClr val="bg1">
                    <a:gamma/>
                    <a:shade val="6078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0" name="Freeform 5"/>
            <p:cNvSpPr/>
            <p:nvPr/>
          </p:nvSpPr>
          <p:spPr bwMode="hidden">
            <a:xfrm>
              <a:off x="0" y="3433"/>
              <a:ext cx="4038" cy="191"/>
            </a:xfrm>
            <a:custGeom>
              <a:avLst/>
              <a:gdLst/>
              <a:ahLst/>
              <a:cxnLst>
                <a:cxn ang="0">
                  <a:pos x="0" y="156"/>
                </a:cxn>
                <a:cxn ang="0">
                  <a:pos x="4042" y="192"/>
                </a:cxn>
                <a:cxn ang="0">
                  <a:pos x="4042" y="144"/>
                </a:cxn>
                <a:cxn ang="0">
                  <a:pos x="0" y="0"/>
                </a:cxn>
                <a:cxn ang="0">
                  <a:pos x="0" y="156"/>
                </a:cxn>
                <a:cxn ang="0">
                  <a:pos x="0" y="156"/>
                </a:cxn>
              </a:cxnLst>
              <a:rect l="0" t="0" r="r" b="b"/>
              <a:pathLst>
                <a:path w="4042" h="192">
                  <a:moveTo>
                    <a:pt x="0" y="156"/>
                  </a:moveTo>
                  <a:lnTo>
                    <a:pt x="4042" y="192"/>
                  </a:lnTo>
                  <a:lnTo>
                    <a:pt x="4042" y="144"/>
                  </a:lnTo>
                  <a:lnTo>
                    <a:pt x="0" y="0"/>
                  </a:lnTo>
                  <a:lnTo>
                    <a:pt x="0" y="156"/>
                  </a:lnTo>
                  <a:lnTo>
                    <a:pt x="0" y="156"/>
                  </a:lnTo>
                  <a:close/>
                </a:path>
              </a:pathLst>
            </a:custGeom>
            <a:gradFill rotWithShape="0">
              <a:gsLst>
                <a:gs pos="0">
                  <a:schemeClr val="bg2">
                    <a:gamma/>
                    <a:shade val="75686"/>
                    <a:invGamma/>
                  </a:schemeClr>
                </a:gs>
                <a:gs pos="100000">
                  <a:schemeClr val="bg2"/>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9" name="Freeform 6"/>
            <p:cNvSpPr/>
            <p:nvPr/>
          </p:nvSpPr>
          <p:spPr>
            <a:xfrm>
              <a:off x="4038" y="3577"/>
              <a:ext cx="1720" cy="65"/>
            </a:xfrm>
            <a:custGeom>
              <a:avLst/>
              <a:gdLst/>
              <a:ahLst/>
              <a:cxnLst>
                <a:cxn ang="0">
                  <a:pos x="1670" y="40"/>
                </a:cxn>
                <a:cxn ang="0">
                  <a:pos x="1670" y="34"/>
                </a:cxn>
                <a:cxn ang="0">
                  <a:pos x="0" y="0"/>
                </a:cxn>
                <a:cxn ang="0">
                  <a:pos x="0" y="33"/>
                </a:cxn>
                <a:cxn ang="0">
                  <a:pos x="1670" y="40"/>
                </a:cxn>
                <a:cxn ang="0">
                  <a:pos x="1670" y="40"/>
                </a:cxn>
              </a:cxnLst>
              <a:pathLst>
                <a:path w="1722" h="66">
                  <a:moveTo>
                    <a:pt x="1722" y="66"/>
                  </a:moveTo>
                  <a:lnTo>
                    <a:pt x="1722" y="60"/>
                  </a:lnTo>
                  <a:lnTo>
                    <a:pt x="0" y="0"/>
                  </a:lnTo>
                  <a:lnTo>
                    <a:pt x="0" y="48"/>
                  </a:lnTo>
                  <a:lnTo>
                    <a:pt x="1722" y="66"/>
                  </a:lnTo>
                  <a:close/>
                </a:path>
              </a:pathLst>
            </a:custGeom>
            <a:gradFill rotWithShape="0">
              <a:gsLst>
                <a:gs pos="0">
                  <a:schemeClr val="bg2">
                    <a:alpha val="100000"/>
                  </a:schemeClr>
                </a:gs>
                <a:gs pos="100000">
                  <a:schemeClr val="bg1">
                    <a:alpha val="100000"/>
                  </a:schemeClr>
                </a:gs>
              </a:gsLst>
              <a:lin ang="0" scaled="1"/>
              <a:tileRect/>
            </a:gradFill>
            <a:ln w="9525">
              <a:noFill/>
            </a:ln>
          </p:spPr>
          <p:txBody>
            <a:bodyPr/>
            <a:p>
              <a:endParaRPr lang="zh-CN" altLang="en-US"/>
            </a:p>
          </p:txBody>
        </p:sp>
        <p:sp>
          <p:nvSpPr>
            <p:cNvPr id="52" name="Freeform 7"/>
            <p:cNvSpPr/>
            <p:nvPr/>
          </p:nvSpPr>
          <p:spPr bwMode="hidden">
            <a:xfrm>
              <a:off x="0" y="3726"/>
              <a:ext cx="4784" cy="329"/>
            </a:xfrm>
            <a:custGeom>
              <a:avLst/>
              <a:gdLst/>
              <a:ahLst/>
              <a:cxnLst>
                <a:cxn ang="0">
                  <a:pos x="0" y="329"/>
                </a:cxn>
                <a:cxn ang="0">
                  <a:pos x="4789" y="77"/>
                </a:cxn>
                <a:cxn ang="0">
                  <a:pos x="4789" y="0"/>
                </a:cxn>
                <a:cxn ang="0">
                  <a:pos x="0" y="107"/>
                </a:cxn>
                <a:cxn ang="0">
                  <a:pos x="0" y="329"/>
                </a:cxn>
                <a:cxn ang="0">
                  <a:pos x="0" y="329"/>
                </a:cxn>
              </a:cxnLst>
              <a:rect l="0" t="0" r="r" b="b"/>
              <a:pathLst>
                <a:path w="4789" h="329">
                  <a:moveTo>
                    <a:pt x="0" y="329"/>
                  </a:moveTo>
                  <a:lnTo>
                    <a:pt x="4789" y="77"/>
                  </a:lnTo>
                  <a:lnTo>
                    <a:pt x="4789" y="0"/>
                  </a:lnTo>
                  <a:lnTo>
                    <a:pt x="0" y="107"/>
                  </a:lnTo>
                  <a:lnTo>
                    <a:pt x="0" y="329"/>
                  </a:lnTo>
                  <a:lnTo>
                    <a:pt x="0" y="329"/>
                  </a:lnTo>
                  <a:close/>
                </a:path>
              </a:pathLst>
            </a:custGeom>
            <a:gradFill rotWithShape="0">
              <a:gsLst>
                <a:gs pos="0">
                  <a:schemeClr val="bg1">
                    <a:gamma/>
                    <a:shade val="81961"/>
                    <a:invGamma/>
                  </a:schemeClr>
                </a:gs>
                <a:gs pos="100000">
                  <a:schemeClr val="bg1"/>
                </a:gs>
              </a:gsLst>
              <a:lin ang="0" scaled="1"/>
            </a:gradFill>
            <a:ln w="9525" cap="flat" cmpd="sng">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61" name="Freeform 8"/>
            <p:cNvSpPr/>
            <p:nvPr/>
          </p:nvSpPr>
          <p:spPr>
            <a:xfrm>
              <a:off x="4784" y="3702"/>
              <a:ext cx="974" cy="101"/>
            </a:xfrm>
            <a:custGeom>
              <a:avLst/>
              <a:gdLst/>
              <a:ahLst/>
              <a:cxnLst>
                <a:cxn ang="0">
                  <a:pos x="949" y="48"/>
                </a:cxn>
                <a:cxn ang="0">
                  <a:pos x="949" y="0"/>
                </a:cxn>
                <a:cxn ang="0">
                  <a:pos x="0" y="24"/>
                </a:cxn>
                <a:cxn ang="0">
                  <a:pos x="0" y="101"/>
                </a:cxn>
                <a:cxn ang="0">
                  <a:pos x="949" y="48"/>
                </a:cxn>
                <a:cxn ang="0">
                  <a:pos x="949" y="48"/>
                </a:cxn>
              </a:cxnLst>
              <a:pathLst>
                <a:path w="975" h="101">
                  <a:moveTo>
                    <a:pt x="975" y="48"/>
                  </a:moveTo>
                  <a:lnTo>
                    <a:pt x="975" y="0"/>
                  </a:lnTo>
                  <a:lnTo>
                    <a:pt x="0" y="24"/>
                  </a:lnTo>
                  <a:lnTo>
                    <a:pt x="0" y="101"/>
                  </a:lnTo>
                  <a:lnTo>
                    <a:pt x="975" y="48"/>
                  </a:lnTo>
                  <a:close/>
                </a:path>
              </a:pathLst>
            </a:custGeom>
            <a:solidFill>
              <a:schemeClr val="bg1">
                <a:alpha val="100000"/>
              </a:schemeClr>
            </a:solidFill>
            <a:ln w="9525">
              <a:noFill/>
            </a:ln>
          </p:spPr>
          <p:txBody>
            <a:bodyPr/>
            <a:p>
              <a:endParaRPr lang="zh-CN" altLang="en-US"/>
            </a:p>
          </p:txBody>
        </p:sp>
        <p:sp>
          <p:nvSpPr>
            <p:cNvPr id="2062" name="Freeform 9"/>
            <p:cNvSpPr/>
            <p:nvPr/>
          </p:nvSpPr>
          <p:spPr>
            <a:xfrm>
              <a:off x="3619" y="3815"/>
              <a:ext cx="2139" cy="198"/>
            </a:xfrm>
            <a:custGeom>
              <a:avLst/>
              <a:gdLst/>
              <a:ahLst/>
              <a:cxnLst>
                <a:cxn ang="0">
                  <a:pos x="2089" y="0"/>
                </a:cxn>
                <a:cxn ang="0">
                  <a:pos x="0" y="156"/>
                </a:cxn>
                <a:cxn ang="0">
                  <a:pos x="0" y="198"/>
                </a:cxn>
                <a:cxn ang="0">
                  <a:pos x="2089" y="0"/>
                </a:cxn>
                <a:cxn ang="0">
                  <a:pos x="2089" y="0"/>
                </a:cxn>
              </a:cxnLst>
              <a:pathLst>
                <a:path w="2141" h="198">
                  <a:moveTo>
                    <a:pt x="2141" y="0"/>
                  </a:moveTo>
                  <a:lnTo>
                    <a:pt x="0" y="156"/>
                  </a:lnTo>
                  <a:lnTo>
                    <a:pt x="0" y="198"/>
                  </a:lnTo>
                  <a:lnTo>
                    <a:pt x="2141" y="0"/>
                  </a:lnTo>
                  <a:close/>
                </a:path>
              </a:pathLst>
            </a:custGeom>
            <a:solidFill>
              <a:schemeClr val="bg1">
                <a:alpha val="100000"/>
              </a:schemeClr>
            </a:solidFill>
            <a:ln w="9525">
              <a:noFill/>
            </a:ln>
          </p:spPr>
          <p:txBody>
            <a:bodyPr/>
            <a:p>
              <a:endParaRPr lang="zh-CN" altLang="en-US"/>
            </a:p>
          </p:txBody>
        </p:sp>
        <p:sp>
          <p:nvSpPr>
            <p:cNvPr id="55" name="Freeform 10"/>
            <p:cNvSpPr/>
            <p:nvPr/>
          </p:nvSpPr>
          <p:spPr bwMode="hidden">
            <a:xfrm>
              <a:off x="0" y="3971"/>
              <a:ext cx="3619" cy="348"/>
            </a:xfrm>
            <a:custGeom>
              <a:avLst/>
              <a:gdLst/>
              <a:ahLst/>
              <a:cxnLst>
                <a:cxn ang="0">
                  <a:pos x="0" y="348"/>
                </a:cxn>
                <a:cxn ang="0">
                  <a:pos x="311" y="348"/>
                </a:cxn>
                <a:cxn ang="0">
                  <a:pos x="3623" y="42"/>
                </a:cxn>
                <a:cxn ang="0">
                  <a:pos x="3623" y="0"/>
                </a:cxn>
                <a:cxn ang="0">
                  <a:pos x="0" y="264"/>
                </a:cxn>
                <a:cxn ang="0">
                  <a:pos x="0" y="348"/>
                </a:cxn>
                <a:cxn ang="0">
                  <a:pos x="0" y="348"/>
                </a:cxn>
              </a:cxnLst>
              <a:rect l="0" t="0" r="r" b="b"/>
              <a:pathLst>
                <a:path w="3623" h="348">
                  <a:moveTo>
                    <a:pt x="0" y="348"/>
                  </a:moveTo>
                  <a:lnTo>
                    <a:pt x="311" y="348"/>
                  </a:lnTo>
                  <a:lnTo>
                    <a:pt x="3623" y="42"/>
                  </a:lnTo>
                  <a:lnTo>
                    <a:pt x="3623" y="0"/>
                  </a:lnTo>
                  <a:lnTo>
                    <a:pt x="0" y="264"/>
                  </a:lnTo>
                  <a:lnTo>
                    <a:pt x="0" y="348"/>
                  </a:lnTo>
                  <a:lnTo>
                    <a:pt x="0" y="348"/>
                  </a:lnTo>
                  <a:close/>
                </a:path>
              </a:pathLst>
            </a:custGeom>
            <a:gradFill rotWithShape="0">
              <a:gsLst>
                <a:gs pos="0">
                  <a:schemeClr val="bg1">
                    <a:gamma/>
                    <a:shade val="72549"/>
                    <a:invGamma/>
                  </a:schemeClr>
                </a:gs>
                <a:gs pos="100000">
                  <a:schemeClr val="bg1"/>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64" name="Freeform 11"/>
            <p:cNvSpPr/>
            <p:nvPr/>
          </p:nvSpPr>
          <p:spPr>
            <a:xfrm>
              <a:off x="2097" y="4043"/>
              <a:ext cx="2514" cy="276"/>
            </a:xfrm>
            <a:custGeom>
              <a:avLst/>
              <a:gdLst/>
              <a:ahLst/>
              <a:cxnLst>
                <a:cxn ang="0">
                  <a:pos x="2104" y="276"/>
                </a:cxn>
                <a:cxn ang="0">
                  <a:pos x="2439" y="204"/>
                </a:cxn>
                <a:cxn ang="0">
                  <a:pos x="2182" y="0"/>
                </a:cxn>
                <a:cxn ang="0">
                  <a:pos x="0" y="276"/>
                </a:cxn>
                <a:cxn ang="0">
                  <a:pos x="2104" y="276"/>
                </a:cxn>
                <a:cxn ang="0">
                  <a:pos x="2104" y="276"/>
                </a:cxn>
              </a:cxnLst>
              <a:pathLst>
                <a:path w="2517" h="276">
                  <a:moveTo>
                    <a:pt x="2182" y="276"/>
                  </a:moveTo>
                  <a:lnTo>
                    <a:pt x="2517" y="204"/>
                  </a:lnTo>
                  <a:lnTo>
                    <a:pt x="2260" y="0"/>
                  </a:lnTo>
                  <a:lnTo>
                    <a:pt x="0" y="276"/>
                  </a:lnTo>
                  <a:lnTo>
                    <a:pt x="2182" y="276"/>
                  </a:lnTo>
                  <a:close/>
                </a:path>
              </a:pathLst>
            </a:custGeom>
            <a:solidFill>
              <a:schemeClr val="bg1">
                <a:alpha val="100000"/>
              </a:schemeClr>
            </a:solidFill>
            <a:ln w="9525">
              <a:noFill/>
            </a:ln>
          </p:spPr>
          <p:txBody>
            <a:bodyPr/>
            <a:p>
              <a:endParaRPr lang="zh-CN" altLang="en-US"/>
            </a:p>
          </p:txBody>
        </p:sp>
        <p:sp>
          <p:nvSpPr>
            <p:cNvPr id="57" name="Freeform 12"/>
            <p:cNvSpPr/>
            <p:nvPr/>
          </p:nvSpPr>
          <p:spPr bwMode="hidden">
            <a:xfrm>
              <a:off x="4354" y="3869"/>
              <a:ext cx="1404" cy="378"/>
            </a:xfrm>
            <a:custGeom>
              <a:avLst/>
              <a:gdLst/>
              <a:ahLst/>
              <a:cxnLst>
                <a:cxn ang="0">
                  <a:pos x="1405" y="126"/>
                </a:cxn>
                <a:cxn ang="0">
                  <a:pos x="1405" y="0"/>
                </a:cxn>
                <a:cxn ang="0">
                  <a:pos x="0" y="174"/>
                </a:cxn>
                <a:cxn ang="0">
                  <a:pos x="257" y="378"/>
                </a:cxn>
                <a:cxn ang="0">
                  <a:pos x="1405" y="126"/>
                </a:cxn>
                <a:cxn ang="0">
                  <a:pos x="1405" y="126"/>
                </a:cxn>
              </a:cxnLst>
              <a:rect l="0" t="0" r="r" b="b"/>
              <a:pathLst>
                <a:path w="1405" h="378">
                  <a:moveTo>
                    <a:pt x="1405" y="126"/>
                  </a:moveTo>
                  <a:lnTo>
                    <a:pt x="1405" y="0"/>
                  </a:lnTo>
                  <a:lnTo>
                    <a:pt x="0" y="174"/>
                  </a:lnTo>
                  <a:lnTo>
                    <a:pt x="257" y="378"/>
                  </a:lnTo>
                  <a:lnTo>
                    <a:pt x="1405" y="126"/>
                  </a:lnTo>
                  <a:lnTo>
                    <a:pt x="1405" y="126"/>
                  </a:lnTo>
                  <a:close/>
                </a:path>
              </a:pathLst>
            </a:custGeom>
            <a:gradFill rotWithShape="0">
              <a:gsLst>
                <a:gs pos="0">
                  <a:schemeClr val="bg1"/>
                </a:gs>
                <a:gs pos="100000">
                  <a:schemeClr val="bg1">
                    <a:gamma/>
                    <a:tint val="96863"/>
                    <a:invGamma/>
                  </a:schemeClr>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66" name="Freeform 13"/>
            <p:cNvSpPr/>
            <p:nvPr/>
          </p:nvSpPr>
          <p:spPr>
            <a:xfrm>
              <a:off x="5030" y="3151"/>
              <a:ext cx="728" cy="240"/>
            </a:xfrm>
            <a:custGeom>
              <a:avLst/>
              <a:gdLst/>
              <a:ahLst/>
              <a:cxnLst>
                <a:cxn ang="0">
                  <a:pos x="703" y="240"/>
                </a:cxn>
                <a:cxn ang="0">
                  <a:pos x="0" y="0"/>
                </a:cxn>
                <a:cxn ang="0">
                  <a:pos x="0" y="6"/>
                </a:cxn>
                <a:cxn ang="0">
                  <a:pos x="703" y="240"/>
                </a:cxn>
                <a:cxn ang="0">
                  <a:pos x="703" y="240"/>
                </a:cxn>
              </a:cxnLst>
              <a:pathLst>
                <a:path w="729" h="240">
                  <a:moveTo>
                    <a:pt x="729" y="240"/>
                  </a:moveTo>
                  <a:lnTo>
                    <a:pt x="0" y="0"/>
                  </a:lnTo>
                  <a:lnTo>
                    <a:pt x="0" y="6"/>
                  </a:lnTo>
                  <a:lnTo>
                    <a:pt x="729" y="240"/>
                  </a:lnTo>
                  <a:close/>
                </a:path>
              </a:pathLst>
            </a:custGeom>
            <a:solidFill>
              <a:schemeClr val="bg1">
                <a:alpha val="100000"/>
              </a:schemeClr>
            </a:solidFill>
            <a:ln w="9525">
              <a:noFill/>
            </a:ln>
          </p:spPr>
          <p:txBody>
            <a:bodyPr/>
            <a:p>
              <a:endParaRPr lang="zh-CN" altLang="en-US"/>
            </a:p>
          </p:txBody>
        </p:sp>
        <p:sp>
          <p:nvSpPr>
            <p:cNvPr id="59" name="Freeform 14"/>
            <p:cNvSpPr/>
            <p:nvPr/>
          </p:nvSpPr>
          <p:spPr bwMode="hidden">
            <a:xfrm>
              <a:off x="0" y="1486"/>
              <a:ext cx="5030" cy="1671"/>
            </a:xfrm>
            <a:custGeom>
              <a:avLst/>
              <a:gdLst/>
              <a:ahLst/>
              <a:cxnLst>
                <a:cxn ang="0">
                  <a:pos x="0" y="72"/>
                </a:cxn>
                <a:cxn ang="0">
                  <a:pos x="5035" y="1672"/>
                </a:cxn>
                <a:cxn ang="0">
                  <a:pos x="5035" y="1666"/>
                </a:cxn>
                <a:cxn ang="0">
                  <a:pos x="0" y="0"/>
                </a:cxn>
                <a:cxn ang="0">
                  <a:pos x="0" y="72"/>
                </a:cxn>
                <a:cxn ang="0">
                  <a:pos x="0" y="72"/>
                </a:cxn>
              </a:cxnLst>
              <a:rect l="0" t="0" r="r" b="b"/>
              <a:pathLst>
                <a:path w="5035" h="1672">
                  <a:moveTo>
                    <a:pt x="0" y="72"/>
                  </a:moveTo>
                  <a:lnTo>
                    <a:pt x="5035" y="1672"/>
                  </a:lnTo>
                  <a:lnTo>
                    <a:pt x="5035" y="1666"/>
                  </a:lnTo>
                  <a:lnTo>
                    <a:pt x="0" y="0"/>
                  </a:lnTo>
                  <a:lnTo>
                    <a:pt x="0" y="72"/>
                  </a:lnTo>
                  <a:lnTo>
                    <a:pt x="0" y="72"/>
                  </a:lnTo>
                  <a:close/>
                </a:path>
              </a:pathLst>
            </a:custGeom>
            <a:gradFill rotWithShape="0">
              <a:gsLst>
                <a:gs pos="0">
                  <a:schemeClr val="bg1">
                    <a:gamma/>
                    <a:shade val="54510"/>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68" name="Freeform 15"/>
            <p:cNvSpPr/>
            <p:nvPr/>
          </p:nvSpPr>
          <p:spPr>
            <a:xfrm>
              <a:off x="5030" y="3049"/>
              <a:ext cx="728" cy="318"/>
            </a:xfrm>
            <a:custGeom>
              <a:avLst/>
              <a:gdLst/>
              <a:ahLst/>
              <a:cxnLst>
                <a:cxn ang="0">
                  <a:pos x="703" y="318"/>
                </a:cxn>
                <a:cxn ang="0">
                  <a:pos x="703" y="312"/>
                </a:cxn>
                <a:cxn ang="0">
                  <a:pos x="0" y="0"/>
                </a:cxn>
                <a:cxn ang="0">
                  <a:pos x="0" y="54"/>
                </a:cxn>
                <a:cxn ang="0">
                  <a:pos x="703" y="318"/>
                </a:cxn>
                <a:cxn ang="0">
                  <a:pos x="703" y="318"/>
                </a:cxn>
              </a:cxnLst>
              <a:pathLst>
                <a:path w="729" h="318">
                  <a:moveTo>
                    <a:pt x="729" y="318"/>
                  </a:moveTo>
                  <a:lnTo>
                    <a:pt x="729" y="312"/>
                  </a:lnTo>
                  <a:lnTo>
                    <a:pt x="0" y="0"/>
                  </a:lnTo>
                  <a:lnTo>
                    <a:pt x="0" y="54"/>
                  </a:lnTo>
                  <a:lnTo>
                    <a:pt x="729" y="318"/>
                  </a:lnTo>
                  <a:close/>
                </a:path>
              </a:pathLst>
            </a:custGeom>
            <a:gradFill rotWithShape="0">
              <a:gsLst>
                <a:gs pos="0">
                  <a:schemeClr val="bg2">
                    <a:alpha val="100000"/>
                  </a:schemeClr>
                </a:gs>
                <a:gs pos="100000">
                  <a:schemeClr val="bg1">
                    <a:alpha val="100000"/>
                  </a:schemeClr>
                </a:gs>
              </a:gsLst>
              <a:lin ang="0" scaled="1"/>
              <a:tileRect/>
            </a:gradFill>
            <a:ln w="9525">
              <a:noFill/>
            </a:ln>
          </p:spPr>
          <p:txBody>
            <a:bodyPr/>
            <a:p>
              <a:endParaRPr lang="zh-CN" altLang="en-US"/>
            </a:p>
          </p:txBody>
        </p:sp>
        <p:sp>
          <p:nvSpPr>
            <p:cNvPr id="61" name="Freeform 16"/>
            <p:cNvSpPr/>
            <p:nvPr/>
          </p:nvSpPr>
          <p:spPr bwMode="hidden">
            <a:xfrm>
              <a:off x="0" y="916"/>
              <a:ext cx="5030" cy="2187"/>
            </a:xfrm>
            <a:custGeom>
              <a:avLst/>
              <a:gdLst/>
              <a:ahLst/>
              <a:cxnLst>
                <a:cxn ang="0">
                  <a:pos x="0" y="396"/>
                </a:cxn>
                <a:cxn ang="0">
                  <a:pos x="5035" y="2188"/>
                </a:cxn>
                <a:cxn ang="0">
                  <a:pos x="5035" y="2134"/>
                </a:cxn>
                <a:cxn ang="0">
                  <a:pos x="0" y="0"/>
                </a:cxn>
                <a:cxn ang="0">
                  <a:pos x="0" y="396"/>
                </a:cxn>
                <a:cxn ang="0">
                  <a:pos x="0" y="396"/>
                </a:cxn>
              </a:cxnLst>
              <a:rect l="0" t="0" r="r" b="b"/>
              <a:pathLst>
                <a:path w="5035" h="2188">
                  <a:moveTo>
                    <a:pt x="0" y="396"/>
                  </a:moveTo>
                  <a:lnTo>
                    <a:pt x="5035" y="2188"/>
                  </a:lnTo>
                  <a:lnTo>
                    <a:pt x="5035" y="2134"/>
                  </a:lnTo>
                  <a:lnTo>
                    <a:pt x="0" y="0"/>
                  </a:lnTo>
                  <a:lnTo>
                    <a:pt x="0" y="396"/>
                  </a:lnTo>
                  <a:lnTo>
                    <a:pt x="0" y="396"/>
                  </a:lnTo>
                  <a:close/>
                </a:path>
              </a:pathLst>
            </a:custGeom>
            <a:gradFill rotWithShape="0">
              <a:gsLst>
                <a:gs pos="0">
                  <a:schemeClr val="bg2">
                    <a:gamma/>
                    <a:shade val="66667"/>
                    <a:invGamma/>
                  </a:schemeClr>
                </a:gs>
                <a:gs pos="100000">
                  <a:schemeClr val="bg2"/>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2" name="Freeform 17"/>
            <p:cNvSpPr/>
            <p:nvPr/>
          </p:nvSpPr>
          <p:spPr bwMode="hidden">
            <a:xfrm>
              <a:off x="2294" y="0"/>
              <a:ext cx="3159" cy="2725"/>
            </a:xfrm>
            <a:custGeom>
              <a:avLst/>
              <a:gdLst/>
              <a:ahLst/>
              <a:cxnLst>
                <a:cxn ang="0">
                  <a:pos x="0" y="0"/>
                </a:cxn>
                <a:cxn ang="0">
                  <a:pos x="3145" y="2727"/>
                </a:cxn>
                <a:cxn ang="0">
                  <a:pos x="3163" y="2704"/>
                </a:cxn>
                <a:cxn ang="0">
                  <a:pos x="102" y="0"/>
                </a:cxn>
                <a:cxn ang="0">
                  <a:pos x="0" y="0"/>
                </a:cxn>
                <a:cxn ang="0">
                  <a:pos x="0" y="0"/>
                </a:cxn>
              </a:cxnLst>
              <a:rect l="0" t="0" r="r" b="b"/>
              <a:pathLst>
                <a:path w="3163" h="2727">
                  <a:moveTo>
                    <a:pt x="0" y="0"/>
                  </a:moveTo>
                  <a:lnTo>
                    <a:pt x="3145" y="2727"/>
                  </a:lnTo>
                  <a:lnTo>
                    <a:pt x="3163" y="2704"/>
                  </a:lnTo>
                  <a:lnTo>
                    <a:pt x="102" y="0"/>
                  </a:lnTo>
                  <a:lnTo>
                    <a:pt x="0" y="0"/>
                  </a:lnTo>
                  <a:lnTo>
                    <a:pt x="0" y="0"/>
                  </a:lnTo>
                  <a:close/>
                </a:path>
              </a:pathLst>
            </a:custGeom>
            <a:gradFill rotWithShape="0">
              <a:gsLst>
                <a:gs pos="0">
                  <a:schemeClr val="bg1">
                    <a:gamma/>
                    <a:shade val="6980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3" name="Freeform 18"/>
            <p:cNvSpPr/>
            <p:nvPr/>
          </p:nvSpPr>
          <p:spPr bwMode="hidden">
            <a:xfrm>
              <a:off x="5435" y="2702"/>
              <a:ext cx="323" cy="299"/>
            </a:xfrm>
            <a:custGeom>
              <a:avLst/>
              <a:gdLst/>
              <a:ahLst/>
              <a:cxnLst>
                <a:cxn ang="0">
                  <a:pos x="323" y="299"/>
                </a:cxn>
                <a:cxn ang="0">
                  <a:pos x="323" y="263"/>
                </a:cxn>
                <a:cxn ang="0">
                  <a:pos x="18" y="0"/>
                </a:cxn>
                <a:cxn ang="0">
                  <a:pos x="0" y="23"/>
                </a:cxn>
                <a:cxn ang="0">
                  <a:pos x="323" y="299"/>
                </a:cxn>
                <a:cxn ang="0">
                  <a:pos x="323" y="299"/>
                </a:cxn>
              </a:cxnLst>
              <a:rect l="0" t="0" r="r" b="b"/>
              <a:pathLst>
                <a:path w="323" h="299">
                  <a:moveTo>
                    <a:pt x="323" y="299"/>
                  </a:moveTo>
                  <a:lnTo>
                    <a:pt x="323" y="263"/>
                  </a:lnTo>
                  <a:lnTo>
                    <a:pt x="18" y="0"/>
                  </a:lnTo>
                  <a:lnTo>
                    <a:pt x="0" y="23"/>
                  </a:lnTo>
                  <a:lnTo>
                    <a:pt x="323" y="299"/>
                  </a:lnTo>
                  <a:lnTo>
                    <a:pt x="323" y="299"/>
                  </a:lnTo>
                  <a:close/>
                </a:path>
              </a:pathLst>
            </a:custGeom>
            <a:gradFill rotWithShape="0">
              <a:gsLst>
                <a:gs pos="0">
                  <a:schemeClr val="bg1"/>
                </a:gs>
                <a:gs pos="100000">
                  <a:schemeClr val="bg1">
                    <a:gamma/>
                    <a:tint val="94118"/>
                    <a:invGamma/>
                  </a:schemeClr>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72" name="Freeform 19"/>
            <p:cNvSpPr/>
            <p:nvPr/>
          </p:nvSpPr>
          <p:spPr>
            <a:xfrm>
              <a:off x="5477" y="2588"/>
              <a:ext cx="281" cy="335"/>
            </a:xfrm>
            <a:custGeom>
              <a:avLst/>
              <a:gdLst/>
              <a:ahLst/>
              <a:cxnLst>
                <a:cxn ang="0">
                  <a:pos x="281" y="335"/>
                </a:cxn>
                <a:cxn ang="0">
                  <a:pos x="281" y="173"/>
                </a:cxn>
                <a:cxn ang="0">
                  <a:pos x="96" y="0"/>
                </a:cxn>
                <a:cxn ang="0">
                  <a:pos x="0" y="90"/>
                </a:cxn>
                <a:cxn ang="0">
                  <a:pos x="281" y="335"/>
                </a:cxn>
                <a:cxn ang="0">
                  <a:pos x="281" y="335"/>
                </a:cxn>
              </a:cxnLst>
              <a:pathLst>
                <a:path w="281" h="335">
                  <a:moveTo>
                    <a:pt x="281" y="335"/>
                  </a:moveTo>
                  <a:lnTo>
                    <a:pt x="281" y="173"/>
                  </a:lnTo>
                  <a:lnTo>
                    <a:pt x="96" y="0"/>
                  </a:lnTo>
                  <a:lnTo>
                    <a:pt x="0" y="90"/>
                  </a:lnTo>
                  <a:lnTo>
                    <a:pt x="281" y="335"/>
                  </a:lnTo>
                  <a:close/>
                </a:path>
              </a:pathLst>
            </a:custGeom>
            <a:solidFill>
              <a:schemeClr val="bg1">
                <a:alpha val="100000"/>
              </a:schemeClr>
            </a:solidFill>
            <a:ln w="9525">
              <a:noFill/>
            </a:ln>
          </p:spPr>
          <p:txBody>
            <a:bodyPr/>
            <a:p>
              <a:endParaRPr lang="zh-CN" altLang="en-US"/>
            </a:p>
          </p:txBody>
        </p:sp>
        <p:sp>
          <p:nvSpPr>
            <p:cNvPr id="65" name="Freeform 20"/>
            <p:cNvSpPr/>
            <p:nvPr/>
          </p:nvSpPr>
          <p:spPr bwMode="hidden">
            <a:xfrm>
              <a:off x="2454" y="0"/>
              <a:ext cx="3119" cy="2678"/>
            </a:xfrm>
            <a:custGeom>
              <a:avLst/>
              <a:gdLst/>
              <a:ahLst/>
              <a:cxnLst>
                <a:cxn ang="0">
                  <a:pos x="0" y="0"/>
                </a:cxn>
                <a:cxn ang="0">
                  <a:pos x="3026" y="2680"/>
                </a:cxn>
                <a:cxn ang="0">
                  <a:pos x="3122" y="2590"/>
                </a:cxn>
                <a:cxn ang="0">
                  <a:pos x="383" y="0"/>
                </a:cxn>
                <a:cxn ang="0">
                  <a:pos x="0" y="0"/>
                </a:cxn>
                <a:cxn ang="0">
                  <a:pos x="0" y="0"/>
                </a:cxn>
              </a:cxnLst>
              <a:rect l="0" t="0" r="r" b="b"/>
              <a:pathLst>
                <a:path w="3122" h="2680">
                  <a:moveTo>
                    <a:pt x="0" y="0"/>
                  </a:moveTo>
                  <a:lnTo>
                    <a:pt x="3026" y="2680"/>
                  </a:lnTo>
                  <a:lnTo>
                    <a:pt x="3122" y="2590"/>
                  </a:lnTo>
                  <a:lnTo>
                    <a:pt x="383" y="0"/>
                  </a:lnTo>
                  <a:lnTo>
                    <a:pt x="0" y="0"/>
                  </a:lnTo>
                  <a:lnTo>
                    <a:pt x="0" y="0"/>
                  </a:lnTo>
                  <a:close/>
                </a:path>
              </a:pathLst>
            </a:custGeom>
            <a:gradFill rotWithShape="0">
              <a:gsLst>
                <a:gs pos="0">
                  <a:schemeClr val="bg1">
                    <a:gamma/>
                    <a:shade val="46275"/>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74" name="Freeform 21"/>
            <p:cNvSpPr/>
            <p:nvPr/>
          </p:nvSpPr>
          <p:spPr>
            <a:xfrm>
              <a:off x="5626" y="2534"/>
              <a:ext cx="132" cy="132"/>
            </a:xfrm>
            <a:custGeom>
              <a:avLst/>
              <a:gdLst/>
              <a:ahLst/>
              <a:cxnLst>
                <a:cxn ang="0">
                  <a:pos x="132" y="132"/>
                </a:cxn>
                <a:cxn ang="0">
                  <a:pos x="0" y="0"/>
                </a:cxn>
                <a:cxn ang="0">
                  <a:pos x="0" y="0"/>
                </a:cxn>
                <a:cxn ang="0">
                  <a:pos x="132" y="132"/>
                </a:cxn>
                <a:cxn ang="0">
                  <a:pos x="132" y="132"/>
                </a:cxn>
              </a:cxnLst>
              <a:pathLst>
                <a:path w="132" h="132">
                  <a:moveTo>
                    <a:pt x="132" y="132"/>
                  </a:moveTo>
                  <a:lnTo>
                    <a:pt x="0" y="0"/>
                  </a:lnTo>
                  <a:lnTo>
                    <a:pt x="132" y="132"/>
                  </a:lnTo>
                  <a:close/>
                </a:path>
              </a:pathLst>
            </a:custGeom>
            <a:solidFill>
              <a:srgbClr val="FF9999">
                <a:alpha val="100000"/>
              </a:srgbClr>
            </a:solidFill>
            <a:ln w="9525">
              <a:noFill/>
            </a:ln>
          </p:spPr>
          <p:txBody>
            <a:bodyPr/>
            <a:p>
              <a:endParaRPr lang="zh-CN" altLang="en-US"/>
            </a:p>
          </p:txBody>
        </p:sp>
        <p:sp>
          <p:nvSpPr>
            <p:cNvPr id="67" name="Freeform 22"/>
            <p:cNvSpPr/>
            <p:nvPr/>
          </p:nvSpPr>
          <p:spPr bwMode="hidden">
            <a:xfrm>
              <a:off x="3112" y="0"/>
              <a:ext cx="2514" cy="2534"/>
            </a:xfrm>
            <a:custGeom>
              <a:avLst/>
              <a:gdLst/>
              <a:ahLst/>
              <a:cxnLst>
                <a:cxn ang="0">
                  <a:pos x="0" y="0"/>
                </a:cxn>
                <a:cxn ang="0">
                  <a:pos x="2517" y="2536"/>
                </a:cxn>
                <a:cxn ang="0">
                  <a:pos x="2517" y="2536"/>
                </a:cxn>
                <a:cxn ang="0">
                  <a:pos x="66" y="0"/>
                </a:cxn>
                <a:cxn ang="0">
                  <a:pos x="0" y="0"/>
                </a:cxn>
                <a:cxn ang="0">
                  <a:pos x="0" y="0"/>
                </a:cxn>
              </a:cxnLst>
              <a:rect l="0" t="0" r="r" b="b"/>
              <a:pathLst>
                <a:path w="2517" h="2536">
                  <a:moveTo>
                    <a:pt x="0" y="0"/>
                  </a:moveTo>
                  <a:lnTo>
                    <a:pt x="2517" y="2536"/>
                  </a:lnTo>
                  <a:lnTo>
                    <a:pt x="2517" y="2536"/>
                  </a:lnTo>
                  <a:lnTo>
                    <a:pt x="66" y="0"/>
                  </a:lnTo>
                  <a:lnTo>
                    <a:pt x="0" y="0"/>
                  </a:lnTo>
                  <a:lnTo>
                    <a:pt x="0" y="0"/>
                  </a:lnTo>
                  <a:close/>
                </a:path>
              </a:pathLst>
            </a:custGeom>
            <a:gradFill rotWithShape="0">
              <a:gsLst>
                <a:gs pos="0">
                  <a:schemeClr val="bg1">
                    <a:gamma/>
                    <a:shade val="51373"/>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8" name="Freeform 23"/>
            <p:cNvSpPr/>
            <p:nvPr/>
          </p:nvSpPr>
          <p:spPr bwMode="hidden">
            <a:xfrm>
              <a:off x="3488" y="0"/>
              <a:ext cx="2198" cy="2480"/>
            </a:xfrm>
            <a:custGeom>
              <a:avLst/>
              <a:gdLst/>
              <a:ahLst/>
              <a:cxnLst>
                <a:cxn ang="0">
                  <a:pos x="0" y="0"/>
                </a:cxn>
                <a:cxn ang="0">
                  <a:pos x="2188" y="2482"/>
                </a:cxn>
                <a:cxn ang="0">
                  <a:pos x="2200" y="2476"/>
                </a:cxn>
                <a:cxn ang="0">
                  <a:pos x="317" y="0"/>
                </a:cxn>
                <a:cxn ang="0">
                  <a:pos x="0" y="0"/>
                </a:cxn>
                <a:cxn ang="0">
                  <a:pos x="0" y="0"/>
                </a:cxn>
              </a:cxnLst>
              <a:rect l="0" t="0" r="r" b="b"/>
              <a:pathLst>
                <a:path w="2200" h="2482">
                  <a:moveTo>
                    <a:pt x="0" y="0"/>
                  </a:moveTo>
                  <a:lnTo>
                    <a:pt x="2188" y="2482"/>
                  </a:lnTo>
                  <a:lnTo>
                    <a:pt x="2200" y="2476"/>
                  </a:lnTo>
                  <a:lnTo>
                    <a:pt x="317" y="0"/>
                  </a:lnTo>
                  <a:lnTo>
                    <a:pt x="0" y="0"/>
                  </a:lnTo>
                  <a:lnTo>
                    <a:pt x="0" y="0"/>
                  </a:lnTo>
                  <a:close/>
                </a:path>
              </a:pathLst>
            </a:custGeom>
            <a:gradFill rotWithShape="0">
              <a:gsLst>
                <a:gs pos="0">
                  <a:schemeClr val="bg2">
                    <a:gamma/>
                    <a:shade val="78824"/>
                    <a:invGamma/>
                  </a:schemeClr>
                </a:gs>
                <a:gs pos="100000">
                  <a:schemeClr val="bg2"/>
                </a:gs>
              </a:gsLst>
              <a:lin ang="5400000" scaled="1"/>
            </a:gradFill>
            <a:ln w="9525" cap="flat" cmpd="sng">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9" name="Freeform 24"/>
            <p:cNvSpPr/>
            <p:nvPr/>
          </p:nvSpPr>
          <p:spPr bwMode="hidden">
            <a:xfrm>
              <a:off x="5674" y="2474"/>
              <a:ext cx="84" cy="96"/>
            </a:xfrm>
            <a:custGeom>
              <a:avLst/>
              <a:gdLst/>
              <a:ahLst/>
              <a:cxnLst>
                <a:cxn ang="0">
                  <a:pos x="84" y="96"/>
                </a:cxn>
                <a:cxn ang="0">
                  <a:pos x="84" y="90"/>
                </a:cxn>
                <a:cxn ang="0">
                  <a:pos x="12" y="0"/>
                </a:cxn>
                <a:cxn ang="0">
                  <a:pos x="0" y="6"/>
                </a:cxn>
                <a:cxn ang="0">
                  <a:pos x="84" y="96"/>
                </a:cxn>
                <a:cxn ang="0">
                  <a:pos x="84" y="96"/>
                </a:cxn>
              </a:cxnLst>
              <a:rect l="0" t="0" r="r" b="b"/>
              <a:pathLst>
                <a:path w="84" h="96">
                  <a:moveTo>
                    <a:pt x="84" y="96"/>
                  </a:moveTo>
                  <a:lnTo>
                    <a:pt x="84" y="90"/>
                  </a:lnTo>
                  <a:lnTo>
                    <a:pt x="12" y="0"/>
                  </a:lnTo>
                  <a:lnTo>
                    <a:pt x="0" y="6"/>
                  </a:lnTo>
                  <a:lnTo>
                    <a:pt x="84" y="96"/>
                  </a:lnTo>
                  <a:lnTo>
                    <a:pt x="84" y="96"/>
                  </a:lnTo>
                  <a:close/>
                </a:path>
              </a:pathLst>
            </a:custGeom>
            <a:gradFill rotWithShape="0">
              <a:gsLst>
                <a:gs pos="0">
                  <a:schemeClr val="bg1"/>
                </a:gs>
                <a:gs pos="100000">
                  <a:schemeClr val="bg1">
                    <a:gamma/>
                    <a:tint val="90980"/>
                    <a:invGamma/>
                  </a:schemeClr>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78" name="Freeform 25"/>
            <p:cNvSpPr/>
            <p:nvPr/>
          </p:nvSpPr>
          <p:spPr>
            <a:xfrm>
              <a:off x="5603" y="850"/>
              <a:ext cx="155" cy="516"/>
            </a:xfrm>
            <a:custGeom>
              <a:avLst/>
              <a:gdLst/>
              <a:ahLst/>
              <a:cxnLst>
                <a:cxn ang="0">
                  <a:pos x="155" y="516"/>
                </a:cxn>
                <a:cxn ang="0">
                  <a:pos x="155" y="204"/>
                </a:cxn>
                <a:cxn ang="0">
                  <a:pos x="77" y="0"/>
                </a:cxn>
                <a:cxn ang="0">
                  <a:pos x="0" y="192"/>
                </a:cxn>
                <a:cxn ang="0">
                  <a:pos x="155" y="516"/>
                </a:cxn>
                <a:cxn ang="0">
                  <a:pos x="155" y="516"/>
                </a:cxn>
              </a:cxnLst>
              <a:pathLst>
                <a:path w="155" h="516">
                  <a:moveTo>
                    <a:pt x="155" y="516"/>
                  </a:moveTo>
                  <a:lnTo>
                    <a:pt x="155" y="204"/>
                  </a:lnTo>
                  <a:lnTo>
                    <a:pt x="77" y="0"/>
                  </a:lnTo>
                  <a:lnTo>
                    <a:pt x="0" y="192"/>
                  </a:lnTo>
                  <a:lnTo>
                    <a:pt x="155" y="516"/>
                  </a:lnTo>
                  <a:close/>
                </a:path>
              </a:pathLst>
            </a:custGeom>
            <a:solidFill>
              <a:schemeClr val="bg2">
                <a:alpha val="100000"/>
              </a:schemeClr>
            </a:solidFill>
            <a:ln w="9525">
              <a:noFill/>
            </a:ln>
          </p:spPr>
          <p:txBody>
            <a:bodyPr/>
            <a:p>
              <a:endParaRPr lang="zh-CN" altLang="en-US"/>
            </a:p>
          </p:txBody>
        </p:sp>
        <p:sp>
          <p:nvSpPr>
            <p:cNvPr id="71" name="Freeform 26"/>
            <p:cNvSpPr/>
            <p:nvPr/>
          </p:nvSpPr>
          <p:spPr bwMode="hidden">
            <a:xfrm>
              <a:off x="5107" y="0"/>
              <a:ext cx="573" cy="1042"/>
            </a:xfrm>
            <a:custGeom>
              <a:avLst/>
              <a:gdLst/>
              <a:ahLst/>
              <a:cxnLst>
                <a:cxn ang="0">
                  <a:pos x="0" y="0"/>
                </a:cxn>
                <a:cxn ang="0">
                  <a:pos x="497" y="1043"/>
                </a:cxn>
                <a:cxn ang="0">
                  <a:pos x="574" y="851"/>
                </a:cxn>
                <a:cxn ang="0">
                  <a:pos x="251" y="0"/>
                </a:cxn>
                <a:cxn ang="0">
                  <a:pos x="0" y="0"/>
                </a:cxn>
                <a:cxn ang="0">
                  <a:pos x="0" y="0"/>
                </a:cxn>
              </a:cxnLst>
              <a:rect l="0" t="0" r="r" b="b"/>
              <a:pathLst>
                <a:path w="574" h="1043">
                  <a:moveTo>
                    <a:pt x="0" y="0"/>
                  </a:moveTo>
                  <a:lnTo>
                    <a:pt x="497" y="1043"/>
                  </a:lnTo>
                  <a:lnTo>
                    <a:pt x="574" y="851"/>
                  </a:lnTo>
                  <a:lnTo>
                    <a:pt x="251" y="0"/>
                  </a:lnTo>
                  <a:lnTo>
                    <a:pt x="0" y="0"/>
                  </a:lnTo>
                  <a:lnTo>
                    <a:pt x="0" y="0"/>
                  </a:lnTo>
                  <a:close/>
                </a:path>
              </a:pathLst>
            </a:custGeom>
            <a:gradFill rotWithShape="0">
              <a:gsLst>
                <a:gs pos="0">
                  <a:schemeClr val="bg2">
                    <a:gamma/>
                    <a:shade val="66667"/>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2" name="Freeform 27"/>
            <p:cNvSpPr/>
            <p:nvPr/>
          </p:nvSpPr>
          <p:spPr bwMode="hidden">
            <a:xfrm>
              <a:off x="5411" y="0"/>
              <a:ext cx="341" cy="796"/>
            </a:xfrm>
            <a:custGeom>
              <a:avLst/>
              <a:gdLst/>
              <a:ahLst/>
              <a:cxnLst>
                <a:cxn ang="0">
                  <a:pos x="144" y="0"/>
                </a:cxn>
                <a:cxn ang="0">
                  <a:pos x="0" y="0"/>
                </a:cxn>
                <a:cxn ang="0">
                  <a:pos x="287" y="797"/>
                </a:cxn>
                <a:cxn ang="0">
                  <a:pos x="341" y="653"/>
                </a:cxn>
                <a:cxn ang="0">
                  <a:pos x="144" y="0"/>
                </a:cxn>
                <a:cxn ang="0">
                  <a:pos x="144" y="0"/>
                </a:cxn>
              </a:cxnLst>
              <a:rect l="0" t="0" r="r" b="b"/>
              <a:pathLst>
                <a:path w="341" h="797">
                  <a:moveTo>
                    <a:pt x="144" y="0"/>
                  </a:moveTo>
                  <a:lnTo>
                    <a:pt x="0" y="0"/>
                  </a:lnTo>
                  <a:lnTo>
                    <a:pt x="287" y="797"/>
                  </a:lnTo>
                  <a:lnTo>
                    <a:pt x="341" y="653"/>
                  </a:lnTo>
                  <a:lnTo>
                    <a:pt x="144" y="0"/>
                  </a:lnTo>
                  <a:lnTo>
                    <a:pt x="144"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81" name="Freeform 28"/>
            <p:cNvSpPr/>
            <p:nvPr/>
          </p:nvSpPr>
          <p:spPr>
            <a:xfrm>
              <a:off x="5698" y="653"/>
              <a:ext cx="60" cy="311"/>
            </a:xfrm>
            <a:custGeom>
              <a:avLst/>
              <a:gdLst/>
              <a:ahLst/>
              <a:cxnLst>
                <a:cxn ang="0">
                  <a:pos x="0" y="144"/>
                </a:cxn>
                <a:cxn ang="0">
                  <a:pos x="60" y="286"/>
                </a:cxn>
                <a:cxn ang="0">
                  <a:pos x="60" y="6"/>
                </a:cxn>
                <a:cxn ang="0">
                  <a:pos x="54" y="0"/>
                </a:cxn>
                <a:cxn ang="0">
                  <a:pos x="0" y="144"/>
                </a:cxn>
                <a:cxn ang="0">
                  <a:pos x="0" y="144"/>
                </a:cxn>
              </a:cxnLst>
              <a:pathLst>
                <a:path w="60" h="312">
                  <a:moveTo>
                    <a:pt x="0" y="144"/>
                  </a:moveTo>
                  <a:lnTo>
                    <a:pt x="60" y="312"/>
                  </a:lnTo>
                  <a:lnTo>
                    <a:pt x="60" y="6"/>
                  </a:lnTo>
                  <a:lnTo>
                    <a:pt x="54" y="0"/>
                  </a:lnTo>
                  <a:lnTo>
                    <a:pt x="0" y="144"/>
                  </a:lnTo>
                  <a:close/>
                </a:path>
              </a:pathLst>
            </a:custGeom>
            <a:solidFill>
              <a:schemeClr val="bg2">
                <a:alpha val="100000"/>
              </a:schemeClr>
            </a:solidFill>
            <a:ln w="9525">
              <a:noFill/>
            </a:ln>
          </p:spPr>
          <p:txBody>
            <a:bodyPr/>
            <a:p>
              <a:endParaRPr lang="zh-CN" altLang="en-US"/>
            </a:p>
          </p:txBody>
        </p:sp>
        <p:sp>
          <p:nvSpPr>
            <p:cNvPr id="74" name="Freeform 29"/>
            <p:cNvSpPr/>
            <p:nvPr/>
          </p:nvSpPr>
          <p:spPr bwMode="hidden">
            <a:xfrm>
              <a:off x="2" y="1601"/>
              <a:ext cx="5752" cy="1864"/>
            </a:xfrm>
            <a:custGeom>
              <a:avLst/>
              <a:gdLst/>
              <a:ahLst/>
              <a:cxnLst>
                <a:cxn ang="0">
                  <a:pos x="0" y="371"/>
                </a:cxn>
                <a:cxn ang="0">
                  <a:pos x="5740" y="1864"/>
                </a:cxn>
                <a:cxn ang="0">
                  <a:pos x="5740" y="1834"/>
                </a:cxn>
                <a:cxn ang="0">
                  <a:pos x="0" y="0"/>
                </a:cxn>
                <a:cxn ang="0">
                  <a:pos x="0" y="371"/>
                </a:cxn>
                <a:cxn ang="0">
                  <a:pos x="0" y="371"/>
                </a:cxn>
              </a:cxnLst>
              <a:rect l="0" t="0" r="r" b="b"/>
              <a:pathLst>
                <a:path w="5740" h="1864">
                  <a:moveTo>
                    <a:pt x="0" y="371"/>
                  </a:moveTo>
                  <a:lnTo>
                    <a:pt x="5740" y="1864"/>
                  </a:lnTo>
                  <a:lnTo>
                    <a:pt x="5740" y="1834"/>
                  </a:lnTo>
                  <a:lnTo>
                    <a:pt x="0" y="0"/>
                  </a:lnTo>
                  <a:lnTo>
                    <a:pt x="0" y="371"/>
                  </a:lnTo>
                  <a:lnTo>
                    <a:pt x="0" y="371"/>
                  </a:lnTo>
                  <a:close/>
                </a:path>
              </a:pathLst>
            </a:custGeom>
            <a:gradFill rotWithShape="0">
              <a:gsLst>
                <a:gs pos="0">
                  <a:schemeClr val="bg1">
                    <a:gamma/>
                    <a:shade val="63529"/>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83" name="Freeform 30"/>
            <p:cNvSpPr/>
            <p:nvPr/>
          </p:nvSpPr>
          <p:spPr>
            <a:xfrm>
              <a:off x="5754" y="3483"/>
              <a:ext cx="6" cy="6"/>
            </a:xfrm>
            <a:custGeom>
              <a:avLst/>
              <a:gdLst/>
              <a:ahLst/>
              <a:cxnLst>
                <a:cxn ang="0">
                  <a:pos x="6" y="6"/>
                </a:cxn>
                <a:cxn ang="0">
                  <a:pos x="0" y="0"/>
                </a:cxn>
                <a:cxn ang="0">
                  <a:pos x="0" y="6"/>
                </a:cxn>
                <a:cxn ang="0">
                  <a:pos x="6" y="6"/>
                </a:cxn>
                <a:cxn ang="0">
                  <a:pos x="6" y="6"/>
                </a:cxn>
              </a:cxnLst>
              <a:pathLst>
                <a:path w="6" h="6">
                  <a:moveTo>
                    <a:pt x="6" y="6"/>
                  </a:moveTo>
                  <a:lnTo>
                    <a:pt x="0" y="0"/>
                  </a:lnTo>
                  <a:lnTo>
                    <a:pt x="0" y="6"/>
                  </a:lnTo>
                  <a:lnTo>
                    <a:pt x="6" y="6"/>
                  </a:lnTo>
                  <a:close/>
                </a:path>
              </a:pathLst>
            </a:custGeom>
            <a:solidFill>
              <a:srgbClr val="18FF00">
                <a:alpha val="100000"/>
              </a:srgbClr>
            </a:solidFill>
            <a:ln w="9525">
              <a:noFill/>
            </a:ln>
          </p:spPr>
          <p:txBody>
            <a:bodyPr/>
            <a:p>
              <a:endParaRPr lang="zh-CN" altLang="en-US"/>
            </a:p>
          </p:txBody>
        </p:sp>
        <p:sp>
          <p:nvSpPr>
            <p:cNvPr id="76" name="Freeform 31"/>
            <p:cNvSpPr/>
            <p:nvPr/>
          </p:nvSpPr>
          <p:spPr bwMode="hidden">
            <a:xfrm>
              <a:off x="2" y="2152"/>
              <a:ext cx="5752" cy="1337"/>
            </a:xfrm>
            <a:custGeom>
              <a:avLst/>
              <a:gdLst/>
              <a:ahLst/>
              <a:cxnLst>
                <a:cxn ang="0">
                  <a:pos x="0" y="366"/>
                </a:cxn>
                <a:cxn ang="0">
                  <a:pos x="5740" y="1337"/>
                </a:cxn>
                <a:cxn ang="0">
                  <a:pos x="5740" y="1331"/>
                </a:cxn>
                <a:cxn ang="0">
                  <a:pos x="0" y="0"/>
                </a:cxn>
                <a:cxn ang="0">
                  <a:pos x="0" y="366"/>
                </a:cxn>
                <a:cxn ang="0">
                  <a:pos x="0" y="366"/>
                </a:cxn>
              </a:cxnLst>
              <a:rect l="0" t="0" r="r" b="b"/>
              <a:pathLst>
                <a:path w="5740" h="1337">
                  <a:moveTo>
                    <a:pt x="0" y="366"/>
                  </a:moveTo>
                  <a:lnTo>
                    <a:pt x="5740" y="1337"/>
                  </a:lnTo>
                  <a:lnTo>
                    <a:pt x="5740" y="1331"/>
                  </a:lnTo>
                  <a:lnTo>
                    <a:pt x="0" y="0"/>
                  </a:lnTo>
                  <a:lnTo>
                    <a:pt x="0" y="366"/>
                  </a:lnTo>
                  <a:lnTo>
                    <a:pt x="0" y="366"/>
                  </a:lnTo>
                  <a:close/>
                </a:path>
              </a:pathLst>
            </a:custGeom>
            <a:gradFill rotWithShape="0">
              <a:gsLst>
                <a:gs pos="0">
                  <a:schemeClr val="bg1">
                    <a:gamma/>
                    <a:shade val="6078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7" name="Freeform 32"/>
            <p:cNvSpPr/>
            <p:nvPr/>
          </p:nvSpPr>
          <p:spPr bwMode="hidden">
            <a:xfrm>
              <a:off x="2" y="3177"/>
              <a:ext cx="5752" cy="414"/>
            </a:xfrm>
            <a:custGeom>
              <a:avLst/>
              <a:gdLst/>
              <a:ahLst/>
              <a:cxnLst>
                <a:cxn ang="0">
                  <a:pos x="0" y="48"/>
                </a:cxn>
                <a:cxn ang="0">
                  <a:pos x="5740" y="414"/>
                </a:cxn>
                <a:cxn ang="0">
                  <a:pos x="5740" y="402"/>
                </a:cxn>
                <a:cxn ang="0">
                  <a:pos x="0" y="0"/>
                </a:cxn>
                <a:cxn ang="0">
                  <a:pos x="0" y="48"/>
                </a:cxn>
                <a:cxn ang="0">
                  <a:pos x="0" y="48"/>
                </a:cxn>
              </a:cxnLst>
              <a:rect l="0" t="0" r="r" b="b"/>
              <a:pathLst>
                <a:path w="5740" h="414">
                  <a:moveTo>
                    <a:pt x="0" y="48"/>
                  </a:moveTo>
                  <a:lnTo>
                    <a:pt x="5740" y="414"/>
                  </a:lnTo>
                  <a:lnTo>
                    <a:pt x="5740" y="402"/>
                  </a:lnTo>
                  <a:lnTo>
                    <a:pt x="0" y="0"/>
                  </a:lnTo>
                  <a:lnTo>
                    <a:pt x="0" y="48"/>
                  </a:lnTo>
                  <a:lnTo>
                    <a:pt x="0" y="48"/>
                  </a:lnTo>
                  <a:close/>
                </a:path>
              </a:pathLst>
            </a:custGeom>
            <a:gradFill rotWithShape="0">
              <a:gsLst>
                <a:gs pos="0">
                  <a:schemeClr val="bg1">
                    <a:gamma/>
                    <a:shade val="84706"/>
                    <a:invGamma/>
                  </a:schemeClr>
                </a:gs>
                <a:gs pos="100000">
                  <a:schemeClr val="bg1"/>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8" name="Freeform 33"/>
            <p:cNvSpPr/>
            <p:nvPr/>
          </p:nvSpPr>
          <p:spPr bwMode="hidden">
            <a:xfrm>
              <a:off x="1297" y="0"/>
              <a:ext cx="4457" cy="3177"/>
            </a:xfrm>
            <a:custGeom>
              <a:avLst/>
              <a:gdLst/>
              <a:ahLst/>
              <a:cxnLst>
                <a:cxn ang="0">
                  <a:pos x="0" y="0"/>
                </a:cxn>
                <a:cxn ang="0">
                  <a:pos x="4448" y="3177"/>
                </a:cxn>
                <a:cxn ang="0">
                  <a:pos x="4448" y="3153"/>
                </a:cxn>
                <a:cxn ang="0">
                  <a:pos x="125" y="0"/>
                </a:cxn>
                <a:cxn ang="0">
                  <a:pos x="0" y="0"/>
                </a:cxn>
                <a:cxn ang="0">
                  <a:pos x="0" y="0"/>
                </a:cxn>
              </a:cxnLst>
              <a:rect l="0" t="0" r="r" b="b"/>
              <a:pathLst>
                <a:path w="4448" h="3177">
                  <a:moveTo>
                    <a:pt x="0" y="0"/>
                  </a:moveTo>
                  <a:lnTo>
                    <a:pt x="4448" y="3177"/>
                  </a:lnTo>
                  <a:lnTo>
                    <a:pt x="4448" y="3153"/>
                  </a:lnTo>
                  <a:lnTo>
                    <a:pt x="125" y="0"/>
                  </a:lnTo>
                  <a:lnTo>
                    <a:pt x="0" y="0"/>
                  </a:lnTo>
                  <a:lnTo>
                    <a:pt x="0" y="0"/>
                  </a:lnTo>
                  <a:close/>
                </a:path>
              </a:pathLst>
            </a:custGeom>
            <a:gradFill rotWithShape="0">
              <a:gsLst>
                <a:gs pos="0">
                  <a:schemeClr val="bg1">
                    <a:gamma/>
                    <a:shade val="48627"/>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9" name="Freeform 34"/>
            <p:cNvSpPr/>
            <p:nvPr/>
          </p:nvSpPr>
          <p:spPr bwMode="hidden">
            <a:xfrm>
              <a:off x="3321" y="0"/>
              <a:ext cx="2433" cy="2614"/>
            </a:xfrm>
            <a:custGeom>
              <a:avLst/>
              <a:gdLst/>
              <a:ahLst/>
              <a:cxnLst>
                <a:cxn ang="0">
                  <a:pos x="0" y="0"/>
                </a:cxn>
                <a:cxn ang="0">
                  <a:pos x="2428" y="2614"/>
                </a:cxn>
                <a:cxn ang="0">
                  <a:pos x="2428" y="2608"/>
                </a:cxn>
                <a:cxn ang="0">
                  <a:pos x="66" y="0"/>
                </a:cxn>
                <a:cxn ang="0">
                  <a:pos x="0" y="0"/>
                </a:cxn>
                <a:cxn ang="0">
                  <a:pos x="0" y="0"/>
                </a:cxn>
              </a:cxnLst>
              <a:rect l="0" t="0" r="r" b="b"/>
              <a:pathLst>
                <a:path w="2428" h="2614">
                  <a:moveTo>
                    <a:pt x="0" y="0"/>
                  </a:moveTo>
                  <a:lnTo>
                    <a:pt x="2428" y="2614"/>
                  </a:lnTo>
                  <a:lnTo>
                    <a:pt x="2428" y="2608"/>
                  </a:lnTo>
                  <a:lnTo>
                    <a:pt x="66" y="0"/>
                  </a:lnTo>
                  <a:lnTo>
                    <a:pt x="0" y="0"/>
                  </a:lnTo>
                  <a:lnTo>
                    <a:pt x="0" y="0"/>
                  </a:lnTo>
                  <a:close/>
                </a:path>
              </a:pathLst>
            </a:custGeom>
            <a:gradFill rotWithShape="0">
              <a:gsLst>
                <a:gs pos="0">
                  <a:schemeClr val="bg1">
                    <a:gamma/>
                    <a:shade val="84706"/>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0" name="Freeform 35"/>
            <p:cNvSpPr/>
            <p:nvPr/>
          </p:nvSpPr>
          <p:spPr bwMode="hidden">
            <a:xfrm>
              <a:off x="3950" y="0"/>
              <a:ext cx="1804" cy="2464"/>
            </a:xfrm>
            <a:custGeom>
              <a:avLst/>
              <a:gdLst/>
              <a:ahLst/>
              <a:cxnLst>
                <a:cxn ang="0">
                  <a:pos x="485" y="0"/>
                </a:cxn>
                <a:cxn ang="0">
                  <a:pos x="0" y="0"/>
                </a:cxn>
                <a:cxn ang="0">
                  <a:pos x="1800" y="2464"/>
                </a:cxn>
                <a:cxn ang="0">
                  <a:pos x="1800" y="2248"/>
                </a:cxn>
                <a:cxn ang="0">
                  <a:pos x="1794" y="2248"/>
                </a:cxn>
                <a:cxn ang="0">
                  <a:pos x="485" y="0"/>
                </a:cxn>
                <a:cxn ang="0">
                  <a:pos x="485" y="0"/>
                </a:cxn>
              </a:cxnLst>
              <a:rect l="0" t="0" r="r" b="b"/>
              <a:pathLst>
                <a:path w="1800" h="2464">
                  <a:moveTo>
                    <a:pt x="485" y="0"/>
                  </a:moveTo>
                  <a:lnTo>
                    <a:pt x="0" y="0"/>
                  </a:lnTo>
                  <a:lnTo>
                    <a:pt x="1800" y="2464"/>
                  </a:lnTo>
                  <a:lnTo>
                    <a:pt x="1800" y="2248"/>
                  </a:lnTo>
                  <a:lnTo>
                    <a:pt x="1794" y="2248"/>
                  </a:lnTo>
                  <a:lnTo>
                    <a:pt x="485" y="0"/>
                  </a:lnTo>
                  <a:lnTo>
                    <a:pt x="485"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1" name="Freeform 36"/>
            <p:cNvSpPr/>
            <p:nvPr/>
          </p:nvSpPr>
          <p:spPr bwMode="hidden">
            <a:xfrm>
              <a:off x="4519" y="0"/>
              <a:ext cx="1235" cy="2074"/>
            </a:xfrm>
            <a:custGeom>
              <a:avLst/>
              <a:gdLst/>
              <a:ahLst/>
              <a:cxnLst>
                <a:cxn ang="0">
                  <a:pos x="0" y="0"/>
                </a:cxn>
                <a:cxn ang="0">
                  <a:pos x="1232" y="2074"/>
                </a:cxn>
                <a:cxn ang="0">
                  <a:pos x="1232" y="2038"/>
                </a:cxn>
                <a:cxn ang="0">
                  <a:pos x="42" y="0"/>
                </a:cxn>
                <a:cxn ang="0">
                  <a:pos x="0" y="0"/>
                </a:cxn>
                <a:cxn ang="0">
                  <a:pos x="0" y="0"/>
                </a:cxn>
              </a:cxnLst>
              <a:rect l="0" t="0" r="r" b="b"/>
              <a:pathLst>
                <a:path w="1232" h="2074">
                  <a:moveTo>
                    <a:pt x="0" y="0"/>
                  </a:moveTo>
                  <a:lnTo>
                    <a:pt x="1232" y="2074"/>
                  </a:lnTo>
                  <a:lnTo>
                    <a:pt x="1232" y="2038"/>
                  </a:lnTo>
                  <a:lnTo>
                    <a:pt x="42" y="0"/>
                  </a:lnTo>
                  <a:lnTo>
                    <a:pt x="0" y="0"/>
                  </a:lnTo>
                  <a:lnTo>
                    <a:pt x="0" y="0"/>
                  </a:lnTo>
                  <a:close/>
                </a:path>
              </a:pathLst>
            </a:custGeom>
            <a:gradFill rotWithShape="0">
              <a:gsLst>
                <a:gs pos="0">
                  <a:schemeClr val="bg1">
                    <a:gamma/>
                    <a:shade val="57647"/>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2" name="Freeform 37"/>
            <p:cNvSpPr/>
            <p:nvPr/>
          </p:nvSpPr>
          <p:spPr bwMode="hidden">
            <a:xfrm>
              <a:off x="4694" y="0"/>
              <a:ext cx="1060" cy="1936"/>
            </a:xfrm>
            <a:custGeom>
              <a:avLst/>
              <a:gdLst/>
              <a:ahLst/>
              <a:cxnLst>
                <a:cxn ang="0">
                  <a:pos x="0" y="0"/>
                </a:cxn>
                <a:cxn ang="0">
                  <a:pos x="1058" y="1936"/>
                </a:cxn>
                <a:cxn ang="0">
                  <a:pos x="1058" y="1930"/>
                </a:cxn>
                <a:cxn ang="0">
                  <a:pos x="54" y="0"/>
                </a:cxn>
                <a:cxn ang="0">
                  <a:pos x="0" y="0"/>
                </a:cxn>
                <a:cxn ang="0">
                  <a:pos x="0" y="0"/>
                </a:cxn>
              </a:cxnLst>
              <a:rect l="0" t="0" r="r" b="b"/>
              <a:pathLst>
                <a:path w="1058" h="1936">
                  <a:moveTo>
                    <a:pt x="0" y="0"/>
                  </a:moveTo>
                  <a:lnTo>
                    <a:pt x="1058" y="1936"/>
                  </a:lnTo>
                  <a:lnTo>
                    <a:pt x="1058" y="1930"/>
                  </a:lnTo>
                  <a:lnTo>
                    <a:pt x="54" y="0"/>
                  </a:lnTo>
                  <a:lnTo>
                    <a:pt x="0" y="0"/>
                  </a:lnTo>
                  <a:lnTo>
                    <a:pt x="0" y="0"/>
                  </a:lnTo>
                  <a:close/>
                </a:path>
              </a:pathLst>
            </a:custGeom>
            <a:gradFill rotWithShape="0">
              <a:gsLst>
                <a:gs pos="0">
                  <a:schemeClr val="bg1">
                    <a:gamma/>
                    <a:shade val="72549"/>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3" name="Freeform 38"/>
            <p:cNvSpPr/>
            <p:nvPr/>
          </p:nvSpPr>
          <p:spPr bwMode="hidden">
            <a:xfrm>
              <a:off x="4981" y="0"/>
              <a:ext cx="773" cy="1487"/>
            </a:xfrm>
            <a:custGeom>
              <a:avLst/>
              <a:gdLst/>
              <a:ahLst/>
              <a:cxnLst>
                <a:cxn ang="0">
                  <a:pos x="771" y="1433"/>
                </a:cxn>
                <a:cxn ang="0">
                  <a:pos x="42" y="0"/>
                </a:cxn>
                <a:cxn ang="0">
                  <a:pos x="0" y="0"/>
                </a:cxn>
                <a:cxn ang="0">
                  <a:pos x="771" y="1487"/>
                </a:cxn>
                <a:cxn ang="0">
                  <a:pos x="771" y="1433"/>
                </a:cxn>
                <a:cxn ang="0">
                  <a:pos x="771" y="1433"/>
                </a:cxn>
              </a:cxnLst>
              <a:rect l="0" t="0" r="r" b="b"/>
              <a:pathLst>
                <a:path w="771" h="1487">
                  <a:moveTo>
                    <a:pt x="771" y="1433"/>
                  </a:moveTo>
                  <a:lnTo>
                    <a:pt x="42" y="0"/>
                  </a:lnTo>
                  <a:lnTo>
                    <a:pt x="0" y="0"/>
                  </a:lnTo>
                  <a:lnTo>
                    <a:pt x="771" y="1487"/>
                  </a:lnTo>
                  <a:lnTo>
                    <a:pt x="771" y="1433"/>
                  </a:lnTo>
                  <a:lnTo>
                    <a:pt x="771" y="1433"/>
                  </a:lnTo>
                  <a:close/>
                </a:path>
              </a:pathLst>
            </a:custGeom>
            <a:gradFill rotWithShape="0">
              <a:gsLst>
                <a:gs pos="0">
                  <a:schemeClr val="bg1">
                    <a:gamma/>
                    <a:shade val="7882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2092" name="Group 39"/>
            <p:cNvGrpSpPr/>
            <p:nvPr userDrawn="1"/>
          </p:nvGrpSpPr>
          <p:grpSpPr>
            <a:xfrm>
              <a:off x="0" y="1632"/>
              <a:ext cx="5758" cy="1858"/>
              <a:chOff x="0" y="1632"/>
              <a:chExt cx="5758" cy="1858"/>
            </a:xfrm>
          </p:grpSpPr>
          <p:sp>
            <p:nvSpPr>
              <p:cNvPr id="85" name="Freeform 40"/>
              <p:cNvSpPr/>
              <p:nvPr/>
            </p:nvSpPr>
            <p:spPr bwMode="hidden">
              <a:xfrm>
                <a:off x="0" y="1632"/>
                <a:ext cx="3670" cy="1313"/>
              </a:xfrm>
              <a:custGeom>
                <a:avLst/>
                <a:gdLst/>
                <a:ahLst/>
                <a:cxnLst>
                  <a:cxn ang="0">
                    <a:pos x="0" y="0"/>
                  </a:cxn>
                  <a:cxn ang="0">
                    <a:pos x="0" y="366"/>
                  </a:cxn>
                  <a:cxn ang="0">
                    <a:pos x="3635" y="1313"/>
                  </a:cxn>
                  <a:cxn ang="0">
                    <a:pos x="3647" y="1235"/>
                  </a:cxn>
                  <a:cxn ang="0">
                    <a:pos x="3659" y="1163"/>
                  </a:cxn>
                  <a:cxn ang="0">
                    <a:pos x="0" y="0"/>
                  </a:cxn>
                  <a:cxn ang="0">
                    <a:pos x="0" y="0"/>
                  </a:cxn>
                </a:cxnLst>
                <a:rect l="0" t="0" r="r" b="b"/>
                <a:pathLst>
                  <a:path w="3659" h="1313">
                    <a:moveTo>
                      <a:pt x="0" y="0"/>
                    </a:moveTo>
                    <a:lnTo>
                      <a:pt x="0" y="366"/>
                    </a:lnTo>
                    <a:lnTo>
                      <a:pt x="3635" y="1313"/>
                    </a:lnTo>
                    <a:lnTo>
                      <a:pt x="3647" y="1235"/>
                    </a:lnTo>
                    <a:lnTo>
                      <a:pt x="3659" y="1163"/>
                    </a:lnTo>
                    <a:lnTo>
                      <a:pt x="0" y="0"/>
                    </a:lnTo>
                    <a:lnTo>
                      <a:pt x="0" y="0"/>
                    </a:lnTo>
                    <a:close/>
                  </a:path>
                </a:pathLst>
              </a:custGeom>
              <a:gradFill rotWithShape="0">
                <a:gsLst>
                  <a:gs pos="0">
                    <a:schemeClr val="bg1">
                      <a:gamma/>
                      <a:shade val="72549"/>
                      <a:invGamma/>
                    </a:schemeClr>
                  </a:gs>
                  <a:gs pos="100000">
                    <a:schemeClr val="bg1"/>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6" name="Freeform 41"/>
              <p:cNvSpPr/>
              <p:nvPr/>
            </p:nvSpPr>
            <p:spPr bwMode="hidden">
              <a:xfrm>
                <a:off x="3646" y="2795"/>
                <a:ext cx="2112" cy="695"/>
              </a:xfrm>
              <a:custGeom>
                <a:avLst/>
                <a:gdLst/>
                <a:ahLst/>
                <a:cxnLst>
                  <a:cxn ang="0">
                    <a:pos x="2105" y="665"/>
                  </a:cxn>
                  <a:cxn ang="0">
                    <a:pos x="24" y="0"/>
                  </a:cxn>
                  <a:cxn ang="0">
                    <a:pos x="12" y="72"/>
                  </a:cxn>
                  <a:cxn ang="0">
                    <a:pos x="0" y="150"/>
                  </a:cxn>
                  <a:cxn ang="0">
                    <a:pos x="2105" y="695"/>
                  </a:cxn>
                  <a:cxn ang="0">
                    <a:pos x="2105" y="665"/>
                  </a:cxn>
                  <a:cxn ang="0">
                    <a:pos x="2105" y="665"/>
                  </a:cxn>
                </a:cxnLst>
                <a:rect l="0" t="0" r="r" b="b"/>
                <a:pathLst>
                  <a:path w="2105" h="695">
                    <a:moveTo>
                      <a:pt x="2105" y="665"/>
                    </a:moveTo>
                    <a:lnTo>
                      <a:pt x="24" y="0"/>
                    </a:lnTo>
                    <a:lnTo>
                      <a:pt x="12" y="72"/>
                    </a:lnTo>
                    <a:lnTo>
                      <a:pt x="0" y="150"/>
                    </a:lnTo>
                    <a:lnTo>
                      <a:pt x="2105" y="695"/>
                    </a:lnTo>
                    <a:lnTo>
                      <a:pt x="2105" y="665"/>
                    </a:lnTo>
                    <a:lnTo>
                      <a:pt x="2105" y="665"/>
                    </a:lnTo>
                    <a:close/>
                  </a:path>
                </a:pathLst>
              </a:custGeom>
              <a:gradFill rotWithShape="0">
                <a:gsLst>
                  <a:gs pos="0">
                    <a:schemeClr val="bg1"/>
                  </a:gs>
                  <a:gs pos="100000">
                    <a:schemeClr val="bg1">
                      <a:gamma/>
                      <a:tint val="90980"/>
                      <a:invGamma/>
                    </a:schemeClr>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sp>
        <p:nvSpPr>
          <p:cNvPr id="33834" name="Rectangle 42"/>
          <p:cNvSpPr>
            <a:spLocks noGrp="1" noChangeArrowheads="1"/>
          </p:cNvSpPr>
          <p:nvPr>
            <p:ph type="ctrTitle" sz="quarter"/>
          </p:nvPr>
        </p:nvSpPr>
        <p:spPr>
          <a:xfrm>
            <a:off x="457200" y="1600200"/>
            <a:ext cx="8229600" cy="1828800"/>
          </a:xfrm>
        </p:spPr>
        <p:txBody>
          <a:bodyPr/>
          <a:lstStyle>
            <a:lvl1pPr>
              <a:defRPr sz="4800"/>
            </a:lvl1pPr>
          </a:lstStyle>
          <a:p>
            <a:r>
              <a:rPr lang="zh-CN" altLang="en-US"/>
              <a:t>单击此处编辑母版标题样式</a:t>
            </a:r>
            <a:endParaRPr lang="zh-CN" altLang="en-US"/>
          </a:p>
        </p:txBody>
      </p:sp>
      <p:sp>
        <p:nvSpPr>
          <p:cNvPr id="33835" name="Rectangle 43"/>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sz="3600"/>
            </a:lvl1pPr>
          </a:lstStyle>
          <a:p>
            <a:r>
              <a:rPr lang="zh-CN" altLang="en-US"/>
              <a:t>单击此处编辑母版副标题样式</a:t>
            </a:r>
            <a:endParaRPr lang="zh-CN" altLang="en-US"/>
          </a:p>
        </p:txBody>
      </p:sp>
      <p:sp>
        <p:nvSpPr>
          <p:cNvPr id="87" name="Rectangle 44"/>
          <p:cNvSpPr>
            <a:spLocks noGrp="1" noChangeArrowheads="1"/>
          </p:cNvSpPr>
          <p:nvPr>
            <p:ph type="dt" sz="quarter" idx="2"/>
          </p:nvPr>
        </p:nvSpPr>
        <p:spPr bwMode="auto">
          <a:xfrm>
            <a:off x="457200" y="6243638"/>
            <a:ext cx="2133600" cy="457200"/>
          </a:xfrm>
          <a:prstGeom prst="rect">
            <a:avLst/>
          </a:prstGeom>
          <a:ln>
            <a:miter lim="800000"/>
          </a:ln>
        </p:spPr>
        <p:txBody>
          <a:bodyPr vert="horz" wrap="square" lIns="91440" tIns="45720" rIns="91440" bIns="45720"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88" name="Rectangle 4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89" name="Rectangle 46"/>
          <p:cNvSpPr>
            <a:spLocks noGrp="1" noChangeArrowheads="1"/>
          </p:cNvSpPr>
          <p:nvPr>
            <p:ph type="sldNum" sz="quarter" idx="4"/>
          </p:nvPr>
        </p:nvSpPr>
        <p:spPr bwMode="auto">
          <a:xfrm>
            <a:off x="6553200" y="6243638"/>
            <a:ext cx="2133600" cy="457200"/>
          </a:xfrm>
          <a:prstGeom prst="rect">
            <a:avLst/>
          </a:prstGeom>
          <a:ln>
            <a:miter lim="800000"/>
          </a:ln>
        </p:spPr>
        <p:txBody>
          <a:bodyPr vert="horz" wrap="square" lIns="91440" tIns="45720" rIns="91440" bIns="45720"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E21B93B-33ED-4160-86B6-FDE12177A09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3.png"/><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08.xml"/><Relationship Id="rId8" Type="http://schemas.openxmlformats.org/officeDocument/2006/relationships/slideLayout" Target="../slideLayouts/slideLayout107.xml"/><Relationship Id="rId7" Type="http://schemas.openxmlformats.org/officeDocument/2006/relationships/slideLayout" Target="../slideLayouts/slideLayout106.xml"/><Relationship Id="rId6" Type="http://schemas.openxmlformats.org/officeDocument/2006/relationships/slideLayout" Target="../slideLayouts/slideLayout105.xml"/><Relationship Id="rId5" Type="http://schemas.openxmlformats.org/officeDocument/2006/relationships/slideLayout" Target="../slideLayouts/slideLayout104.xml"/><Relationship Id="rId4" Type="http://schemas.openxmlformats.org/officeDocument/2006/relationships/slideLayout" Target="../slideLayouts/slideLayout103.xml"/><Relationship Id="rId3" Type="http://schemas.openxmlformats.org/officeDocument/2006/relationships/slideLayout" Target="../slideLayouts/slideLayout102.xml"/><Relationship Id="rId2" Type="http://schemas.openxmlformats.org/officeDocument/2006/relationships/slideLayout" Target="../slideLayouts/slideLayout101.xml"/><Relationship Id="rId15" Type="http://schemas.openxmlformats.org/officeDocument/2006/relationships/theme" Target="../theme/theme10.xml"/><Relationship Id="rId14" Type="http://schemas.openxmlformats.org/officeDocument/2006/relationships/image" Target="../media/image3.png"/><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110.xml"/><Relationship Id="rId10" Type="http://schemas.openxmlformats.org/officeDocument/2006/relationships/slideLayout" Target="../slideLayouts/slideLayout109.xml"/><Relationship Id="rId1" Type="http://schemas.openxmlformats.org/officeDocument/2006/relationships/slideLayout" Target="../slideLayouts/slideLayout10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5" Type="http://schemas.openxmlformats.org/officeDocument/2006/relationships/theme" Target="../theme/theme2.xml"/><Relationship Id="rId14" Type="http://schemas.openxmlformats.org/officeDocument/2006/relationships/image" Target="../media/image3.png"/><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5" Type="http://schemas.openxmlformats.org/officeDocument/2006/relationships/theme" Target="../theme/theme3.xml"/><Relationship Id="rId14" Type="http://schemas.openxmlformats.org/officeDocument/2006/relationships/image" Target="../media/image3.png"/><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5" Type="http://schemas.openxmlformats.org/officeDocument/2006/relationships/theme" Target="../theme/theme4.xml"/><Relationship Id="rId14" Type="http://schemas.openxmlformats.org/officeDocument/2006/relationships/image" Target="../media/image3.png"/><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3.xml"/><Relationship Id="rId8" Type="http://schemas.openxmlformats.org/officeDocument/2006/relationships/slideLayout" Target="../slideLayouts/slideLayout52.xml"/><Relationship Id="rId7" Type="http://schemas.openxmlformats.org/officeDocument/2006/relationships/slideLayout" Target="../slideLayouts/slideLayout51.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3" Type="http://schemas.openxmlformats.org/officeDocument/2006/relationships/slideLayout" Target="../slideLayouts/slideLayout47.xml"/><Relationship Id="rId2" Type="http://schemas.openxmlformats.org/officeDocument/2006/relationships/slideLayout" Target="../slideLayouts/slideLayout46.xml"/><Relationship Id="rId15" Type="http://schemas.openxmlformats.org/officeDocument/2006/relationships/theme" Target="../theme/theme5.xml"/><Relationship Id="rId14" Type="http://schemas.openxmlformats.org/officeDocument/2006/relationships/image" Target="../media/image3.png"/><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55.xml"/><Relationship Id="rId10" Type="http://schemas.openxmlformats.org/officeDocument/2006/relationships/slideLayout" Target="../slideLayouts/slideLayout54.xml"/><Relationship Id="rId1"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4.xml"/><Relationship Id="rId8" Type="http://schemas.openxmlformats.org/officeDocument/2006/relationships/slideLayout" Target="../slideLayouts/slideLayout63.xml"/><Relationship Id="rId7" Type="http://schemas.openxmlformats.org/officeDocument/2006/relationships/slideLayout" Target="../slideLayouts/slideLayout62.xml"/><Relationship Id="rId6" Type="http://schemas.openxmlformats.org/officeDocument/2006/relationships/slideLayout" Target="../slideLayouts/slideLayout61.xml"/><Relationship Id="rId5" Type="http://schemas.openxmlformats.org/officeDocument/2006/relationships/slideLayout" Target="../slideLayouts/slideLayout60.xml"/><Relationship Id="rId4" Type="http://schemas.openxmlformats.org/officeDocument/2006/relationships/slideLayout" Target="../slideLayouts/slideLayout59.xml"/><Relationship Id="rId3" Type="http://schemas.openxmlformats.org/officeDocument/2006/relationships/slideLayout" Target="../slideLayouts/slideLayout58.xml"/><Relationship Id="rId2" Type="http://schemas.openxmlformats.org/officeDocument/2006/relationships/slideLayout" Target="../slideLayouts/slideLayout57.xml"/><Relationship Id="rId15" Type="http://schemas.openxmlformats.org/officeDocument/2006/relationships/theme" Target="../theme/theme6.xml"/><Relationship Id="rId14" Type="http://schemas.openxmlformats.org/officeDocument/2006/relationships/image" Target="../media/image3.png"/><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66.xml"/><Relationship Id="rId10" Type="http://schemas.openxmlformats.org/officeDocument/2006/relationships/slideLayout" Target="../slideLayouts/slideLayout65.xml"/><Relationship Id="rId1" Type="http://schemas.openxmlformats.org/officeDocument/2006/relationships/slideLayout" Target="../slideLayouts/slideLayout56.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75.xml"/><Relationship Id="rId8" Type="http://schemas.openxmlformats.org/officeDocument/2006/relationships/slideLayout" Target="../slideLayouts/slideLayout74.xml"/><Relationship Id="rId7" Type="http://schemas.openxmlformats.org/officeDocument/2006/relationships/slideLayout" Target="../slideLayouts/slideLayout73.xml"/><Relationship Id="rId6" Type="http://schemas.openxmlformats.org/officeDocument/2006/relationships/slideLayout" Target="../slideLayouts/slideLayout72.xml"/><Relationship Id="rId5" Type="http://schemas.openxmlformats.org/officeDocument/2006/relationships/slideLayout" Target="../slideLayouts/slideLayout71.xml"/><Relationship Id="rId4" Type="http://schemas.openxmlformats.org/officeDocument/2006/relationships/slideLayout" Target="../slideLayouts/slideLayout70.xml"/><Relationship Id="rId3" Type="http://schemas.openxmlformats.org/officeDocument/2006/relationships/slideLayout" Target="../slideLayouts/slideLayout69.xml"/><Relationship Id="rId2" Type="http://schemas.openxmlformats.org/officeDocument/2006/relationships/slideLayout" Target="../slideLayouts/slideLayout68.xml"/><Relationship Id="rId15" Type="http://schemas.openxmlformats.org/officeDocument/2006/relationships/theme" Target="../theme/theme7.xml"/><Relationship Id="rId14" Type="http://schemas.openxmlformats.org/officeDocument/2006/relationships/image" Target="../media/image3.png"/><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77.xml"/><Relationship Id="rId10" Type="http://schemas.openxmlformats.org/officeDocument/2006/relationships/slideLayout" Target="../slideLayouts/slideLayout76.xml"/><Relationship Id="rId1" Type="http://schemas.openxmlformats.org/officeDocument/2006/relationships/slideLayout" Target="../slideLayouts/slideLayout67.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86.xml"/><Relationship Id="rId8" Type="http://schemas.openxmlformats.org/officeDocument/2006/relationships/slideLayout" Target="../slideLayouts/slideLayout85.xml"/><Relationship Id="rId7" Type="http://schemas.openxmlformats.org/officeDocument/2006/relationships/slideLayout" Target="../slideLayouts/slideLayout84.xml"/><Relationship Id="rId6" Type="http://schemas.openxmlformats.org/officeDocument/2006/relationships/slideLayout" Target="../slideLayouts/slideLayout83.xml"/><Relationship Id="rId5" Type="http://schemas.openxmlformats.org/officeDocument/2006/relationships/slideLayout" Target="../slideLayouts/slideLayout82.xml"/><Relationship Id="rId4" Type="http://schemas.openxmlformats.org/officeDocument/2006/relationships/slideLayout" Target="../slideLayouts/slideLayout81.xml"/><Relationship Id="rId3" Type="http://schemas.openxmlformats.org/officeDocument/2006/relationships/slideLayout" Target="../slideLayouts/slideLayout80.xml"/><Relationship Id="rId2" Type="http://schemas.openxmlformats.org/officeDocument/2006/relationships/slideLayout" Target="../slideLayouts/slideLayout79.xml"/><Relationship Id="rId15" Type="http://schemas.openxmlformats.org/officeDocument/2006/relationships/theme" Target="../theme/theme8.xml"/><Relationship Id="rId14" Type="http://schemas.openxmlformats.org/officeDocument/2006/relationships/image" Target="../media/image3.png"/><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88.xml"/><Relationship Id="rId10" Type="http://schemas.openxmlformats.org/officeDocument/2006/relationships/slideLayout" Target="../slideLayouts/slideLayout87.xml"/><Relationship Id="rId1" Type="http://schemas.openxmlformats.org/officeDocument/2006/relationships/slideLayout" Target="../slideLayouts/slideLayout78.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97.xml"/><Relationship Id="rId8" Type="http://schemas.openxmlformats.org/officeDocument/2006/relationships/slideLayout" Target="../slideLayouts/slideLayout96.xml"/><Relationship Id="rId7" Type="http://schemas.openxmlformats.org/officeDocument/2006/relationships/slideLayout" Target="../slideLayouts/slideLayout95.xml"/><Relationship Id="rId6" Type="http://schemas.openxmlformats.org/officeDocument/2006/relationships/slideLayout" Target="../slideLayouts/slideLayout94.xml"/><Relationship Id="rId5" Type="http://schemas.openxmlformats.org/officeDocument/2006/relationships/slideLayout" Target="../slideLayouts/slideLayout93.xml"/><Relationship Id="rId4" Type="http://schemas.openxmlformats.org/officeDocument/2006/relationships/slideLayout" Target="../slideLayouts/slideLayout92.xml"/><Relationship Id="rId3" Type="http://schemas.openxmlformats.org/officeDocument/2006/relationships/slideLayout" Target="../slideLayouts/slideLayout91.xml"/><Relationship Id="rId2" Type="http://schemas.openxmlformats.org/officeDocument/2006/relationships/slideLayout" Target="../slideLayouts/slideLayout90.xml"/><Relationship Id="rId15" Type="http://schemas.openxmlformats.org/officeDocument/2006/relationships/theme" Target="../theme/theme9.xml"/><Relationship Id="rId14" Type="http://schemas.openxmlformats.org/officeDocument/2006/relationships/image" Target="../media/image3.png"/><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99.xml"/><Relationship Id="rId10" Type="http://schemas.openxmlformats.org/officeDocument/2006/relationships/slideLayout" Target="../slideLayouts/slideLayout98.xml"/><Relationship Id="rId1"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58"/>
            </a:gs>
            <a:gs pos="100000">
              <a:schemeClr val="bg1"/>
            </a:gs>
          </a:gsLst>
          <a:lin ang="2700000" scaled="1"/>
          <a:tileRect/>
        </a:gradFill>
        <a:effectLst/>
      </p:bgPr>
    </p:bg>
    <p:spTree>
      <p:nvGrpSpPr>
        <p:cNvPr id="1" name=""/>
        <p:cNvGrpSpPr/>
        <p:nvPr/>
      </p:nvGrpSpPr>
      <p:grpSpPr/>
      <p:grpSp>
        <p:nvGrpSpPr>
          <p:cNvPr id="1026" name="Group 2"/>
          <p:cNvGrpSpPr/>
          <p:nvPr/>
        </p:nvGrpSpPr>
        <p:grpSpPr>
          <a:xfrm>
            <a:off x="0" y="0"/>
            <a:ext cx="9144000" cy="6856413"/>
            <a:chOff x="0" y="0"/>
            <a:chExt cx="5760" cy="4319"/>
          </a:xfrm>
        </p:grpSpPr>
        <p:sp>
          <p:nvSpPr>
            <p:cNvPr id="32771" name="Freeform 3"/>
            <p:cNvSpPr/>
            <p:nvPr/>
          </p:nvSpPr>
          <p:spPr bwMode="hidden">
            <a:xfrm>
              <a:off x="0" y="12"/>
              <a:ext cx="5758" cy="3273"/>
            </a:xfrm>
            <a:custGeom>
              <a:avLst/>
              <a:gdLst/>
              <a:ahLst/>
              <a:cxnLst>
                <a:cxn ang="0">
                  <a:pos x="3193" y="1816"/>
                </a:cxn>
                <a:cxn ang="0">
                  <a:pos x="0" y="0"/>
                </a:cxn>
                <a:cxn ang="0">
                  <a:pos x="0" y="522"/>
                </a:cxn>
                <a:cxn ang="0">
                  <a:pos x="3037" y="1978"/>
                </a:cxn>
                <a:cxn ang="0">
                  <a:pos x="5740" y="3273"/>
                </a:cxn>
                <a:cxn ang="0">
                  <a:pos x="5740" y="3267"/>
                </a:cxn>
                <a:cxn ang="0">
                  <a:pos x="3193" y="1816"/>
                </a:cxn>
                <a:cxn ang="0">
                  <a:pos x="3193" y="1816"/>
                </a:cxn>
              </a:cxnLst>
              <a:rect l="0" t="0" r="r" b="b"/>
              <a:pathLst>
                <a:path w="5740" h="3273">
                  <a:moveTo>
                    <a:pt x="3193" y="1816"/>
                  </a:moveTo>
                  <a:lnTo>
                    <a:pt x="0" y="0"/>
                  </a:lnTo>
                  <a:lnTo>
                    <a:pt x="0" y="522"/>
                  </a:lnTo>
                  <a:lnTo>
                    <a:pt x="3037" y="1978"/>
                  </a:lnTo>
                  <a:lnTo>
                    <a:pt x="5740" y="3273"/>
                  </a:lnTo>
                  <a:lnTo>
                    <a:pt x="5740" y="3267"/>
                  </a:lnTo>
                  <a:lnTo>
                    <a:pt x="3193" y="1816"/>
                  </a:lnTo>
                  <a:lnTo>
                    <a:pt x="3193" y="1816"/>
                  </a:lnTo>
                  <a:close/>
                </a:path>
              </a:pathLst>
            </a:custGeom>
            <a:gradFill rotWithShape="0">
              <a:gsLst>
                <a:gs pos="0">
                  <a:schemeClr val="bg2">
                    <a:gamma/>
                    <a:shade val="63529"/>
                    <a:invGamma/>
                  </a:schemeClr>
                </a:gs>
                <a:gs pos="100000">
                  <a:schemeClr val="bg2"/>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72" name="Freeform 4"/>
            <p:cNvSpPr/>
            <p:nvPr/>
          </p:nvSpPr>
          <p:spPr bwMode="hidden">
            <a:xfrm>
              <a:off x="149" y="0"/>
              <a:ext cx="5609" cy="3243"/>
            </a:xfrm>
            <a:custGeom>
              <a:avLst/>
              <a:gdLst/>
              <a:ahLst/>
              <a:cxnLst>
                <a:cxn ang="0">
                  <a:pos x="3163" y="1714"/>
                </a:cxn>
                <a:cxn ang="0">
                  <a:pos x="431" y="0"/>
                </a:cxn>
                <a:cxn ang="0">
                  <a:pos x="0" y="0"/>
                </a:cxn>
                <a:cxn ang="0">
                  <a:pos x="3086" y="1786"/>
                </a:cxn>
                <a:cxn ang="0">
                  <a:pos x="5591" y="3243"/>
                </a:cxn>
                <a:cxn ang="0">
                  <a:pos x="5591" y="3237"/>
                </a:cxn>
                <a:cxn ang="0">
                  <a:pos x="3163" y="1714"/>
                </a:cxn>
                <a:cxn ang="0">
                  <a:pos x="3163" y="1714"/>
                </a:cxn>
              </a:cxnLst>
              <a:rect l="0" t="0" r="r" b="b"/>
              <a:pathLst>
                <a:path w="5591" h="3243">
                  <a:moveTo>
                    <a:pt x="3163" y="1714"/>
                  </a:moveTo>
                  <a:lnTo>
                    <a:pt x="431" y="0"/>
                  </a:lnTo>
                  <a:lnTo>
                    <a:pt x="0" y="0"/>
                  </a:lnTo>
                  <a:lnTo>
                    <a:pt x="3086" y="1786"/>
                  </a:lnTo>
                  <a:lnTo>
                    <a:pt x="5591" y="3243"/>
                  </a:lnTo>
                  <a:lnTo>
                    <a:pt x="5591" y="3237"/>
                  </a:lnTo>
                  <a:lnTo>
                    <a:pt x="3163" y="1714"/>
                  </a:lnTo>
                  <a:lnTo>
                    <a:pt x="3163" y="1714"/>
                  </a:lnTo>
                  <a:close/>
                </a:path>
              </a:pathLst>
            </a:custGeom>
            <a:gradFill rotWithShape="0">
              <a:gsLst>
                <a:gs pos="0">
                  <a:schemeClr val="bg1">
                    <a:gamma/>
                    <a:shade val="6078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73" name="Freeform 5"/>
            <p:cNvSpPr/>
            <p:nvPr/>
          </p:nvSpPr>
          <p:spPr bwMode="hidden">
            <a:xfrm>
              <a:off x="0" y="3433"/>
              <a:ext cx="4038" cy="191"/>
            </a:xfrm>
            <a:custGeom>
              <a:avLst/>
              <a:gdLst/>
              <a:ahLst/>
              <a:cxnLst>
                <a:cxn ang="0">
                  <a:pos x="0" y="156"/>
                </a:cxn>
                <a:cxn ang="0">
                  <a:pos x="4042" y="192"/>
                </a:cxn>
                <a:cxn ang="0">
                  <a:pos x="4042" y="144"/>
                </a:cxn>
                <a:cxn ang="0">
                  <a:pos x="0" y="0"/>
                </a:cxn>
                <a:cxn ang="0">
                  <a:pos x="0" y="156"/>
                </a:cxn>
                <a:cxn ang="0">
                  <a:pos x="0" y="156"/>
                </a:cxn>
              </a:cxnLst>
              <a:rect l="0" t="0" r="r" b="b"/>
              <a:pathLst>
                <a:path w="4042" h="192">
                  <a:moveTo>
                    <a:pt x="0" y="156"/>
                  </a:moveTo>
                  <a:lnTo>
                    <a:pt x="4042" y="192"/>
                  </a:lnTo>
                  <a:lnTo>
                    <a:pt x="4042" y="144"/>
                  </a:lnTo>
                  <a:lnTo>
                    <a:pt x="0" y="0"/>
                  </a:lnTo>
                  <a:lnTo>
                    <a:pt x="0" y="156"/>
                  </a:lnTo>
                  <a:lnTo>
                    <a:pt x="0" y="156"/>
                  </a:lnTo>
                  <a:close/>
                </a:path>
              </a:pathLst>
            </a:custGeom>
            <a:gradFill rotWithShape="0">
              <a:gsLst>
                <a:gs pos="0">
                  <a:schemeClr val="bg2">
                    <a:gamma/>
                    <a:shade val="75686"/>
                    <a:invGamma/>
                  </a:schemeClr>
                </a:gs>
                <a:gs pos="100000">
                  <a:schemeClr val="bg2"/>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5" name="Freeform 6"/>
            <p:cNvSpPr/>
            <p:nvPr/>
          </p:nvSpPr>
          <p:spPr>
            <a:xfrm>
              <a:off x="4038" y="3577"/>
              <a:ext cx="1720" cy="65"/>
            </a:xfrm>
            <a:custGeom>
              <a:avLst/>
              <a:gdLst/>
              <a:ahLst/>
              <a:cxnLst>
                <a:cxn ang="0">
                  <a:pos x="1670" y="40"/>
                </a:cxn>
                <a:cxn ang="0">
                  <a:pos x="1670" y="34"/>
                </a:cxn>
                <a:cxn ang="0">
                  <a:pos x="0" y="0"/>
                </a:cxn>
                <a:cxn ang="0">
                  <a:pos x="0" y="33"/>
                </a:cxn>
                <a:cxn ang="0">
                  <a:pos x="1670" y="40"/>
                </a:cxn>
                <a:cxn ang="0">
                  <a:pos x="1670" y="40"/>
                </a:cxn>
              </a:cxnLst>
              <a:pathLst>
                <a:path w="1722" h="66">
                  <a:moveTo>
                    <a:pt x="1722" y="66"/>
                  </a:moveTo>
                  <a:lnTo>
                    <a:pt x="1722" y="60"/>
                  </a:lnTo>
                  <a:lnTo>
                    <a:pt x="0" y="0"/>
                  </a:lnTo>
                  <a:lnTo>
                    <a:pt x="0" y="48"/>
                  </a:lnTo>
                  <a:lnTo>
                    <a:pt x="1722" y="66"/>
                  </a:lnTo>
                  <a:close/>
                </a:path>
              </a:pathLst>
            </a:custGeom>
            <a:gradFill rotWithShape="0">
              <a:gsLst>
                <a:gs pos="0">
                  <a:schemeClr val="bg2">
                    <a:alpha val="100000"/>
                  </a:schemeClr>
                </a:gs>
                <a:gs pos="100000">
                  <a:schemeClr val="bg1">
                    <a:alpha val="100000"/>
                  </a:schemeClr>
                </a:gs>
              </a:gsLst>
              <a:lin ang="0" scaled="1"/>
              <a:tileRect/>
            </a:gradFill>
            <a:ln w="9525">
              <a:noFill/>
            </a:ln>
          </p:spPr>
          <p:txBody>
            <a:bodyPr/>
            <a:p>
              <a:endParaRPr lang="zh-CN" altLang="en-US"/>
            </a:p>
          </p:txBody>
        </p:sp>
        <p:sp>
          <p:nvSpPr>
            <p:cNvPr id="32775" name="Freeform 7"/>
            <p:cNvSpPr/>
            <p:nvPr/>
          </p:nvSpPr>
          <p:spPr bwMode="hidden">
            <a:xfrm>
              <a:off x="0" y="3726"/>
              <a:ext cx="4784" cy="329"/>
            </a:xfrm>
            <a:custGeom>
              <a:avLst/>
              <a:gdLst/>
              <a:ahLst/>
              <a:cxnLst>
                <a:cxn ang="0">
                  <a:pos x="0" y="329"/>
                </a:cxn>
                <a:cxn ang="0">
                  <a:pos x="4789" y="77"/>
                </a:cxn>
                <a:cxn ang="0">
                  <a:pos x="4789" y="0"/>
                </a:cxn>
                <a:cxn ang="0">
                  <a:pos x="0" y="107"/>
                </a:cxn>
                <a:cxn ang="0">
                  <a:pos x="0" y="329"/>
                </a:cxn>
                <a:cxn ang="0">
                  <a:pos x="0" y="329"/>
                </a:cxn>
              </a:cxnLst>
              <a:rect l="0" t="0" r="r" b="b"/>
              <a:pathLst>
                <a:path w="4789" h="329">
                  <a:moveTo>
                    <a:pt x="0" y="329"/>
                  </a:moveTo>
                  <a:lnTo>
                    <a:pt x="4789" y="77"/>
                  </a:lnTo>
                  <a:lnTo>
                    <a:pt x="4789" y="0"/>
                  </a:lnTo>
                  <a:lnTo>
                    <a:pt x="0" y="107"/>
                  </a:lnTo>
                  <a:lnTo>
                    <a:pt x="0" y="329"/>
                  </a:lnTo>
                  <a:lnTo>
                    <a:pt x="0" y="329"/>
                  </a:lnTo>
                  <a:close/>
                </a:path>
              </a:pathLst>
            </a:custGeom>
            <a:gradFill rotWithShape="0">
              <a:gsLst>
                <a:gs pos="0">
                  <a:schemeClr val="bg1">
                    <a:gamma/>
                    <a:shade val="81961"/>
                    <a:invGamma/>
                  </a:schemeClr>
                </a:gs>
                <a:gs pos="100000">
                  <a:schemeClr val="bg1"/>
                </a:gs>
              </a:gsLst>
              <a:lin ang="0" scaled="1"/>
            </a:gradFill>
            <a:ln w="9525" cap="flat" cmpd="sng">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7" name="Freeform 8"/>
            <p:cNvSpPr/>
            <p:nvPr/>
          </p:nvSpPr>
          <p:spPr>
            <a:xfrm>
              <a:off x="4784" y="3702"/>
              <a:ext cx="974" cy="101"/>
            </a:xfrm>
            <a:custGeom>
              <a:avLst/>
              <a:gdLst/>
              <a:ahLst/>
              <a:cxnLst>
                <a:cxn ang="0">
                  <a:pos x="949" y="48"/>
                </a:cxn>
                <a:cxn ang="0">
                  <a:pos x="949" y="0"/>
                </a:cxn>
                <a:cxn ang="0">
                  <a:pos x="0" y="24"/>
                </a:cxn>
                <a:cxn ang="0">
                  <a:pos x="0" y="101"/>
                </a:cxn>
                <a:cxn ang="0">
                  <a:pos x="949" y="48"/>
                </a:cxn>
                <a:cxn ang="0">
                  <a:pos x="949" y="48"/>
                </a:cxn>
              </a:cxnLst>
              <a:pathLst>
                <a:path w="975" h="101">
                  <a:moveTo>
                    <a:pt x="975" y="48"/>
                  </a:moveTo>
                  <a:lnTo>
                    <a:pt x="975" y="0"/>
                  </a:lnTo>
                  <a:lnTo>
                    <a:pt x="0" y="24"/>
                  </a:lnTo>
                  <a:lnTo>
                    <a:pt x="0" y="101"/>
                  </a:lnTo>
                  <a:lnTo>
                    <a:pt x="975" y="48"/>
                  </a:lnTo>
                  <a:close/>
                </a:path>
              </a:pathLst>
            </a:custGeom>
            <a:solidFill>
              <a:schemeClr val="bg1">
                <a:alpha val="100000"/>
              </a:schemeClr>
            </a:solidFill>
            <a:ln w="9525">
              <a:noFill/>
            </a:ln>
          </p:spPr>
          <p:txBody>
            <a:bodyPr/>
            <a:p>
              <a:endParaRPr lang="zh-CN" altLang="en-US"/>
            </a:p>
          </p:txBody>
        </p:sp>
        <p:sp>
          <p:nvSpPr>
            <p:cNvPr id="1038" name="Freeform 9"/>
            <p:cNvSpPr/>
            <p:nvPr/>
          </p:nvSpPr>
          <p:spPr>
            <a:xfrm>
              <a:off x="3619" y="3815"/>
              <a:ext cx="2139" cy="198"/>
            </a:xfrm>
            <a:custGeom>
              <a:avLst/>
              <a:gdLst/>
              <a:ahLst/>
              <a:cxnLst>
                <a:cxn ang="0">
                  <a:pos x="2089" y="0"/>
                </a:cxn>
                <a:cxn ang="0">
                  <a:pos x="0" y="156"/>
                </a:cxn>
                <a:cxn ang="0">
                  <a:pos x="0" y="198"/>
                </a:cxn>
                <a:cxn ang="0">
                  <a:pos x="2089" y="0"/>
                </a:cxn>
                <a:cxn ang="0">
                  <a:pos x="2089" y="0"/>
                </a:cxn>
              </a:cxnLst>
              <a:pathLst>
                <a:path w="2141" h="198">
                  <a:moveTo>
                    <a:pt x="2141" y="0"/>
                  </a:moveTo>
                  <a:lnTo>
                    <a:pt x="0" y="156"/>
                  </a:lnTo>
                  <a:lnTo>
                    <a:pt x="0" y="198"/>
                  </a:lnTo>
                  <a:lnTo>
                    <a:pt x="2141" y="0"/>
                  </a:lnTo>
                  <a:close/>
                </a:path>
              </a:pathLst>
            </a:custGeom>
            <a:solidFill>
              <a:schemeClr val="bg1">
                <a:alpha val="100000"/>
              </a:schemeClr>
            </a:solidFill>
            <a:ln w="9525">
              <a:noFill/>
            </a:ln>
          </p:spPr>
          <p:txBody>
            <a:bodyPr/>
            <a:p>
              <a:endParaRPr lang="zh-CN" altLang="en-US"/>
            </a:p>
          </p:txBody>
        </p:sp>
        <p:sp>
          <p:nvSpPr>
            <p:cNvPr id="32778" name="Freeform 10"/>
            <p:cNvSpPr/>
            <p:nvPr/>
          </p:nvSpPr>
          <p:spPr bwMode="hidden">
            <a:xfrm>
              <a:off x="0" y="3971"/>
              <a:ext cx="3619" cy="348"/>
            </a:xfrm>
            <a:custGeom>
              <a:avLst/>
              <a:gdLst/>
              <a:ahLst/>
              <a:cxnLst>
                <a:cxn ang="0">
                  <a:pos x="0" y="348"/>
                </a:cxn>
                <a:cxn ang="0">
                  <a:pos x="311" y="348"/>
                </a:cxn>
                <a:cxn ang="0">
                  <a:pos x="3623" y="42"/>
                </a:cxn>
                <a:cxn ang="0">
                  <a:pos x="3623" y="0"/>
                </a:cxn>
                <a:cxn ang="0">
                  <a:pos x="0" y="264"/>
                </a:cxn>
                <a:cxn ang="0">
                  <a:pos x="0" y="348"/>
                </a:cxn>
                <a:cxn ang="0">
                  <a:pos x="0" y="348"/>
                </a:cxn>
              </a:cxnLst>
              <a:rect l="0" t="0" r="r" b="b"/>
              <a:pathLst>
                <a:path w="3623" h="348">
                  <a:moveTo>
                    <a:pt x="0" y="348"/>
                  </a:moveTo>
                  <a:lnTo>
                    <a:pt x="311" y="348"/>
                  </a:lnTo>
                  <a:lnTo>
                    <a:pt x="3623" y="42"/>
                  </a:lnTo>
                  <a:lnTo>
                    <a:pt x="3623" y="0"/>
                  </a:lnTo>
                  <a:lnTo>
                    <a:pt x="0" y="264"/>
                  </a:lnTo>
                  <a:lnTo>
                    <a:pt x="0" y="348"/>
                  </a:lnTo>
                  <a:lnTo>
                    <a:pt x="0" y="348"/>
                  </a:lnTo>
                  <a:close/>
                </a:path>
              </a:pathLst>
            </a:custGeom>
            <a:gradFill rotWithShape="0">
              <a:gsLst>
                <a:gs pos="0">
                  <a:schemeClr val="bg1">
                    <a:gamma/>
                    <a:shade val="72549"/>
                    <a:invGamma/>
                  </a:schemeClr>
                </a:gs>
                <a:gs pos="100000">
                  <a:schemeClr val="bg1"/>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0" name="Freeform 11"/>
            <p:cNvSpPr/>
            <p:nvPr/>
          </p:nvSpPr>
          <p:spPr>
            <a:xfrm>
              <a:off x="2097" y="4043"/>
              <a:ext cx="2514" cy="276"/>
            </a:xfrm>
            <a:custGeom>
              <a:avLst/>
              <a:gdLst/>
              <a:ahLst/>
              <a:cxnLst>
                <a:cxn ang="0">
                  <a:pos x="2104" y="276"/>
                </a:cxn>
                <a:cxn ang="0">
                  <a:pos x="2439" y="204"/>
                </a:cxn>
                <a:cxn ang="0">
                  <a:pos x="2182" y="0"/>
                </a:cxn>
                <a:cxn ang="0">
                  <a:pos x="0" y="276"/>
                </a:cxn>
                <a:cxn ang="0">
                  <a:pos x="2104" y="276"/>
                </a:cxn>
                <a:cxn ang="0">
                  <a:pos x="2104" y="276"/>
                </a:cxn>
              </a:cxnLst>
              <a:pathLst>
                <a:path w="2517" h="276">
                  <a:moveTo>
                    <a:pt x="2182" y="276"/>
                  </a:moveTo>
                  <a:lnTo>
                    <a:pt x="2517" y="204"/>
                  </a:lnTo>
                  <a:lnTo>
                    <a:pt x="2260" y="0"/>
                  </a:lnTo>
                  <a:lnTo>
                    <a:pt x="0" y="276"/>
                  </a:lnTo>
                  <a:lnTo>
                    <a:pt x="2182" y="276"/>
                  </a:lnTo>
                  <a:close/>
                </a:path>
              </a:pathLst>
            </a:custGeom>
            <a:solidFill>
              <a:schemeClr val="bg1">
                <a:alpha val="100000"/>
              </a:schemeClr>
            </a:solidFill>
            <a:ln w="9525">
              <a:noFill/>
            </a:ln>
          </p:spPr>
          <p:txBody>
            <a:bodyPr/>
            <a:p>
              <a:endParaRPr lang="zh-CN" altLang="en-US"/>
            </a:p>
          </p:txBody>
        </p:sp>
        <p:sp>
          <p:nvSpPr>
            <p:cNvPr id="32780" name="Freeform 12"/>
            <p:cNvSpPr/>
            <p:nvPr/>
          </p:nvSpPr>
          <p:spPr bwMode="hidden">
            <a:xfrm>
              <a:off x="4354" y="3869"/>
              <a:ext cx="1404" cy="378"/>
            </a:xfrm>
            <a:custGeom>
              <a:avLst/>
              <a:gdLst/>
              <a:ahLst/>
              <a:cxnLst>
                <a:cxn ang="0">
                  <a:pos x="1405" y="126"/>
                </a:cxn>
                <a:cxn ang="0">
                  <a:pos x="1405" y="0"/>
                </a:cxn>
                <a:cxn ang="0">
                  <a:pos x="0" y="174"/>
                </a:cxn>
                <a:cxn ang="0">
                  <a:pos x="257" y="378"/>
                </a:cxn>
                <a:cxn ang="0">
                  <a:pos x="1405" y="126"/>
                </a:cxn>
                <a:cxn ang="0">
                  <a:pos x="1405" y="126"/>
                </a:cxn>
              </a:cxnLst>
              <a:rect l="0" t="0" r="r" b="b"/>
              <a:pathLst>
                <a:path w="1405" h="378">
                  <a:moveTo>
                    <a:pt x="1405" y="126"/>
                  </a:moveTo>
                  <a:lnTo>
                    <a:pt x="1405" y="0"/>
                  </a:lnTo>
                  <a:lnTo>
                    <a:pt x="0" y="174"/>
                  </a:lnTo>
                  <a:lnTo>
                    <a:pt x="257" y="378"/>
                  </a:lnTo>
                  <a:lnTo>
                    <a:pt x="1405" y="126"/>
                  </a:lnTo>
                  <a:lnTo>
                    <a:pt x="1405" y="126"/>
                  </a:lnTo>
                  <a:close/>
                </a:path>
              </a:pathLst>
            </a:custGeom>
            <a:gradFill rotWithShape="0">
              <a:gsLst>
                <a:gs pos="0">
                  <a:schemeClr val="bg1"/>
                </a:gs>
                <a:gs pos="100000">
                  <a:schemeClr val="bg1">
                    <a:gamma/>
                    <a:tint val="96863"/>
                    <a:invGamma/>
                  </a:schemeClr>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2" name="Freeform 13"/>
            <p:cNvSpPr/>
            <p:nvPr/>
          </p:nvSpPr>
          <p:spPr>
            <a:xfrm>
              <a:off x="5030" y="3151"/>
              <a:ext cx="728" cy="240"/>
            </a:xfrm>
            <a:custGeom>
              <a:avLst/>
              <a:gdLst/>
              <a:ahLst/>
              <a:cxnLst>
                <a:cxn ang="0">
                  <a:pos x="703" y="240"/>
                </a:cxn>
                <a:cxn ang="0">
                  <a:pos x="0" y="0"/>
                </a:cxn>
                <a:cxn ang="0">
                  <a:pos x="0" y="6"/>
                </a:cxn>
                <a:cxn ang="0">
                  <a:pos x="703" y="240"/>
                </a:cxn>
                <a:cxn ang="0">
                  <a:pos x="703" y="240"/>
                </a:cxn>
              </a:cxnLst>
              <a:pathLst>
                <a:path w="729" h="240">
                  <a:moveTo>
                    <a:pt x="729" y="240"/>
                  </a:moveTo>
                  <a:lnTo>
                    <a:pt x="0" y="0"/>
                  </a:lnTo>
                  <a:lnTo>
                    <a:pt x="0" y="6"/>
                  </a:lnTo>
                  <a:lnTo>
                    <a:pt x="729" y="240"/>
                  </a:lnTo>
                  <a:close/>
                </a:path>
              </a:pathLst>
            </a:custGeom>
            <a:solidFill>
              <a:schemeClr val="bg1">
                <a:alpha val="100000"/>
              </a:schemeClr>
            </a:solidFill>
            <a:ln w="9525">
              <a:noFill/>
            </a:ln>
          </p:spPr>
          <p:txBody>
            <a:bodyPr/>
            <a:p>
              <a:endParaRPr lang="zh-CN" altLang="en-US"/>
            </a:p>
          </p:txBody>
        </p:sp>
        <p:sp>
          <p:nvSpPr>
            <p:cNvPr id="32782" name="Freeform 14"/>
            <p:cNvSpPr/>
            <p:nvPr/>
          </p:nvSpPr>
          <p:spPr bwMode="hidden">
            <a:xfrm>
              <a:off x="0" y="1486"/>
              <a:ext cx="5030" cy="1671"/>
            </a:xfrm>
            <a:custGeom>
              <a:avLst/>
              <a:gdLst/>
              <a:ahLst/>
              <a:cxnLst>
                <a:cxn ang="0">
                  <a:pos x="0" y="72"/>
                </a:cxn>
                <a:cxn ang="0">
                  <a:pos x="5035" y="1672"/>
                </a:cxn>
                <a:cxn ang="0">
                  <a:pos x="5035" y="1666"/>
                </a:cxn>
                <a:cxn ang="0">
                  <a:pos x="0" y="0"/>
                </a:cxn>
                <a:cxn ang="0">
                  <a:pos x="0" y="72"/>
                </a:cxn>
                <a:cxn ang="0">
                  <a:pos x="0" y="72"/>
                </a:cxn>
              </a:cxnLst>
              <a:rect l="0" t="0" r="r" b="b"/>
              <a:pathLst>
                <a:path w="5035" h="1672">
                  <a:moveTo>
                    <a:pt x="0" y="72"/>
                  </a:moveTo>
                  <a:lnTo>
                    <a:pt x="5035" y="1672"/>
                  </a:lnTo>
                  <a:lnTo>
                    <a:pt x="5035" y="1666"/>
                  </a:lnTo>
                  <a:lnTo>
                    <a:pt x="0" y="0"/>
                  </a:lnTo>
                  <a:lnTo>
                    <a:pt x="0" y="72"/>
                  </a:lnTo>
                  <a:lnTo>
                    <a:pt x="0" y="72"/>
                  </a:lnTo>
                  <a:close/>
                </a:path>
              </a:pathLst>
            </a:custGeom>
            <a:gradFill rotWithShape="0">
              <a:gsLst>
                <a:gs pos="0">
                  <a:schemeClr val="bg1">
                    <a:gamma/>
                    <a:shade val="54510"/>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4" name="Freeform 15"/>
            <p:cNvSpPr/>
            <p:nvPr/>
          </p:nvSpPr>
          <p:spPr>
            <a:xfrm>
              <a:off x="5030" y="3049"/>
              <a:ext cx="728" cy="318"/>
            </a:xfrm>
            <a:custGeom>
              <a:avLst/>
              <a:gdLst/>
              <a:ahLst/>
              <a:cxnLst>
                <a:cxn ang="0">
                  <a:pos x="703" y="318"/>
                </a:cxn>
                <a:cxn ang="0">
                  <a:pos x="703" y="312"/>
                </a:cxn>
                <a:cxn ang="0">
                  <a:pos x="0" y="0"/>
                </a:cxn>
                <a:cxn ang="0">
                  <a:pos x="0" y="54"/>
                </a:cxn>
                <a:cxn ang="0">
                  <a:pos x="703" y="318"/>
                </a:cxn>
                <a:cxn ang="0">
                  <a:pos x="703" y="318"/>
                </a:cxn>
              </a:cxnLst>
              <a:pathLst>
                <a:path w="729" h="318">
                  <a:moveTo>
                    <a:pt x="729" y="318"/>
                  </a:moveTo>
                  <a:lnTo>
                    <a:pt x="729" y="312"/>
                  </a:lnTo>
                  <a:lnTo>
                    <a:pt x="0" y="0"/>
                  </a:lnTo>
                  <a:lnTo>
                    <a:pt x="0" y="54"/>
                  </a:lnTo>
                  <a:lnTo>
                    <a:pt x="729" y="318"/>
                  </a:lnTo>
                  <a:close/>
                </a:path>
              </a:pathLst>
            </a:custGeom>
            <a:gradFill rotWithShape="0">
              <a:gsLst>
                <a:gs pos="0">
                  <a:schemeClr val="bg2">
                    <a:alpha val="100000"/>
                  </a:schemeClr>
                </a:gs>
                <a:gs pos="100000">
                  <a:schemeClr val="bg1">
                    <a:alpha val="100000"/>
                  </a:schemeClr>
                </a:gs>
              </a:gsLst>
              <a:lin ang="0" scaled="1"/>
              <a:tileRect/>
            </a:gradFill>
            <a:ln w="9525">
              <a:noFill/>
            </a:ln>
          </p:spPr>
          <p:txBody>
            <a:bodyPr/>
            <a:p>
              <a:endParaRPr lang="zh-CN" altLang="en-US"/>
            </a:p>
          </p:txBody>
        </p:sp>
        <p:sp>
          <p:nvSpPr>
            <p:cNvPr id="32784" name="Freeform 16"/>
            <p:cNvSpPr/>
            <p:nvPr/>
          </p:nvSpPr>
          <p:spPr bwMode="hidden">
            <a:xfrm>
              <a:off x="0" y="916"/>
              <a:ext cx="5030" cy="2187"/>
            </a:xfrm>
            <a:custGeom>
              <a:avLst/>
              <a:gdLst/>
              <a:ahLst/>
              <a:cxnLst>
                <a:cxn ang="0">
                  <a:pos x="0" y="396"/>
                </a:cxn>
                <a:cxn ang="0">
                  <a:pos x="5035" y="2188"/>
                </a:cxn>
                <a:cxn ang="0">
                  <a:pos x="5035" y="2134"/>
                </a:cxn>
                <a:cxn ang="0">
                  <a:pos x="0" y="0"/>
                </a:cxn>
                <a:cxn ang="0">
                  <a:pos x="0" y="396"/>
                </a:cxn>
                <a:cxn ang="0">
                  <a:pos x="0" y="396"/>
                </a:cxn>
              </a:cxnLst>
              <a:rect l="0" t="0" r="r" b="b"/>
              <a:pathLst>
                <a:path w="5035" h="2188">
                  <a:moveTo>
                    <a:pt x="0" y="396"/>
                  </a:moveTo>
                  <a:lnTo>
                    <a:pt x="5035" y="2188"/>
                  </a:lnTo>
                  <a:lnTo>
                    <a:pt x="5035" y="2134"/>
                  </a:lnTo>
                  <a:lnTo>
                    <a:pt x="0" y="0"/>
                  </a:lnTo>
                  <a:lnTo>
                    <a:pt x="0" y="396"/>
                  </a:lnTo>
                  <a:lnTo>
                    <a:pt x="0" y="396"/>
                  </a:lnTo>
                  <a:close/>
                </a:path>
              </a:pathLst>
            </a:custGeom>
            <a:gradFill rotWithShape="0">
              <a:gsLst>
                <a:gs pos="0">
                  <a:schemeClr val="bg2">
                    <a:gamma/>
                    <a:shade val="66667"/>
                    <a:invGamma/>
                  </a:schemeClr>
                </a:gs>
                <a:gs pos="100000">
                  <a:schemeClr val="bg2"/>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85" name="Freeform 17"/>
            <p:cNvSpPr/>
            <p:nvPr/>
          </p:nvSpPr>
          <p:spPr bwMode="hidden">
            <a:xfrm>
              <a:off x="2294" y="0"/>
              <a:ext cx="3159" cy="2725"/>
            </a:xfrm>
            <a:custGeom>
              <a:avLst/>
              <a:gdLst/>
              <a:ahLst/>
              <a:cxnLst>
                <a:cxn ang="0">
                  <a:pos x="0" y="0"/>
                </a:cxn>
                <a:cxn ang="0">
                  <a:pos x="3145" y="2727"/>
                </a:cxn>
                <a:cxn ang="0">
                  <a:pos x="3163" y="2704"/>
                </a:cxn>
                <a:cxn ang="0">
                  <a:pos x="102" y="0"/>
                </a:cxn>
                <a:cxn ang="0">
                  <a:pos x="0" y="0"/>
                </a:cxn>
                <a:cxn ang="0">
                  <a:pos x="0" y="0"/>
                </a:cxn>
              </a:cxnLst>
              <a:rect l="0" t="0" r="r" b="b"/>
              <a:pathLst>
                <a:path w="3163" h="2727">
                  <a:moveTo>
                    <a:pt x="0" y="0"/>
                  </a:moveTo>
                  <a:lnTo>
                    <a:pt x="3145" y="2727"/>
                  </a:lnTo>
                  <a:lnTo>
                    <a:pt x="3163" y="2704"/>
                  </a:lnTo>
                  <a:lnTo>
                    <a:pt x="102" y="0"/>
                  </a:lnTo>
                  <a:lnTo>
                    <a:pt x="0" y="0"/>
                  </a:lnTo>
                  <a:lnTo>
                    <a:pt x="0" y="0"/>
                  </a:lnTo>
                  <a:close/>
                </a:path>
              </a:pathLst>
            </a:custGeom>
            <a:gradFill rotWithShape="0">
              <a:gsLst>
                <a:gs pos="0">
                  <a:schemeClr val="bg1">
                    <a:gamma/>
                    <a:shade val="6980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86" name="Freeform 18"/>
            <p:cNvSpPr/>
            <p:nvPr/>
          </p:nvSpPr>
          <p:spPr bwMode="hidden">
            <a:xfrm>
              <a:off x="5435" y="2702"/>
              <a:ext cx="323" cy="299"/>
            </a:xfrm>
            <a:custGeom>
              <a:avLst/>
              <a:gdLst/>
              <a:ahLst/>
              <a:cxnLst>
                <a:cxn ang="0">
                  <a:pos x="323" y="299"/>
                </a:cxn>
                <a:cxn ang="0">
                  <a:pos x="323" y="263"/>
                </a:cxn>
                <a:cxn ang="0">
                  <a:pos x="18" y="0"/>
                </a:cxn>
                <a:cxn ang="0">
                  <a:pos x="0" y="23"/>
                </a:cxn>
                <a:cxn ang="0">
                  <a:pos x="323" y="299"/>
                </a:cxn>
                <a:cxn ang="0">
                  <a:pos x="323" y="299"/>
                </a:cxn>
              </a:cxnLst>
              <a:rect l="0" t="0" r="r" b="b"/>
              <a:pathLst>
                <a:path w="323" h="299">
                  <a:moveTo>
                    <a:pt x="323" y="299"/>
                  </a:moveTo>
                  <a:lnTo>
                    <a:pt x="323" y="263"/>
                  </a:lnTo>
                  <a:lnTo>
                    <a:pt x="18" y="0"/>
                  </a:lnTo>
                  <a:lnTo>
                    <a:pt x="0" y="23"/>
                  </a:lnTo>
                  <a:lnTo>
                    <a:pt x="323" y="299"/>
                  </a:lnTo>
                  <a:lnTo>
                    <a:pt x="323" y="299"/>
                  </a:lnTo>
                  <a:close/>
                </a:path>
              </a:pathLst>
            </a:custGeom>
            <a:gradFill rotWithShape="0">
              <a:gsLst>
                <a:gs pos="0">
                  <a:schemeClr val="bg1"/>
                </a:gs>
                <a:gs pos="100000">
                  <a:schemeClr val="bg1">
                    <a:gamma/>
                    <a:tint val="94118"/>
                    <a:invGamma/>
                  </a:schemeClr>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8" name="Freeform 19"/>
            <p:cNvSpPr/>
            <p:nvPr/>
          </p:nvSpPr>
          <p:spPr>
            <a:xfrm>
              <a:off x="5477" y="2588"/>
              <a:ext cx="281" cy="335"/>
            </a:xfrm>
            <a:custGeom>
              <a:avLst/>
              <a:gdLst/>
              <a:ahLst/>
              <a:cxnLst>
                <a:cxn ang="0">
                  <a:pos x="281" y="335"/>
                </a:cxn>
                <a:cxn ang="0">
                  <a:pos x="281" y="173"/>
                </a:cxn>
                <a:cxn ang="0">
                  <a:pos x="96" y="0"/>
                </a:cxn>
                <a:cxn ang="0">
                  <a:pos x="0" y="90"/>
                </a:cxn>
                <a:cxn ang="0">
                  <a:pos x="281" y="335"/>
                </a:cxn>
                <a:cxn ang="0">
                  <a:pos x="281" y="335"/>
                </a:cxn>
              </a:cxnLst>
              <a:pathLst>
                <a:path w="281" h="335">
                  <a:moveTo>
                    <a:pt x="281" y="335"/>
                  </a:moveTo>
                  <a:lnTo>
                    <a:pt x="281" y="173"/>
                  </a:lnTo>
                  <a:lnTo>
                    <a:pt x="96" y="0"/>
                  </a:lnTo>
                  <a:lnTo>
                    <a:pt x="0" y="90"/>
                  </a:lnTo>
                  <a:lnTo>
                    <a:pt x="281" y="335"/>
                  </a:lnTo>
                  <a:close/>
                </a:path>
              </a:pathLst>
            </a:custGeom>
            <a:solidFill>
              <a:schemeClr val="bg1">
                <a:alpha val="100000"/>
              </a:schemeClr>
            </a:solidFill>
            <a:ln w="9525">
              <a:noFill/>
            </a:ln>
          </p:spPr>
          <p:txBody>
            <a:bodyPr/>
            <a:p>
              <a:endParaRPr lang="zh-CN" altLang="en-US"/>
            </a:p>
          </p:txBody>
        </p:sp>
        <p:sp>
          <p:nvSpPr>
            <p:cNvPr id="32788" name="Freeform 20"/>
            <p:cNvSpPr/>
            <p:nvPr/>
          </p:nvSpPr>
          <p:spPr bwMode="hidden">
            <a:xfrm>
              <a:off x="2454" y="0"/>
              <a:ext cx="3119" cy="2678"/>
            </a:xfrm>
            <a:custGeom>
              <a:avLst/>
              <a:gdLst/>
              <a:ahLst/>
              <a:cxnLst>
                <a:cxn ang="0">
                  <a:pos x="0" y="0"/>
                </a:cxn>
                <a:cxn ang="0">
                  <a:pos x="3026" y="2680"/>
                </a:cxn>
                <a:cxn ang="0">
                  <a:pos x="3122" y="2590"/>
                </a:cxn>
                <a:cxn ang="0">
                  <a:pos x="383" y="0"/>
                </a:cxn>
                <a:cxn ang="0">
                  <a:pos x="0" y="0"/>
                </a:cxn>
                <a:cxn ang="0">
                  <a:pos x="0" y="0"/>
                </a:cxn>
              </a:cxnLst>
              <a:rect l="0" t="0" r="r" b="b"/>
              <a:pathLst>
                <a:path w="3122" h="2680">
                  <a:moveTo>
                    <a:pt x="0" y="0"/>
                  </a:moveTo>
                  <a:lnTo>
                    <a:pt x="3026" y="2680"/>
                  </a:lnTo>
                  <a:lnTo>
                    <a:pt x="3122" y="2590"/>
                  </a:lnTo>
                  <a:lnTo>
                    <a:pt x="383" y="0"/>
                  </a:lnTo>
                  <a:lnTo>
                    <a:pt x="0" y="0"/>
                  </a:lnTo>
                  <a:lnTo>
                    <a:pt x="0" y="0"/>
                  </a:lnTo>
                  <a:close/>
                </a:path>
              </a:pathLst>
            </a:custGeom>
            <a:gradFill rotWithShape="0">
              <a:gsLst>
                <a:gs pos="0">
                  <a:schemeClr val="bg1">
                    <a:gamma/>
                    <a:shade val="46275"/>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0" name="Freeform 21"/>
            <p:cNvSpPr/>
            <p:nvPr/>
          </p:nvSpPr>
          <p:spPr>
            <a:xfrm>
              <a:off x="5626" y="2534"/>
              <a:ext cx="132" cy="132"/>
            </a:xfrm>
            <a:custGeom>
              <a:avLst/>
              <a:gdLst/>
              <a:ahLst/>
              <a:cxnLst>
                <a:cxn ang="0">
                  <a:pos x="132" y="132"/>
                </a:cxn>
                <a:cxn ang="0">
                  <a:pos x="0" y="0"/>
                </a:cxn>
                <a:cxn ang="0">
                  <a:pos x="0" y="0"/>
                </a:cxn>
                <a:cxn ang="0">
                  <a:pos x="132" y="132"/>
                </a:cxn>
                <a:cxn ang="0">
                  <a:pos x="132" y="132"/>
                </a:cxn>
              </a:cxnLst>
              <a:pathLst>
                <a:path w="132" h="132">
                  <a:moveTo>
                    <a:pt x="132" y="132"/>
                  </a:moveTo>
                  <a:lnTo>
                    <a:pt x="0" y="0"/>
                  </a:lnTo>
                  <a:lnTo>
                    <a:pt x="132" y="132"/>
                  </a:lnTo>
                  <a:close/>
                </a:path>
              </a:pathLst>
            </a:custGeom>
            <a:solidFill>
              <a:srgbClr val="FF9999">
                <a:alpha val="100000"/>
              </a:srgbClr>
            </a:solidFill>
            <a:ln w="9525">
              <a:noFill/>
            </a:ln>
          </p:spPr>
          <p:txBody>
            <a:bodyPr/>
            <a:p>
              <a:endParaRPr lang="zh-CN" altLang="en-US"/>
            </a:p>
          </p:txBody>
        </p:sp>
        <p:sp>
          <p:nvSpPr>
            <p:cNvPr id="32790" name="Freeform 22"/>
            <p:cNvSpPr/>
            <p:nvPr/>
          </p:nvSpPr>
          <p:spPr bwMode="hidden">
            <a:xfrm>
              <a:off x="3112" y="0"/>
              <a:ext cx="2514" cy="2534"/>
            </a:xfrm>
            <a:custGeom>
              <a:avLst/>
              <a:gdLst/>
              <a:ahLst/>
              <a:cxnLst>
                <a:cxn ang="0">
                  <a:pos x="0" y="0"/>
                </a:cxn>
                <a:cxn ang="0">
                  <a:pos x="2517" y="2536"/>
                </a:cxn>
                <a:cxn ang="0">
                  <a:pos x="2517" y="2536"/>
                </a:cxn>
                <a:cxn ang="0">
                  <a:pos x="66" y="0"/>
                </a:cxn>
                <a:cxn ang="0">
                  <a:pos x="0" y="0"/>
                </a:cxn>
                <a:cxn ang="0">
                  <a:pos x="0" y="0"/>
                </a:cxn>
              </a:cxnLst>
              <a:rect l="0" t="0" r="r" b="b"/>
              <a:pathLst>
                <a:path w="2517" h="2536">
                  <a:moveTo>
                    <a:pt x="0" y="0"/>
                  </a:moveTo>
                  <a:lnTo>
                    <a:pt x="2517" y="2536"/>
                  </a:lnTo>
                  <a:lnTo>
                    <a:pt x="2517" y="2536"/>
                  </a:lnTo>
                  <a:lnTo>
                    <a:pt x="66" y="0"/>
                  </a:lnTo>
                  <a:lnTo>
                    <a:pt x="0" y="0"/>
                  </a:lnTo>
                  <a:lnTo>
                    <a:pt x="0" y="0"/>
                  </a:lnTo>
                  <a:close/>
                </a:path>
              </a:pathLst>
            </a:custGeom>
            <a:gradFill rotWithShape="0">
              <a:gsLst>
                <a:gs pos="0">
                  <a:schemeClr val="bg1">
                    <a:gamma/>
                    <a:shade val="51373"/>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91" name="Freeform 23"/>
            <p:cNvSpPr/>
            <p:nvPr/>
          </p:nvSpPr>
          <p:spPr bwMode="hidden">
            <a:xfrm>
              <a:off x="3488" y="0"/>
              <a:ext cx="2198" cy="2480"/>
            </a:xfrm>
            <a:custGeom>
              <a:avLst/>
              <a:gdLst/>
              <a:ahLst/>
              <a:cxnLst>
                <a:cxn ang="0">
                  <a:pos x="0" y="0"/>
                </a:cxn>
                <a:cxn ang="0">
                  <a:pos x="2188" y="2482"/>
                </a:cxn>
                <a:cxn ang="0">
                  <a:pos x="2200" y="2476"/>
                </a:cxn>
                <a:cxn ang="0">
                  <a:pos x="317" y="0"/>
                </a:cxn>
                <a:cxn ang="0">
                  <a:pos x="0" y="0"/>
                </a:cxn>
                <a:cxn ang="0">
                  <a:pos x="0" y="0"/>
                </a:cxn>
              </a:cxnLst>
              <a:rect l="0" t="0" r="r" b="b"/>
              <a:pathLst>
                <a:path w="2200" h="2482">
                  <a:moveTo>
                    <a:pt x="0" y="0"/>
                  </a:moveTo>
                  <a:lnTo>
                    <a:pt x="2188" y="2482"/>
                  </a:lnTo>
                  <a:lnTo>
                    <a:pt x="2200" y="2476"/>
                  </a:lnTo>
                  <a:lnTo>
                    <a:pt x="317" y="0"/>
                  </a:lnTo>
                  <a:lnTo>
                    <a:pt x="0" y="0"/>
                  </a:lnTo>
                  <a:lnTo>
                    <a:pt x="0" y="0"/>
                  </a:lnTo>
                  <a:close/>
                </a:path>
              </a:pathLst>
            </a:custGeom>
            <a:gradFill rotWithShape="0">
              <a:gsLst>
                <a:gs pos="0">
                  <a:schemeClr val="bg2">
                    <a:gamma/>
                    <a:shade val="78824"/>
                    <a:invGamma/>
                  </a:schemeClr>
                </a:gs>
                <a:gs pos="100000">
                  <a:schemeClr val="bg2"/>
                </a:gs>
              </a:gsLst>
              <a:lin ang="5400000" scaled="1"/>
            </a:gradFill>
            <a:ln w="9525" cap="flat" cmpd="sng">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92" name="Freeform 24"/>
            <p:cNvSpPr/>
            <p:nvPr/>
          </p:nvSpPr>
          <p:spPr bwMode="hidden">
            <a:xfrm>
              <a:off x="5674" y="2474"/>
              <a:ext cx="84" cy="96"/>
            </a:xfrm>
            <a:custGeom>
              <a:avLst/>
              <a:gdLst/>
              <a:ahLst/>
              <a:cxnLst>
                <a:cxn ang="0">
                  <a:pos x="84" y="96"/>
                </a:cxn>
                <a:cxn ang="0">
                  <a:pos x="84" y="90"/>
                </a:cxn>
                <a:cxn ang="0">
                  <a:pos x="12" y="0"/>
                </a:cxn>
                <a:cxn ang="0">
                  <a:pos x="0" y="6"/>
                </a:cxn>
                <a:cxn ang="0">
                  <a:pos x="84" y="96"/>
                </a:cxn>
                <a:cxn ang="0">
                  <a:pos x="84" y="96"/>
                </a:cxn>
              </a:cxnLst>
              <a:rect l="0" t="0" r="r" b="b"/>
              <a:pathLst>
                <a:path w="84" h="96">
                  <a:moveTo>
                    <a:pt x="84" y="96"/>
                  </a:moveTo>
                  <a:lnTo>
                    <a:pt x="84" y="90"/>
                  </a:lnTo>
                  <a:lnTo>
                    <a:pt x="12" y="0"/>
                  </a:lnTo>
                  <a:lnTo>
                    <a:pt x="0" y="6"/>
                  </a:lnTo>
                  <a:lnTo>
                    <a:pt x="84" y="96"/>
                  </a:lnTo>
                  <a:lnTo>
                    <a:pt x="84" y="96"/>
                  </a:lnTo>
                  <a:close/>
                </a:path>
              </a:pathLst>
            </a:custGeom>
            <a:gradFill rotWithShape="0">
              <a:gsLst>
                <a:gs pos="0">
                  <a:schemeClr val="bg1"/>
                </a:gs>
                <a:gs pos="100000">
                  <a:schemeClr val="bg1">
                    <a:gamma/>
                    <a:tint val="90980"/>
                    <a:invGamma/>
                  </a:schemeClr>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4" name="Freeform 25"/>
            <p:cNvSpPr/>
            <p:nvPr/>
          </p:nvSpPr>
          <p:spPr>
            <a:xfrm>
              <a:off x="5603" y="850"/>
              <a:ext cx="155" cy="516"/>
            </a:xfrm>
            <a:custGeom>
              <a:avLst/>
              <a:gdLst/>
              <a:ahLst/>
              <a:cxnLst>
                <a:cxn ang="0">
                  <a:pos x="155" y="516"/>
                </a:cxn>
                <a:cxn ang="0">
                  <a:pos x="155" y="204"/>
                </a:cxn>
                <a:cxn ang="0">
                  <a:pos x="77" y="0"/>
                </a:cxn>
                <a:cxn ang="0">
                  <a:pos x="0" y="192"/>
                </a:cxn>
                <a:cxn ang="0">
                  <a:pos x="155" y="516"/>
                </a:cxn>
                <a:cxn ang="0">
                  <a:pos x="155" y="516"/>
                </a:cxn>
              </a:cxnLst>
              <a:pathLst>
                <a:path w="155" h="516">
                  <a:moveTo>
                    <a:pt x="155" y="516"/>
                  </a:moveTo>
                  <a:lnTo>
                    <a:pt x="155" y="204"/>
                  </a:lnTo>
                  <a:lnTo>
                    <a:pt x="77" y="0"/>
                  </a:lnTo>
                  <a:lnTo>
                    <a:pt x="0" y="192"/>
                  </a:lnTo>
                  <a:lnTo>
                    <a:pt x="155" y="516"/>
                  </a:lnTo>
                  <a:close/>
                </a:path>
              </a:pathLst>
            </a:custGeom>
            <a:solidFill>
              <a:schemeClr val="bg2">
                <a:alpha val="100000"/>
              </a:schemeClr>
            </a:solidFill>
            <a:ln w="9525">
              <a:noFill/>
            </a:ln>
          </p:spPr>
          <p:txBody>
            <a:bodyPr/>
            <a:p>
              <a:endParaRPr lang="zh-CN" altLang="en-US"/>
            </a:p>
          </p:txBody>
        </p:sp>
        <p:sp>
          <p:nvSpPr>
            <p:cNvPr id="32794" name="Freeform 26"/>
            <p:cNvSpPr/>
            <p:nvPr/>
          </p:nvSpPr>
          <p:spPr bwMode="hidden">
            <a:xfrm>
              <a:off x="5107" y="0"/>
              <a:ext cx="573" cy="1042"/>
            </a:xfrm>
            <a:custGeom>
              <a:avLst/>
              <a:gdLst/>
              <a:ahLst/>
              <a:cxnLst>
                <a:cxn ang="0">
                  <a:pos x="0" y="0"/>
                </a:cxn>
                <a:cxn ang="0">
                  <a:pos x="497" y="1043"/>
                </a:cxn>
                <a:cxn ang="0">
                  <a:pos x="574" y="851"/>
                </a:cxn>
                <a:cxn ang="0">
                  <a:pos x="251" y="0"/>
                </a:cxn>
                <a:cxn ang="0">
                  <a:pos x="0" y="0"/>
                </a:cxn>
                <a:cxn ang="0">
                  <a:pos x="0" y="0"/>
                </a:cxn>
              </a:cxnLst>
              <a:rect l="0" t="0" r="r" b="b"/>
              <a:pathLst>
                <a:path w="574" h="1043">
                  <a:moveTo>
                    <a:pt x="0" y="0"/>
                  </a:moveTo>
                  <a:lnTo>
                    <a:pt x="497" y="1043"/>
                  </a:lnTo>
                  <a:lnTo>
                    <a:pt x="574" y="851"/>
                  </a:lnTo>
                  <a:lnTo>
                    <a:pt x="251" y="0"/>
                  </a:lnTo>
                  <a:lnTo>
                    <a:pt x="0" y="0"/>
                  </a:lnTo>
                  <a:lnTo>
                    <a:pt x="0" y="0"/>
                  </a:lnTo>
                  <a:close/>
                </a:path>
              </a:pathLst>
            </a:custGeom>
            <a:gradFill rotWithShape="0">
              <a:gsLst>
                <a:gs pos="0">
                  <a:schemeClr val="bg2">
                    <a:gamma/>
                    <a:shade val="66667"/>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95" name="Freeform 27"/>
            <p:cNvSpPr/>
            <p:nvPr/>
          </p:nvSpPr>
          <p:spPr bwMode="hidden">
            <a:xfrm>
              <a:off x="5411" y="0"/>
              <a:ext cx="341" cy="796"/>
            </a:xfrm>
            <a:custGeom>
              <a:avLst/>
              <a:gdLst/>
              <a:ahLst/>
              <a:cxnLst>
                <a:cxn ang="0">
                  <a:pos x="144" y="0"/>
                </a:cxn>
                <a:cxn ang="0">
                  <a:pos x="0" y="0"/>
                </a:cxn>
                <a:cxn ang="0">
                  <a:pos x="287" y="797"/>
                </a:cxn>
                <a:cxn ang="0">
                  <a:pos x="341" y="653"/>
                </a:cxn>
                <a:cxn ang="0">
                  <a:pos x="144" y="0"/>
                </a:cxn>
                <a:cxn ang="0">
                  <a:pos x="144" y="0"/>
                </a:cxn>
              </a:cxnLst>
              <a:rect l="0" t="0" r="r" b="b"/>
              <a:pathLst>
                <a:path w="341" h="797">
                  <a:moveTo>
                    <a:pt x="144" y="0"/>
                  </a:moveTo>
                  <a:lnTo>
                    <a:pt x="0" y="0"/>
                  </a:lnTo>
                  <a:lnTo>
                    <a:pt x="287" y="797"/>
                  </a:lnTo>
                  <a:lnTo>
                    <a:pt x="341" y="653"/>
                  </a:lnTo>
                  <a:lnTo>
                    <a:pt x="144" y="0"/>
                  </a:lnTo>
                  <a:lnTo>
                    <a:pt x="144"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7" name="Freeform 28"/>
            <p:cNvSpPr/>
            <p:nvPr/>
          </p:nvSpPr>
          <p:spPr>
            <a:xfrm>
              <a:off x="5698" y="653"/>
              <a:ext cx="60" cy="311"/>
            </a:xfrm>
            <a:custGeom>
              <a:avLst/>
              <a:gdLst/>
              <a:ahLst/>
              <a:cxnLst>
                <a:cxn ang="0">
                  <a:pos x="0" y="144"/>
                </a:cxn>
                <a:cxn ang="0">
                  <a:pos x="60" y="286"/>
                </a:cxn>
                <a:cxn ang="0">
                  <a:pos x="60" y="6"/>
                </a:cxn>
                <a:cxn ang="0">
                  <a:pos x="54" y="0"/>
                </a:cxn>
                <a:cxn ang="0">
                  <a:pos x="0" y="144"/>
                </a:cxn>
                <a:cxn ang="0">
                  <a:pos x="0" y="144"/>
                </a:cxn>
              </a:cxnLst>
              <a:pathLst>
                <a:path w="60" h="312">
                  <a:moveTo>
                    <a:pt x="0" y="144"/>
                  </a:moveTo>
                  <a:lnTo>
                    <a:pt x="60" y="312"/>
                  </a:lnTo>
                  <a:lnTo>
                    <a:pt x="60" y="6"/>
                  </a:lnTo>
                  <a:lnTo>
                    <a:pt x="54" y="0"/>
                  </a:lnTo>
                  <a:lnTo>
                    <a:pt x="0" y="144"/>
                  </a:lnTo>
                  <a:close/>
                </a:path>
              </a:pathLst>
            </a:custGeom>
            <a:solidFill>
              <a:schemeClr val="bg2">
                <a:alpha val="100000"/>
              </a:schemeClr>
            </a:solidFill>
            <a:ln w="9525">
              <a:noFill/>
            </a:ln>
          </p:spPr>
          <p:txBody>
            <a:bodyPr/>
            <a:p>
              <a:endParaRPr lang="zh-CN" altLang="en-US"/>
            </a:p>
          </p:txBody>
        </p:sp>
        <p:sp>
          <p:nvSpPr>
            <p:cNvPr id="32797" name="Freeform 29"/>
            <p:cNvSpPr/>
            <p:nvPr/>
          </p:nvSpPr>
          <p:spPr bwMode="hidden">
            <a:xfrm>
              <a:off x="2" y="1601"/>
              <a:ext cx="5752" cy="1864"/>
            </a:xfrm>
            <a:custGeom>
              <a:avLst/>
              <a:gdLst/>
              <a:ahLst/>
              <a:cxnLst>
                <a:cxn ang="0">
                  <a:pos x="0" y="371"/>
                </a:cxn>
                <a:cxn ang="0">
                  <a:pos x="5740" y="1864"/>
                </a:cxn>
                <a:cxn ang="0">
                  <a:pos x="5740" y="1834"/>
                </a:cxn>
                <a:cxn ang="0">
                  <a:pos x="0" y="0"/>
                </a:cxn>
                <a:cxn ang="0">
                  <a:pos x="0" y="371"/>
                </a:cxn>
                <a:cxn ang="0">
                  <a:pos x="0" y="371"/>
                </a:cxn>
              </a:cxnLst>
              <a:rect l="0" t="0" r="r" b="b"/>
              <a:pathLst>
                <a:path w="5740" h="1864">
                  <a:moveTo>
                    <a:pt x="0" y="371"/>
                  </a:moveTo>
                  <a:lnTo>
                    <a:pt x="5740" y="1864"/>
                  </a:lnTo>
                  <a:lnTo>
                    <a:pt x="5740" y="1834"/>
                  </a:lnTo>
                  <a:lnTo>
                    <a:pt x="0" y="0"/>
                  </a:lnTo>
                  <a:lnTo>
                    <a:pt x="0" y="371"/>
                  </a:lnTo>
                  <a:lnTo>
                    <a:pt x="0" y="371"/>
                  </a:lnTo>
                  <a:close/>
                </a:path>
              </a:pathLst>
            </a:custGeom>
            <a:gradFill rotWithShape="0">
              <a:gsLst>
                <a:gs pos="0">
                  <a:schemeClr val="bg1">
                    <a:gamma/>
                    <a:shade val="63529"/>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9" name="Freeform 30"/>
            <p:cNvSpPr/>
            <p:nvPr/>
          </p:nvSpPr>
          <p:spPr>
            <a:xfrm>
              <a:off x="5754" y="3483"/>
              <a:ext cx="6" cy="6"/>
            </a:xfrm>
            <a:custGeom>
              <a:avLst/>
              <a:gdLst/>
              <a:ahLst/>
              <a:cxnLst>
                <a:cxn ang="0">
                  <a:pos x="6" y="6"/>
                </a:cxn>
                <a:cxn ang="0">
                  <a:pos x="0" y="0"/>
                </a:cxn>
                <a:cxn ang="0">
                  <a:pos x="0" y="6"/>
                </a:cxn>
                <a:cxn ang="0">
                  <a:pos x="6" y="6"/>
                </a:cxn>
                <a:cxn ang="0">
                  <a:pos x="6" y="6"/>
                </a:cxn>
              </a:cxnLst>
              <a:pathLst>
                <a:path w="6" h="6">
                  <a:moveTo>
                    <a:pt x="6" y="6"/>
                  </a:moveTo>
                  <a:lnTo>
                    <a:pt x="0" y="0"/>
                  </a:lnTo>
                  <a:lnTo>
                    <a:pt x="0" y="6"/>
                  </a:lnTo>
                  <a:lnTo>
                    <a:pt x="6" y="6"/>
                  </a:lnTo>
                  <a:close/>
                </a:path>
              </a:pathLst>
            </a:custGeom>
            <a:solidFill>
              <a:srgbClr val="18FF00">
                <a:alpha val="100000"/>
              </a:srgbClr>
            </a:solidFill>
            <a:ln w="9525">
              <a:noFill/>
            </a:ln>
          </p:spPr>
          <p:txBody>
            <a:bodyPr/>
            <a:p>
              <a:endParaRPr lang="zh-CN" altLang="en-US"/>
            </a:p>
          </p:txBody>
        </p:sp>
        <p:sp>
          <p:nvSpPr>
            <p:cNvPr id="32799" name="Freeform 31"/>
            <p:cNvSpPr/>
            <p:nvPr/>
          </p:nvSpPr>
          <p:spPr bwMode="hidden">
            <a:xfrm>
              <a:off x="2" y="2152"/>
              <a:ext cx="5752" cy="1337"/>
            </a:xfrm>
            <a:custGeom>
              <a:avLst/>
              <a:gdLst/>
              <a:ahLst/>
              <a:cxnLst>
                <a:cxn ang="0">
                  <a:pos x="0" y="366"/>
                </a:cxn>
                <a:cxn ang="0">
                  <a:pos x="5740" y="1337"/>
                </a:cxn>
                <a:cxn ang="0">
                  <a:pos x="5740" y="1331"/>
                </a:cxn>
                <a:cxn ang="0">
                  <a:pos x="0" y="0"/>
                </a:cxn>
                <a:cxn ang="0">
                  <a:pos x="0" y="366"/>
                </a:cxn>
                <a:cxn ang="0">
                  <a:pos x="0" y="366"/>
                </a:cxn>
              </a:cxnLst>
              <a:rect l="0" t="0" r="r" b="b"/>
              <a:pathLst>
                <a:path w="5740" h="1337">
                  <a:moveTo>
                    <a:pt x="0" y="366"/>
                  </a:moveTo>
                  <a:lnTo>
                    <a:pt x="5740" y="1337"/>
                  </a:lnTo>
                  <a:lnTo>
                    <a:pt x="5740" y="1331"/>
                  </a:lnTo>
                  <a:lnTo>
                    <a:pt x="0" y="0"/>
                  </a:lnTo>
                  <a:lnTo>
                    <a:pt x="0" y="366"/>
                  </a:lnTo>
                  <a:lnTo>
                    <a:pt x="0" y="366"/>
                  </a:lnTo>
                  <a:close/>
                </a:path>
              </a:pathLst>
            </a:custGeom>
            <a:gradFill rotWithShape="0">
              <a:gsLst>
                <a:gs pos="0">
                  <a:schemeClr val="bg1">
                    <a:gamma/>
                    <a:shade val="6078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0" name="Freeform 32"/>
            <p:cNvSpPr/>
            <p:nvPr/>
          </p:nvSpPr>
          <p:spPr bwMode="hidden">
            <a:xfrm>
              <a:off x="2" y="3177"/>
              <a:ext cx="5752" cy="414"/>
            </a:xfrm>
            <a:custGeom>
              <a:avLst/>
              <a:gdLst/>
              <a:ahLst/>
              <a:cxnLst>
                <a:cxn ang="0">
                  <a:pos x="0" y="48"/>
                </a:cxn>
                <a:cxn ang="0">
                  <a:pos x="5740" y="414"/>
                </a:cxn>
                <a:cxn ang="0">
                  <a:pos x="5740" y="402"/>
                </a:cxn>
                <a:cxn ang="0">
                  <a:pos x="0" y="0"/>
                </a:cxn>
                <a:cxn ang="0">
                  <a:pos x="0" y="48"/>
                </a:cxn>
                <a:cxn ang="0">
                  <a:pos x="0" y="48"/>
                </a:cxn>
              </a:cxnLst>
              <a:rect l="0" t="0" r="r" b="b"/>
              <a:pathLst>
                <a:path w="5740" h="414">
                  <a:moveTo>
                    <a:pt x="0" y="48"/>
                  </a:moveTo>
                  <a:lnTo>
                    <a:pt x="5740" y="414"/>
                  </a:lnTo>
                  <a:lnTo>
                    <a:pt x="5740" y="402"/>
                  </a:lnTo>
                  <a:lnTo>
                    <a:pt x="0" y="0"/>
                  </a:lnTo>
                  <a:lnTo>
                    <a:pt x="0" y="48"/>
                  </a:lnTo>
                  <a:lnTo>
                    <a:pt x="0" y="48"/>
                  </a:lnTo>
                  <a:close/>
                </a:path>
              </a:pathLst>
            </a:custGeom>
            <a:gradFill rotWithShape="0">
              <a:gsLst>
                <a:gs pos="0">
                  <a:schemeClr val="bg1">
                    <a:gamma/>
                    <a:shade val="84706"/>
                    <a:invGamma/>
                  </a:schemeClr>
                </a:gs>
                <a:gs pos="100000">
                  <a:schemeClr val="bg1"/>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1" name="Freeform 33"/>
            <p:cNvSpPr/>
            <p:nvPr/>
          </p:nvSpPr>
          <p:spPr bwMode="hidden">
            <a:xfrm>
              <a:off x="1297" y="0"/>
              <a:ext cx="4457" cy="3177"/>
            </a:xfrm>
            <a:custGeom>
              <a:avLst/>
              <a:gdLst/>
              <a:ahLst/>
              <a:cxnLst>
                <a:cxn ang="0">
                  <a:pos x="0" y="0"/>
                </a:cxn>
                <a:cxn ang="0">
                  <a:pos x="4448" y="3177"/>
                </a:cxn>
                <a:cxn ang="0">
                  <a:pos x="4448" y="3153"/>
                </a:cxn>
                <a:cxn ang="0">
                  <a:pos x="125" y="0"/>
                </a:cxn>
                <a:cxn ang="0">
                  <a:pos x="0" y="0"/>
                </a:cxn>
                <a:cxn ang="0">
                  <a:pos x="0" y="0"/>
                </a:cxn>
              </a:cxnLst>
              <a:rect l="0" t="0" r="r" b="b"/>
              <a:pathLst>
                <a:path w="4448" h="3177">
                  <a:moveTo>
                    <a:pt x="0" y="0"/>
                  </a:moveTo>
                  <a:lnTo>
                    <a:pt x="4448" y="3177"/>
                  </a:lnTo>
                  <a:lnTo>
                    <a:pt x="4448" y="3153"/>
                  </a:lnTo>
                  <a:lnTo>
                    <a:pt x="125" y="0"/>
                  </a:lnTo>
                  <a:lnTo>
                    <a:pt x="0" y="0"/>
                  </a:lnTo>
                  <a:lnTo>
                    <a:pt x="0" y="0"/>
                  </a:lnTo>
                  <a:close/>
                </a:path>
              </a:pathLst>
            </a:custGeom>
            <a:gradFill rotWithShape="0">
              <a:gsLst>
                <a:gs pos="0">
                  <a:schemeClr val="bg1">
                    <a:gamma/>
                    <a:shade val="48627"/>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2" name="Freeform 34"/>
            <p:cNvSpPr/>
            <p:nvPr/>
          </p:nvSpPr>
          <p:spPr bwMode="hidden">
            <a:xfrm>
              <a:off x="3321" y="0"/>
              <a:ext cx="2433" cy="2614"/>
            </a:xfrm>
            <a:custGeom>
              <a:avLst/>
              <a:gdLst/>
              <a:ahLst/>
              <a:cxnLst>
                <a:cxn ang="0">
                  <a:pos x="0" y="0"/>
                </a:cxn>
                <a:cxn ang="0">
                  <a:pos x="2428" y="2614"/>
                </a:cxn>
                <a:cxn ang="0">
                  <a:pos x="2428" y="2608"/>
                </a:cxn>
                <a:cxn ang="0">
                  <a:pos x="66" y="0"/>
                </a:cxn>
                <a:cxn ang="0">
                  <a:pos x="0" y="0"/>
                </a:cxn>
                <a:cxn ang="0">
                  <a:pos x="0" y="0"/>
                </a:cxn>
              </a:cxnLst>
              <a:rect l="0" t="0" r="r" b="b"/>
              <a:pathLst>
                <a:path w="2428" h="2614">
                  <a:moveTo>
                    <a:pt x="0" y="0"/>
                  </a:moveTo>
                  <a:lnTo>
                    <a:pt x="2428" y="2614"/>
                  </a:lnTo>
                  <a:lnTo>
                    <a:pt x="2428" y="2608"/>
                  </a:lnTo>
                  <a:lnTo>
                    <a:pt x="66" y="0"/>
                  </a:lnTo>
                  <a:lnTo>
                    <a:pt x="0" y="0"/>
                  </a:lnTo>
                  <a:lnTo>
                    <a:pt x="0" y="0"/>
                  </a:lnTo>
                  <a:close/>
                </a:path>
              </a:pathLst>
            </a:custGeom>
            <a:gradFill rotWithShape="0">
              <a:gsLst>
                <a:gs pos="0">
                  <a:schemeClr val="bg1">
                    <a:gamma/>
                    <a:shade val="84706"/>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3" name="Freeform 35"/>
            <p:cNvSpPr/>
            <p:nvPr/>
          </p:nvSpPr>
          <p:spPr bwMode="hidden">
            <a:xfrm>
              <a:off x="3950" y="0"/>
              <a:ext cx="1804" cy="2464"/>
            </a:xfrm>
            <a:custGeom>
              <a:avLst/>
              <a:gdLst/>
              <a:ahLst/>
              <a:cxnLst>
                <a:cxn ang="0">
                  <a:pos x="485" y="0"/>
                </a:cxn>
                <a:cxn ang="0">
                  <a:pos x="0" y="0"/>
                </a:cxn>
                <a:cxn ang="0">
                  <a:pos x="1800" y="2464"/>
                </a:cxn>
                <a:cxn ang="0">
                  <a:pos x="1800" y="2248"/>
                </a:cxn>
                <a:cxn ang="0">
                  <a:pos x="1794" y="2248"/>
                </a:cxn>
                <a:cxn ang="0">
                  <a:pos x="485" y="0"/>
                </a:cxn>
                <a:cxn ang="0">
                  <a:pos x="485" y="0"/>
                </a:cxn>
              </a:cxnLst>
              <a:rect l="0" t="0" r="r" b="b"/>
              <a:pathLst>
                <a:path w="1800" h="2464">
                  <a:moveTo>
                    <a:pt x="485" y="0"/>
                  </a:moveTo>
                  <a:lnTo>
                    <a:pt x="0" y="0"/>
                  </a:lnTo>
                  <a:lnTo>
                    <a:pt x="1800" y="2464"/>
                  </a:lnTo>
                  <a:lnTo>
                    <a:pt x="1800" y="2248"/>
                  </a:lnTo>
                  <a:lnTo>
                    <a:pt x="1794" y="2248"/>
                  </a:lnTo>
                  <a:lnTo>
                    <a:pt x="485" y="0"/>
                  </a:lnTo>
                  <a:lnTo>
                    <a:pt x="485"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4" name="Freeform 36"/>
            <p:cNvSpPr/>
            <p:nvPr/>
          </p:nvSpPr>
          <p:spPr bwMode="hidden">
            <a:xfrm>
              <a:off x="4519" y="0"/>
              <a:ext cx="1235" cy="2074"/>
            </a:xfrm>
            <a:custGeom>
              <a:avLst/>
              <a:gdLst/>
              <a:ahLst/>
              <a:cxnLst>
                <a:cxn ang="0">
                  <a:pos x="0" y="0"/>
                </a:cxn>
                <a:cxn ang="0">
                  <a:pos x="1232" y="2074"/>
                </a:cxn>
                <a:cxn ang="0">
                  <a:pos x="1232" y="2038"/>
                </a:cxn>
                <a:cxn ang="0">
                  <a:pos x="42" y="0"/>
                </a:cxn>
                <a:cxn ang="0">
                  <a:pos x="0" y="0"/>
                </a:cxn>
                <a:cxn ang="0">
                  <a:pos x="0" y="0"/>
                </a:cxn>
              </a:cxnLst>
              <a:rect l="0" t="0" r="r" b="b"/>
              <a:pathLst>
                <a:path w="1232" h="2074">
                  <a:moveTo>
                    <a:pt x="0" y="0"/>
                  </a:moveTo>
                  <a:lnTo>
                    <a:pt x="1232" y="2074"/>
                  </a:lnTo>
                  <a:lnTo>
                    <a:pt x="1232" y="2038"/>
                  </a:lnTo>
                  <a:lnTo>
                    <a:pt x="42" y="0"/>
                  </a:lnTo>
                  <a:lnTo>
                    <a:pt x="0" y="0"/>
                  </a:lnTo>
                  <a:lnTo>
                    <a:pt x="0" y="0"/>
                  </a:lnTo>
                  <a:close/>
                </a:path>
              </a:pathLst>
            </a:custGeom>
            <a:gradFill rotWithShape="0">
              <a:gsLst>
                <a:gs pos="0">
                  <a:schemeClr val="bg1">
                    <a:gamma/>
                    <a:shade val="57647"/>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5" name="Freeform 37"/>
            <p:cNvSpPr/>
            <p:nvPr/>
          </p:nvSpPr>
          <p:spPr bwMode="hidden">
            <a:xfrm>
              <a:off x="4694" y="0"/>
              <a:ext cx="1060" cy="1936"/>
            </a:xfrm>
            <a:custGeom>
              <a:avLst/>
              <a:gdLst/>
              <a:ahLst/>
              <a:cxnLst>
                <a:cxn ang="0">
                  <a:pos x="0" y="0"/>
                </a:cxn>
                <a:cxn ang="0">
                  <a:pos x="1058" y="1936"/>
                </a:cxn>
                <a:cxn ang="0">
                  <a:pos x="1058" y="1930"/>
                </a:cxn>
                <a:cxn ang="0">
                  <a:pos x="54" y="0"/>
                </a:cxn>
                <a:cxn ang="0">
                  <a:pos x="0" y="0"/>
                </a:cxn>
                <a:cxn ang="0">
                  <a:pos x="0" y="0"/>
                </a:cxn>
              </a:cxnLst>
              <a:rect l="0" t="0" r="r" b="b"/>
              <a:pathLst>
                <a:path w="1058" h="1936">
                  <a:moveTo>
                    <a:pt x="0" y="0"/>
                  </a:moveTo>
                  <a:lnTo>
                    <a:pt x="1058" y="1936"/>
                  </a:lnTo>
                  <a:lnTo>
                    <a:pt x="1058" y="1930"/>
                  </a:lnTo>
                  <a:lnTo>
                    <a:pt x="54" y="0"/>
                  </a:lnTo>
                  <a:lnTo>
                    <a:pt x="0" y="0"/>
                  </a:lnTo>
                  <a:lnTo>
                    <a:pt x="0" y="0"/>
                  </a:lnTo>
                  <a:close/>
                </a:path>
              </a:pathLst>
            </a:custGeom>
            <a:gradFill rotWithShape="0">
              <a:gsLst>
                <a:gs pos="0">
                  <a:schemeClr val="bg1">
                    <a:gamma/>
                    <a:shade val="72549"/>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6" name="Freeform 38"/>
            <p:cNvSpPr/>
            <p:nvPr/>
          </p:nvSpPr>
          <p:spPr bwMode="hidden">
            <a:xfrm>
              <a:off x="4981" y="0"/>
              <a:ext cx="773" cy="1487"/>
            </a:xfrm>
            <a:custGeom>
              <a:avLst/>
              <a:gdLst/>
              <a:ahLst/>
              <a:cxnLst>
                <a:cxn ang="0">
                  <a:pos x="771" y="1433"/>
                </a:cxn>
                <a:cxn ang="0">
                  <a:pos x="42" y="0"/>
                </a:cxn>
                <a:cxn ang="0">
                  <a:pos x="0" y="0"/>
                </a:cxn>
                <a:cxn ang="0">
                  <a:pos x="771" y="1487"/>
                </a:cxn>
                <a:cxn ang="0">
                  <a:pos x="771" y="1433"/>
                </a:cxn>
                <a:cxn ang="0">
                  <a:pos x="771" y="1433"/>
                </a:cxn>
              </a:cxnLst>
              <a:rect l="0" t="0" r="r" b="b"/>
              <a:pathLst>
                <a:path w="771" h="1487">
                  <a:moveTo>
                    <a:pt x="771" y="1433"/>
                  </a:moveTo>
                  <a:lnTo>
                    <a:pt x="42" y="0"/>
                  </a:lnTo>
                  <a:lnTo>
                    <a:pt x="0" y="0"/>
                  </a:lnTo>
                  <a:lnTo>
                    <a:pt x="771" y="1487"/>
                  </a:lnTo>
                  <a:lnTo>
                    <a:pt x="771" y="1433"/>
                  </a:lnTo>
                  <a:lnTo>
                    <a:pt x="771" y="1433"/>
                  </a:lnTo>
                  <a:close/>
                </a:path>
              </a:pathLst>
            </a:custGeom>
            <a:gradFill rotWithShape="0">
              <a:gsLst>
                <a:gs pos="0">
                  <a:schemeClr val="bg1">
                    <a:gamma/>
                    <a:shade val="7882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1068" name="Group 39"/>
            <p:cNvGrpSpPr/>
            <p:nvPr userDrawn="1"/>
          </p:nvGrpSpPr>
          <p:grpSpPr>
            <a:xfrm>
              <a:off x="0" y="1632"/>
              <a:ext cx="5758" cy="1858"/>
              <a:chOff x="0" y="1632"/>
              <a:chExt cx="5758" cy="1858"/>
            </a:xfrm>
          </p:grpSpPr>
          <p:sp>
            <p:nvSpPr>
              <p:cNvPr id="32808" name="Freeform 40"/>
              <p:cNvSpPr/>
              <p:nvPr/>
            </p:nvSpPr>
            <p:spPr bwMode="hidden">
              <a:xfrm>
                <a:off x="0" y="1632"/>
                <a:ext cx="3670" cy="1313"/>
              </a:xfrm>
              <a:custGeom>
                <a:avLst/>
                <a:gdLst/>
                <a:ahLst/>
                <a:cxnLst>
                  <a:cxn ang="0">
                    <a:pos x="0" y="0"/>
                  </a:cxn>
                  <a:cxn ang="0">
                    <a:pos x="0" y="366"/>
                  </a:cxn>
                  <a:cxn ang="0">
                    <a:pos x="3635" y="1313"/>
                  </a:cxn>
                  <a:cxn ang="0">
                    <a:pos x="3647" y="1235"/>
                  </a:cxn>
                  <a:cxn ang="0">
                    <a:pos x="3659" y="1163"/>
                  </a:cxn>
                  <a:cxn ang="0">
                    <a:pos x="0" y="0"/>
                  </a:cxn>
                  <a:cxn ang="0">
                    <a:pos x="0" y="0"/>
                  </a:cxn>
                </a:cxnLst>
                <a:rect l="0" t="0" r="r" b="b"/>
                <a:pathLst>
                  <a:path w="3659" h="1313">
                    <a:moveTo>
                      <a:pt x="0" y="0"/>
                    </a:moveTo>
                    <a:lnTo>
                      <a:pt x="0" y="366"/>
                    </a:lnTo>
                    <a:lnTo>
                      <a:pt x="3635" y="1313"/>
                    </a:lnTo>
                    <a:lnTo>
                      <a:pt x="3647" y="1235"/>
                    </a:lnTo>
                    <a:lnTo>
                      <a:pt x="3659" y="1163"/>
                    </a:lnTo>
                    <a:lnTo>
                      <a:pt x="0" y="0"/>
                    </a:lnTo>
                    <a:lnTo>
                      <a:pt x="0" y="0"/>
                    </a:lnTo>
                    <a:close/>
                  </a:path>
                </a:pathLst>
              </a:custGeom>
              <a:gradFill rotWithShape="0">
                <a:gsLst>
                  <a:gs pos="0">
                    <a:schemeClr val="bg1">
                      <a:gamma/>
                      <a:shade val="72549"/>
                      <a:invGamma/>
                    </a:schemeClr>
                  </a:gs>
                  <a:gs pos="100000">
                    <a:schemeClr val="bg1"/>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9" name="Freeform 41"/>
              <p:cNvSpPr/>
              <p:nvPr/>
            </p:nvSpPr>
            <p:spPr bwMode="hidden">
              <a:xfrm>
                <a:off x="3646" y="2795"/>
                <a:ext cx="2112" cy="695"/>
              </a:xfrm>
              <a:custGeom>
                <a:avLst/>
                <a:gdLst/>
                <a:ahLst/>
                <a:cxnLst>
                  <a:cxn ang="0">
                    <a:pos x="2105" y="665"/>
                  </a:cxn>
                  <a:cxn ang="0">
                    <a:pos x="24" y="0"/>
                  </a:cxn>
                  <a:cxn ang="0">
                    <a:pos x="12" y="72"/>
                  </a:cxn>
                  <a:cxn ang="0">
                    <a:pos x="0" y="150"/>
                  </a:cxn>
                  <a:cxn ang="0">
                    <a:pos x="2105" y="695"/>
                  </a:cxn>
                  <a:cxn ang="0">
                    <a:pos x="2105" y="665"/>
                  </a:cxn>
                  <a:cxn ang="0">
                    <a:pos x="2105" y="665"/>
                  </a:cxn>
                </a:cxnLst>
                <a:rect l="0" t="0" r="r" b="b"/>
                <a:pathLst>
                  <a:path w="2105" h="695">
                    <a:moveTo>
                      <a:pt x="2105" y="665"/>
                    </a:moveTo>
                    <a:lnTo>
                      <a:pt x="24" y="0"/>
                    </a:lnTo>
                    <a:lnTo>
                      <a:pt x="12" y="72"/>
                    </a:lnTo>
                    <a:lnTo>
                      <a:pt x="0" y="150"/>
                    </a:lnTo>
                    <a:lnTo>
                      <a:pt x="2105" y="695"/>
                    </a:lnTo>
                    <a:lnTo>
                      <a:pt x="2105" y="665"/>
                    </a:lnTo>
                    <a:lnTo>
                      <a:pt x="2105" y="665"/>
                    </a:lnTo>
                    <a:close/>
                  </a:path>
                </a:pathLst>
              </a:custGeom>
              <a:gradFill rotWithShape="0">
                <a:gsLst>
                  <a:gs pos="0">
                    <a:schemeClr val="bg1"/>
                  </a:gs>
                  <a:gs pos="100000">
                    <a:schemeClr val="bg1">
                      <a:gamma/>
                      <a:tint val="90980"/>
                      <a:invGamma/>
                    </a:schemeClr>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sp>
        <p:nvSpPr>
          <p:cNvPr id="32810" name="Rectangle 42"/>
          <p:cNvSpPr>
            <a:spLocks noGrp="1" noChangeArrowheads="1"/>
          </p:cNvSpPr>
          <p:nvPr>
            <p:ph type="title"/>
          </p:nvPr>
        </p:nvSpPr>
        <p:spPr bwMode="auto">
          <a:xfrm>
            <a:off x="457200" y="277813"/>
            <a:ext cx="8229600" cy="1143000"/>
          </a:xfrm>
          <a:prstGeom prst="rect">
            <a:avLst/>
          </a:prstGeom>
          <a:noFill/>
          <a:ln w="9525">
            <a:noFill/>
            <a:miter lim="800000"/>
          </a:ln>
          <a:effec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32811" name="Rectangle 43"/>
          <p:cNvSpPr>
            <a:spLocks noGrp="1" noChangeArrowheads="1"/>
          </p:cNvSpPr>
          <p:nvPr>
            <p:ph type="body" idx="1"/>
          </p:nvPr>
        </p:nvSpPr>
        <p:spPr bwMode="auto">
          <a:xfrm>
            <a:off x="457200" y="1600200"/>
            <a:ext cx="8229600" cy="4530725"/>
          </a:xfrm>
          <a:prstGeom prst="rect">
            <a:avLst/>
          </a:prstGeom>
          <a:noFill/>
          <a:ln w="9525">
            <a:noFill/>
            <a:miter lim="800000"/>
          </a:ln>
          <a:effec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32812" name="Rectangle 44"/>
          <p:cNvSpPr>
            <a:spLocks noGrp="1" noChangeArrowheads="1"/>
          </p:cNvSpPr>
          <p:nvPr>
            <p:ph type="dt" sz="half" idx="2"/>
          </p:nvPr>
        </p:nvSpPr>
        <p:spPr bwMode="auto">
          <a:xfrm>
            <a:off x="457200" y="6243638"/>
            <a:ext cx="21336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effectLst>
                  <a:outerShdw blurRad="38100" dist="38100" dir="2700000" algn="tl">
                    <a:srgbClr val="000000"/>
                  </a:outerShdw>
                </a:effectLst>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32813" name="Rectangle 4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defRPr sz="1200">
                <a:effectLst>
                  <a:outerShdw blurRad="38100" dist="38100" dir="2700000" algn="tl">
                    <a:srgbClr val="000000"/>
                  </a:outerShdw>
                </a:effectLst>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32814" name="Rectangle 46"/>
          <p:cNvSpPr>
            <a:spLocks noGrp="1" noChangeArrowheads="1"/>
          </p:cNvSpPr>
          <p:nvPr>
            <p:ph type="sldNum" sz="quarter" idx="4"/>
          </p:nvPr>
        </p:nvSpPr>
        <p:spPr bwMode="auto">
          <a:xfrm>
            <a:off x="6553200" y="6243638"/>
            <a:ext cx="21336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effectLst>
                  <a:outerShdw blurRad="38100" dist="38100" dir="2700000" algn="tl">
                    <a:srgbClr val="000000"/>
                  </a:outerShdw>
                </a:effectLst>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2"/>
        </a:buBlip>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13"/>
        </a:buBlip>
        <a:defRPr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14"/>
        </a:buBlip>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folHlink"/>
        </a:buClr>
        <a:buSzPct val="90000"/>
        <a:buFont typeface="Wingdings" panose="05000000000000000000" pitchFamily="2" charset="2"/>
        <a:buBlip>
          <a:blip r:embed="rId14"/>
        </a:buBlip>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folHlink"/>
        </a:buClr>
        <a:buSzPct val="90000"/>
        <a:buFont typeface="Wingdings" panose="05000000000000000000" pitchFamily="2" charset="2"/>
        <a:buBlip>
          <a:blip r:embed="rId14"/>
        </a:buBlip>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folHlink"/>
        </a:buClr>
        <a:buSzPct val="90000"/>
        <a:buFont typeface="Wingdings" panose="05000000000000000000" pitchFamily="2" charset="2"/>
        <a:buBlip>
          <a:blip r:embed="rId14"/>
        </a:buBlip>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folHlink"/>
        </a:buClr>
        <a:buSzPct val="90000"/>
        <a:buFont typeface="Wingdings" panose="05000000000000000000" pitchFamily="2" charset="2"/>
        <a:buBlip>
          <a:blip r:embed="rId14"/>
        </a:buBlip>
        <a:defRPr sz="2000">
          <a:solidFill>
            <a:schemeClr val="tx1"/>
          </a:solidFill>
          <a:effectLst>
            <a:outerShdw blurRad="38100" dist="38100" dir="2700000" algn="tl">
              <a:srgbClr val="00000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58"/>
            </a:gs>
            <a:gs pos="100000">
              <a:schemeClr val="bg1"/>
            </a:gs>
          </a:gsLst>
          <a:lin ang="2700000" scaled="1"/>
          <a:tileRect/>
        </a:gradFill>
        <a:effectLst/>
      </p:bgPr>
    </p:bg>
    <p:spTree>
      <p:nvGrpSpPr>
        <p:cNvPr id="1" name=""/>
        <p:cNvGrpSpPr/>
        <p:nvPr/>
      </p:nvGrpSpPr>
      <p:grpSpPr/>
      <p:grpSp>
        <p:nvGrpSpPr>
          <p:cNvPr id="1026" name="Group 2"/>
          <p:cNvGrpSpPr/>
          <p:nvPr/>
        </p:nvGrpSpPr>
        <p:grpSpPr>
          <a:xfrm>
            <a:off x="0" y="0"/>
            <a:ext cx="9144000" cy="6856413"/>
            <a:chOff x="0" y="0"/>
            <a:chExt cx="5760" cy="4319"/>
          </a:xfrm>
        </p:grpSpPr>
        <p:sp>
          <p:nvSpPr>
            <p:cNvPr id="32771" name="Freeform 3"/>
            <p:cNvSpPr/>
            <p:nvPr/>
          </p:nvSpPr>
          <p:spPr bwMode="hidden">
            <a:xfrm>
              <a:off x="0" y="12"/>
              <a:ext cx="5758" cy="3273"/>
            </a:xfrm>
            <a:custGeom>
              <a:avLst/>
              <a:gdLst/>
              <a:ahLst/>
              <a:cxnLst>
                <a:cxn ang="0">
                  <a:pos x="3193" y="1816"/>
                </a:cxn>
                <a:cxn ang="0">
                  <a:pos x="0" y="0"/>
                </a:cxn>
                <a:cxn ang="0">
                  <a:pos x="0" y="522"/>
                </a:cxn>
                <a:cxn ang="0">
                  <a:pos x="3037" y="1978"/>
                </a:cxn>
                <a:cxn ang="0">
                  <a:pos x="5740" y="3273"/>
                </a:cxn>
                <a:cxn ang="0">
                  <a:pos x="5740" y="3267"/>
                </a:cxn>
                <a:cxn ang="0">
                  <a:pos x="3193" y="1816"/>
                </a:cxn>
                <a:cxn ang="0">
                  <a:pos x="3193" y="1816"/>
                </a:cxn>
              </a:cxnLst>
              <a:rect l="0" t="0" r="r" b="b"/>
              <a:pathLst>
                <a:path w="5740" h="3273">
                  <a:moveTo>
                    <a:pt x="3193" y="1816"/>
                  </a:moveTo>
                  <a:lnTo>
                    <a:pt x="0" y="0"/>
                  </a:lnTo>
                  <a:lnTo>
                    <a:pt x="0" y="522"/>
                  </a:lnTo>
                  <a:lnTo>
                    <a:pt x="3037" y="1978"/>
                  </a:lnTo>
                  <a:lnTo>
                    <a:pt x="5740" y="3273"/>
                  </a:lnTo>
                  <a:lnTo>
                    <a:pt x="5740" y="3267"/>
                  </a:lnTo>
                  <a:lnTo>
                    <a:pt x="3193" y="1816"/>
                  </a:lnTo>
                  <a:lnTo>
                    <a:pt x="3193" y="1816"/>
                  </a:lnTo>
                  <a:close/>
                </a:path>
              </a:pathLst>
            </a:custGeom>
            <a:gradFill rotWithShape="0">
              <a:gsLst>
                <a:gs pos="0">
                  <a:schemeClr val="bg2">
                    <a:gamma/>
                    <a:shade val="63529"/>
                    <a:invGamma/>
                  </a:schemeClr>
                </a:gs>
                <a:gs pos="100000">
                  <a:schemeClr val="bg2"/>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72" name="Freeform 4"/>
            <p:cNvSpPr/>
            <p:nvPr/>
          </p:nvSpPr>
          <p:spPr bwMode="hidden">
            <a:xfrm>
              <a:off x="149" y="0"/>
              <a:ext cx="5609" cy="3243"/>
            </a:xfrm>
            <a:custGeom>
              <a:avLst/>
              <a:gdLst/>
              <a:ahLst/>
              <a:cxnLst>
                <a:cxn ang="0">
                  <a:pos x="3163" y="1714"/>
                </a:cxn>
                <a:cxn ang="0">
                  <a:pos x="431" y="0"/>
                </a:cxn>
                <a:cxn ang="0">
                  <a:pos x="0" y="0"/>
                </a:cxn>
                <a:cxn ang="0">
                  <a:pos x="3086" y="1786"/>
                </a:cxn>
                <a:cxn ang="0">
                  <a:pos x="5591" y="3243"/>
                </a:cxn>
                <a:cxn ang="0">
                  <a:pos x="5591" y="3237"/>
                </a:cxn>
                <a:cxn ang="0">
                  <a:pos x="3163" y="1714"/>
                </a:cxn>
                <a:cxn ang="0">
                  <a:pos x="3163" y="1714"/>
                </a:cxn>
              </a:cxnLst>
              <a:rect l="0" t="0" r="r" b="b"/>
              <a:pathLst>
                <a:path w="5591" h="3243">
                  <a:moveTo>
                    <a:pt x="3163" y="1714"/>
                  </a:moveTo>
                  <a:lnTo>
                    <a:pt x="431" y="0"/>
                  </a:lnTo>
                  <a:lnTo>
                    <a:pt x="0" y="0"/>
                  </a:lnTo>
                  <a:lnTo>
                    <a:pt x="3086" y="1786"/>
                  </a:lnTo>
                  <a:lnTo>
                    <a:pt x="5591" y="3243"/>
                  </a:lnTo>
                  <a:lnTo>
                    <a:pt x="5591" y="3237"/>
                  </a:lnTo>
                  <a:lnTo>
                    <a:pt x="3163" y="1714"/>
                  </a:lnTo>
                  <a:lnTo>
                    <a:pt x="3163" y="1714"/>
                  </a:lnTo>
                  <a:close/>
                </a:path>
              </a:pathLst>
            </a:custGeom>
            <a:gradFill rotWithShape="0">
              <a:gsLst>
                <a:gs pos="0">
                  <a:schemeClr val="bg1">
                    <a:gamma/>
                    <a:shade val="6078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73" name="Freeform 5"/>
            <p:cNvSpPr/>
            <p:nvPr/>
          </p:nvSpPr>
          <p:spPr bwMode="hidden">
            <a:xfrm>
              <a:off x="0" y="3433"/>
              <a:ext cx="4038" cy="191"/>
            </a:xfrm>
            <a:custGeom>
              <a:avLst/>
              <a:gdLst/>
              <a:ahLst/>
              <a:cxnLst>
                <a:cxn ang="0">
                  <a:pos x="0" y="156"/>
                </a:cxn>
                <a:cxn ang="0">
                  <a:pos x="4042" y="192"/>
                </a:cxn>
                <a:cxn ang="0">
                  <a:pos x="4042" y="144"/>
                </a:cxn>
                <a:cxn ang="0">
                  <a:pos x="0" y="0"/>
                </a:cxn>
                <a:cxn ang="0">
                  <a:pos x="0" y="156"/>
                </a:cxn>
                <a:cxn ang="0">
                  <a:pos x="0" y="156"/>
                </a:cxn>
              </a:cxnLst>
              <a:rect l="0" t="0" r="r" b="b"/>
              <a:pathLst>
                <a:path w="4042" h="192">
                  <a:moveTo>
                    <a:pt x="0" y="156"/>
                  </a:moveTo>
                  <a:lnTo>
                    <a:pt x="4042" y="192"/>
                  </a:lnTo>
                  <a:lnTo>
                    <a:pt x="4042" y="144"/>
                  </a:lnTo>
                  <a:lnTo>
                    <a:pt x="0" y="0"/>
                  </a:lnTo>
                  <a:lnTo>
                    <a:pt x="0" y="156"/>
                  </a:lnTo>
                  <a:lnTo>
                    <a:pt x="0" y="156"/>
                  </a:lnTo>
                  <a:close/>
                </a:path>
              </a:pathLst>
            </a:custGeom>
            <a:gradFill rotWithShape="0">
              <a:gsLst>
                <a:gs pos="0">
                  <a:schemeClr val="bg2">
                    <a:gamma/>
                    <a:shade val="75686"/>
                    <a:invGamma/>
                  </a:schemeClr>
                </a:gs>
                <a:gs pos="100000">
                  <a:schemeClr val="bg2"/>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5" name="Freeform 6"/>
            <p:cNvSpPr/>
            <p:nvPr/>
          </p:nvSpPr>
          <p:spPr>
            <a:xfrm>
              <a:off x="4038" y="3577"/>
              <a:ext cx="1720" cy="65"/>
            </a:xfrm>
            <a:custGeom>
              <a:avLst/>
              <a:gdLst/>
              <a:ahLst/>
              <a:cxnLst>
                <a:cxn ang="0">
                  <a:pos x="1670" y="40"/>
                </a:cxn>
                <a:cxn ang="0">
                  <a:pos x="1670" y="34"/>
                </a:cxn>
                <a:cxn ang="0">
                  <a:pos x="0" y="0"/>
                </a:cxn>
                <a:cxn ang="0">
                  <a:pos x="0" y="33"/>
                </a:cxn>
                <a:cxn ang="0">
                  <a:pos x="1670" y="40"/>
                </a:cxn>
                <a:cxn ang="0">
                  <a:pos x="1670" y="40"/>
                </a:cxn>
              </a:cxnLst>
              <a:pathLst>
                <a:path w="1722" h="66">
                  <a:moveTo>
                    <a:pt x="1722" y="66"/>
                  </a:moveTo>
                  <a:lnTo>
                    <a:pt x="1722" y="60"/>
                  </a:lnTo>
                  <a:lnTo>
                    <a:pt x="0" y="0"/>
                  </a:lnTo>
                  <a:lnTo>
                    <a:pt x="0" y="48"/>
                  </a:lnTo>
                  <a:lnTo>
                    <a:pt x="1722" y="66"/>
                  </a:lnTo>
                  <a:close/>
                </a:path>
              </a:pathLst>
            </a:custGeom>
            <a:gradFill rotWithShape="0">
              <a:gsLst>
                <a:gs pos="0">
                  <a:schemeClr val="bg2">
                    <a:alpha val="100000"/>
                  </a:schemeClr>
                </a:gs>
                <a:gs pos="100000">
                  <a:schemeClr val="bg1">
                    <a:alpha val="100000"/>
                  </a:schemeClr>
                </a:gs>
              </a:gsLst>
              <a:lin ang="0" scaled="1"/>
              <a:tileRect/>
            </a:gradFill>
            <a:ln w="9525">
              <a:noFill/>
            </a:ln>
          </p:spPr>
          <p:txBody>
            <a:bodyPr/>
            <a:p>
              <a:endParaRPr lang="zh-CN" altLang="en-US"/>
            </a:p>
          </p:txBody>
        </p:sp>
        <p:sp>
          <p:nvSpPr>
            <p:cNvPr id="32775" name="Freeform 7"/>
            <p:cNvSpPr/>
            <p:nvPr/>
          </p:nvSpPr>
          <p:spPr bwMode="hidden">
            <a:xfrm>
              <a:off x="0" y="3726"/>
              <a:ext cx="4784" cy="329"/>
            </a:xfrm>
            <a:custGeom>
              <a:avLst/>
              <a:gdLst/>
              <a:ahLst/>
              <a:cxnLst>
                <a:cxn ang="0">
                  <a:pos x="0" y="329"/>
                </a:cxn>
                <a:cxn ang="0">
                  <a:pos x="4789" y="77"/>
                </a:cxn>
                <a:cxn ang="0">
                  <a:pos x="4789" y="0"/>
                </a:cxn>
                <a:cxn ang="0">
                  <a:pos x="0" y="107"/>
                </a:cxn>
                <a:cxn ang="0">
                  <a:pos x="0" y="329"/>
                </a:cxn>
                <a:cxn ang="0">
                  <a:pos x="0" y="329"/>
                </a:cxn>
              </a:cxnLst>
              <a:rect l="0" t="0" r="r" b="b"/>
              <a:pathLst>
                <a:path w="4789" h="329">
                  <a:moveTo>
                    <a:pt x="0" y="329"/>
                  </a:moveTo>
                  <a:lnTo>
                    <a:pt x="4789" y="77"/>
                  </a:lnTo>
                  <a:lnTo>
                    <a:pt x="4789" y="0"/>
                  </a:lnTo>
                  <a:lnTo>
                    <a:pt x="0" y="107"/>
                  </a:lnTo>
                  <a:lnTo>
                    <a:pt x="0" y="329"/>
                  </a:lnTo>
                  <a:lnTo>
                    <a:pt x="0" y="329"/>
                  </a:lnTo>
                  <a:close/>
                </a:path>
              </a:pathLst>
            </a:custGeom>
            <a:gradFill rotWithShape="0">
              <a:gsLst>
                <a:gs pos="0">
                  <a:schemeClr val="bg1">
                    <a:gamma/>
                    <a:shade val="81961"/>
                    <a:invGamma/>
                  </a:schemeClr>
                </a:gs>
                <a:gs pos="100000">
                  <a:schemeClr val="bg1"/>
                </a:gs>
              </a:gsLst>
              <a:lin ang="0" scaled="1"/>
            </a:gradFill>
            <a:ln w="9525" cap="flat" cmpd="sng">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7" name="Freeform 8"/>
            <p:cNvSpPr/>
            <p:nvPr/>
          </p:nvSpPr>
          <p:spPr>
            <a:xfrm>
              <a:off x="4784" y="3702"/>
              <a:ext cx="974" cy="101"/>
            </a:xfrm>
            <a:custGeom>
              <a:avLst/>
              <a:gdLst/>
              <a:ahLst/>
              <a:cxnLst>
                <a:cxn ang="0">
                  <a:pos x="949" y="48"/>
                </a:cxn>
                <a:cxn ang="0">
                  <a:pos x="949" y="0"/>
                </a:cxn>
                <a:cxn ang="0">
                  <a:pos x="0" y="24"/>
                </a:cxn>
                <a:cxn ang="0">
                  <a:pos x="0" y="101"/>
                </a:cxn>
                <a:cxn ang="0">
                  <a:pos x="949" y="48"/>
                </a:cxn>
                <a:cxn ang="0">
                  <a:pos x="949" y="48"/>
                </a:cxn>
              </a:cxnLst>
              <a:pathLst>
                <a:path w="975" h="101">
                  <a:moveTo>
                    <a:pt x="975" y="48"/>
                  </a:moveTo>
                  <a:lnTo>
                    <a:pt x="975" y="0"/>
                  </a:lnTo>
                  <a:lnTo>
                    <a:pt x="0" y="24"/>
                  </a:lnTo>
                  <a:lnTo>
                    <a:pt x="0" y="101"/>
                  </a:lnTo>
                  <a:lnTo>
                    <a:pt x="975" y="48"/>
                  </a:lnTo>
                  <a:close/>
                </a:path>
              </a:pathLst>
            </a:custGeom>
            <a:solidFill>
              <a:schemeClr val="bg1">
                <a:alpha val="100000"/>
              </a:schemeClr>
            </a:solidFill>
            <a:ln w="9525">
              <a:noFill/>
            </a:ln>
          </p:spPr>
          <p:txBody>
            <a:bodyPr/>
            <a:p>
              <a:endParaRPr lang="zh-CN" altLang="en-US"/>
            </a:p>
          </p:txBody>
        </p:sp>
        <p:sp>
          <p:nvSpPr>
            <p:cNvPr id="1038" name="Freeform 9"/>
            <p:cNvSpPr/>
            <p:nvPr/>
          </p:nvSpPr>
          <p:spPr>
            <a:xfrm>
              <a:off x="3619" y="3815"/>
              <a:ext cx="2139" cy="198"/>
            </a:xfrm>
            <a:custGeom>
              <a:avLst/>
              <a:gdLst/>
              <a:ahLst/>
              <a:cxnLst>
                <a:cxn ang="0">
                  <a:pos x="2089" y="0"/>
                </a:cxn>
                <a:cxn ang="0">
                  <a:pos x="0" y="156"/>
                </a:cxn>
                <a:cxn ang="0">
                  <a:pos x="0" y="198"/>
                </a:cxn>
                <a:cxn ang="0">
                  <a:pos x="2089" y="0"/>
                </a:cxn>
                <a:cxn ang="0">
                  <a:pos x="2089" y="0"/>
                </a:cxn>
              </a:cxnLst>
              <a:pathLst>
                <a:path w="2141" h="198">
                  <a:moveTo>
                    <a:pt x="2141" y="0"/>
                  </a:moveTo>
                  <a:lnTo>
                    <a:pt x="0" y="156"/>
                  </a:lnTo>
                  <a:lnTo>
                    <a:pt x="0" y="198"/>
                  </a:lnTo>
                  <a:lnTo>
                    <a:pt x="2141" y="0"/>
                  </a:lnTo>
                  <a:close/>
                </a:path>
              </a:pathLst>
            </a:custGeom>
            <a:solidFill>
              <a:schemeClr val="bg1">
                <a:alpha val="100000"/>
              </a:schemeClr>
            </a:solidFill>
            <a:ln w="9525">
              <a:noFill/>
            </a:ln>
          </p:spPr>
          <p:txBody>
            <a:bodyPr/>
            <a:p>
              <a:endParaRPr lang="zh-CN" altLang="en-US"/>
            </a:p>
          </p:txBody>
        </p:sp>
        <p:sp>
          <p:nvSpPr>
            <p:cNvPr id="32778" name="Freeform 10"/>
            <p:cNvSpPr/>
            <p:nvPr/>
          </p:nvSpPr>
          <p:spPr bwMode="hidden">
            <a:xfrm>
              <a:off x="0" y="3971"/>
              <a:ext cx="3619" cy="348"/>
            </a:xfrm>
            <a:custGeom>
              <a:avLst/>
              <a:gdLst/>
              <a:ahLst/>
              <a:cxnLst>
                <a:cxn ang="0">
                  <a:pos x="0" y="348"/>
                </a:cxn>
                <a:cxn ang="0">
                  <a:pos x="311" y="348"/>
                </a:cxn>
                <a:cxn ang="0">
                  <a:pos x="3623" y="42"/>
                </a:cxn>
                <a:cxn ang="0">
                  <a:pos x="3623" y="0"/>
                </a:cxn>
                <a:cxn ang="0">
                  <a:pos x="0" y="264"/>
                </a:cxn>
                <a:cxn ang="0">
                  <a:pos x="0" y="348"/>
                </a:cxn>
                <a:cxn ang="0">
                  <a:pos x="0" y="348"/>
                </a:cxn>
              </a:cxnLst>
              <a:rect l="0" t="0" r="r" b="b"/>
              <a:pathLst>
                <a:path w="3623" h="348">
                  <a:moveTo>
                    <a:pt x="0" y="348"/>
                  </a:moveTo>
                  <a:lnTo>
                    <a:pt x="311" y="348"/>
                  </a:lnTo>
                  <a:lnTo>
                    <a:pt x="3623" y="42"/>
                  </a:lnTo>
                  <a:lnTo>
                    <a:pt x="3623" y="0"/>
                  </a:lnTo>
                  <a:lnTo>
                    <a:pt x="0" y="264"/>
                  </a:lnTo>
                  <a:lnTo>
                    <a:pt x="0" y="348"/>
                  </a:lnTo>
                  <a:lnTo>
                    <a:pt x="0" y="348"/>
                  </a:lnTo>
                  <a:close/>
                </a:path>
              </a:pathLst>
            </a:custGeom>
            <a:gradFill rotWithShape="0">
              <a:gsLst>
                <a:gs pos="0">
                  <a:schemeClr val="bg1">
                    <a:gamma/>
                    <a:shade val="72549"/>
                    <a:invGamma/>
                  </a:schemeClr>
                </a:gs>
                <a:gs pos="100000">
                  <a:schemeClr val="bg1"/>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0" name="Freeform 11"/>
            <p:cNvSpPr/>
            <p:nvPr/>
          </p:nvSpPr>
          <p:spPr>
            <a:xfrm>
              <a:off x="2097" y="4043"/>
              <a:ext cx="2514" cy="276"/>
            </a:xfrm>
            <a:custGeom>
              <a:avLst/>
              <a:gdLst/>
              <a:ahLst/>
              <a:cxnLst>
                <a:cxn ang="0">
                  <a:pos x="2104" y="276"/>
                </a:cxn>
                <a:cxn ang="0">
                  <a:pos x="2439" y="204"/>
                </a:cxn>
                <a:cxn ang="0">
                  <a:pos x="2182" y="0"/>
                </a:cxn>
                <a:cxn ang="0">
                  <a:pos x="0" y="276"/>
                </a:cxn>
                <a:cxn ang="0">
                  <a:pos x="2104" y="276"/>
                </a:cxn>
                <a:cxn ang="0">
                  <a:pos x="2104" y="276"/>
                </a:cxn>
              </a:cxnLst>
              <a:pathLst>
                <a:path w="2517" h="276">
                  <a:moveTo>
                    <a:pt x="2182" y="276"/>
                  </a:moveTo>
                  <a:lnTo>
                    <a:pt x="2517" y="204"/>
                  </a:lnTo>
                  <a:lnTo>
                    <a:pt x="2260" y="0"/>
                  </a:lnTo>
                  <a:lnTo>
                    <a:pt x="0" y="276"/>
                  </a:lnTo>
                  <a:lnTo>
                    <a:pt x="2182" y="276"/>
                  </a:lnTo>
                  <a:close/>
                </a:path>
              </a:pathLst>
            </a:custGeom>
            <a:solidFill>
              <a:schemeClr val="bg1">
                <a:alpha val="100000"/>
              </a:schemeClr>
            </a:solidFill>
            <a:ln w="9525">
              <a:noFill/>
            </a:ln>
          </p:spPr>
          <p:txBody>
            <a:bodyPr/>
            <a:p>
              <a:endParaRPr lang="zh-CN" altLang="en-US"/>
            </a:p>
          </p:txBody>
        </p:sp>
        <p:sp>
          <p:nvSpPr>
            <p:cNvPr id="32780" name="Freeform 12"/>
            <p:cNvSpPr/>
            <p:nvPr/>
          </p:nvSpPr>
          <p:spPr bwMode="hidden">
            <a:xfrm>
              <a:off x="4354" y="3869"/>
              <a:ext cx="1404" cy="378"/>
            </a:xfrm>
            <a:custGeom>
              <a:avLst/>
              <a:gdLst/>
              <a:ahLst/>
              <a:cxnLst>
                <a:cxn ang="0">
                  <a:pos x="1405" y="126"/>
                </a:cxn>
                <a:cxn ang="0">
                  <a:pos x="1405" y="0"/>
                </a:cxn>
                <a:cxn ang="0">
                  <a:pos x="0" y="174"/>
                </a:cxn>
                <a:cxn ang="0">
                  <a:pos x="257" y="378"/>
                </a:cxn>
                <a:cxn ang="0">
                  <a:pos x="1405" y="126"/>
                </a:cxn>
                <a:cxn ang="0">
                  <a:pos x="1405" y="126"/>
                </a:cxn>
              </a:cxnLst>
              <a:rect l="0" t="0" r="r" b="b"/>
              <a:pathLst>
                <a:path w="1405" h="378">
                  <a:moveTo>
                    <a:pt x="1405" y="126"/>
                  </a:moveTo>
                  <a:lnTo>
                    <a:pt x="1405" y="0"/>
                  </a:lnTo>
                  <a:lnTo>
                    <a:pt x="0" y="174"/>
                  </a:lnTo>
                  <a:lnTo>
                    <a:pt x="257" y="378"/>
                  </a:lnTo>
                  <a:lnTo>
                    <a:pt x="1405" y="126"/>
                  </a:lnTo>
                  <a:lnTo>
                    <a:pt x="1405" y="126"/>
                  </a:lnTo>
                  <a:close/>
                </a:path>
              </a:pathLst>
            </a:custGeom>
            <a:gradFill rotWithShape="0">
              <a:gsLst>
                <a:gs pos="0">
                  <a:schemeClr val="bg1"/>
                </a:gs>
                <a:gs pos="100000">
                  <a:schemeClr val="bg1">
                    <a:gamma/>
                    <a:tint val="96863"/>
                    <a:invGamma/>
                  </a:schemeClr>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2" name="Freeform 13"/>
            <p:cNvSpPr/>
            <p:nvPr/>
          </p:nvSpPr>
          <p:spPr>
            <a:xfrm>
              <a:off x="5030" y="3151"/>
              <a:ext cx="728" cy="240"/>
            </a:xfrm>
            <a:custGeom>
              <a:avLst/>
              <a:gdLst/>
              <a:ahLst/>
              <a:cxnLst>
                <a:cxn ang="0">
                  <a:pos x="703" y="240"/>
                </a:cxn>
                <a:cxn ang="0">
                  <a:pos x="0" y="0"/>
                </a:cxn>
                <a:cxn ang="0">
                  <a:pos x="0" y="6"/>
                </a:cxn>
                <a:cxn ang="0">
                  <a:pos x="703" y="240"/>
                </a:cxn>
                <a:cxn ang="0">
                  <a:pos x="703" y="240"/>
                </a:cxn>
              </a:cxnLst>
              <a:pathLst>
                <a:path w="729" h="240">
                  <a:moveTo>
                    <a:pt x="729" y="240"/>
                  </a:moveTo>
                  <a:lnTo>
                    <a:pt x="0" y="0"/>
                  </a:lnTo>
                  <a:lnTo>
                    <a:pt x="0" y="6"/>
                  </a:lnTo>
                  <a:lnTo>
                    <a:pt x="729" y="240"/>
                  </a:lnTo>
                  <a:close/>
                </a:path>
              </a:pathLst>
            </a:custGeom>
            <a:solidFill>
              <a:schemeClr val="bg1">
                <a:alpha val="100000"/>
              </a:schemeClr>
            </a:solidFill>
            <a:ln w="9525">
              <a:noFill/>
            </a:ln>
          </p:spPr>
          <p:txBody>
            <a:bodyPr/>
            <a:p>
              <a:endParaRPr lang="zh-CN" altLang="en-US"/>
            </a:p>
          </p:txBody>
        </p:sp>
        <p:sp>
          <p:nvSpPr>
            <p:cNvPr id="32782" name="Freeform 14"/>
            <p:cNvSpPr/>
            <p:nvPr/>
          </p:nvSpPr>
          <p:spPr bwMode="hidden">
            <a:xfrm>
              <a:off x="0" y="1486"/>
              <a:ext cx="5030" cy="1671"/>
            </a:xfrm>
            <a:custGeom>
              <a:avLst/>
              <a:gdLst/>
              <a:ahLst/>
              <a:cxnLst>
                <a:cxn ang="0">
                  <a:pos x="0" y="72"/>
                </a:cxn>
                <a:cxn ang="0">
                  <a:pos x="5035" y="1672"/>
                </a:cxn>
                <a:cxn ang="0">
                  <a:pos x="5035" y="1666"/>
                </a:cxn>
                <a:cxn ang="0">
                  <a:pos x="0" y="0"/>
                </a:cxn>
                <a:cxn ang="0">
                  <a:pos x="0" y="72"/>
                </a:cxn>
                <a:cxn ang="0">
                  <a:pos x="0" y="72"/>
                </a:cxn>
              </a:cxnLst>
              <a:rect l="0" t="0" r="r" b="b"/>
              <a:pathLst>
                <a:path w="5035" h="1672">
                  <a:moveTo>
                    <a:pt x="0" y="72"/>
                  </a:moveTo>
                  <a:lnTo>
                    <a:pt x="5035" y="1672"/>
                  </a:lnTo>
                  <a:lnTo>
                    <a:pt x="5035" y="1666"/>
                  </a:lnTo>
                  <a:lnTo>
                    <a:pt x="0" y="0"/>
                  </a:lnTo>
                  <a:lnTo>
                    <a:pt x="0" y="72"/>
                  </a:lnTo>
                  <a:lnTo>
                    <a:pt x="0" y="72"/>
                  </a:lnTo>
                  <a:close/>
                </a:path>
              </a:pathLst>
            </a:custGeom>
            <a:gradFill rotWithShape="0">
              <a:gsLst>
                <a:gs pos="0">
                  <a:schemeClr val="bg1">
                    <a:gamma/>
                    <a:shade val="54510"/>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4" name="Freeform 15"/>
            <p:cNvSpPr/>
            <p:nvPr/>
          </p:nvSpPr>
          <p:spPr>
            <a:xfrm>
              <a:off x="5030" y="3049"/>
              <a:ext cx="728" cy="318"/>
            </a:xfrm>
            <a:custGeom>
              <a:avLst/>
              <a:gdLst/>
              <a:ahLst/>
              <a:cxnLst>
                <a:cxn ang="0">
                  <a:pos x="703" y="318"/>
                </a:cxn>
                <a:cxn ang="0">
                  <a:pos x="703" y="312"/>
                </a:cxn>
                <a:cxn ang="0">
                  <a:pos x="0" y="0"/>
                </a:cxn>
                <a:cxn ang="0">
                  <a:pos x="0" y="54"/>
                </a:cxn>
                <a:cxn ang="0">
                  <a:pos x="703" y="318"/>
                </a:cxn>
                <a:cxn ang="0">
                  <a:pos x="703" y="318"/>
                </a:cxn>
              </a:cxnLst>
              <a:pathLst>
                <a:path w="729" h="318">
                  <a:moveTo>
                    <a:pt x="729" y="318"/>
                  </a:moveTo>
                  <a:lnTo>
                    <a:pt x="729" y="312"/>
                  </a:lnTo>
                  <a:lnTo>
                    <a:pt x="0" y="0"/>
                  </a:lnTo>
                  <a:lnTo>
                    <a:pt x="0" y="54"/>
                  </a:lnTo>
                  <a:lnTo>
                    <a:pt x="729" y="318"/>
                  </a:lnTo>
                  <a:close/>
                </a:path>
              </a:pathLst>
            </a:custGeom>
            <a:gradFill rotWithShape="0">
              <a:gsLst>
                <a:gs pos="0">
                  <a:schemeClr val="bg2">
                    <a:alpha val="100000"/>
                  </a:schemeClr>
                </a:gs>
                <a:gs pos="100000">
                  <a:schemeClr val="bg1">
                    <a:alpha val="100000"/>
                  </a:schemeClr>
                </a:gs>
              </a:gsLst>
              <a:lin ang="0" scaled="1"/>
              <a:tileRect/>
            </a:gradFill>
            <a:ln w="9525">
              <a:noFill/>
            </a:ln>
          </p:spPr>
          <p:txBody>
            <a:bodyPr/>
            <a:p>
              <a:endParaRPr lang="zh-CN" altLang="en-US"/>
            </a:p>
          </p:txBody>
        </p:sp>
        <p:sp>
          <p:nvSpPr>
            <p:cNvPr id="32784" name="Freeform 16"/>
            <p:cNvSpPr/>
            <p:nvPr/>
          </p:nvSpPr>
          <p:spPr bwMode="hidden">
            <a:xfrm>
              <a:off x="0" y="916"/>
              <a:ext cx="5030" cy="2187"/>
            </a:xfrm>
            <a:custGeom>
              <a:avLst/>
              <a:gdLst/>
              <a:ahLst/>
              <a:cxnLst>
                <a:cxn ang="0">
                  <a:pos x="0" y="396"/>
                </a:cxn>
                <a:cxn ang="0">
                  <a:pos x="5035" y="2188"/>
                </a:cxn>
                <a:cxn ang="0">
                  <a:pos x="5035" y="2134"/>
                </a:cxn>
                <a:cxn ang="0">
                  <a:pos x="0" y="0"/>
                </a:cxn>
                <a:cxn ang="0">
                  <a:pos x="0" y="396"/>
                </a:cxn>
                <a:cxn ang="0">
                  <a:pos x="0" y="396"/>
                </a:cxn>
              </a:cxnLst>
              <a:rect l="0" t="0" r="r" b="b"/>
              <a:pathLst>
                <a:path w="5035" h="2188">
                  <a:moveTo>
                    <a:pt x="0" y="396"/>
                  </a:moveTo>
                  <a:lnTo>
                    <a:pt x="5035" y="2188"/>
                  </a:lnTo>
                  <a:lnTo>
                    <a:pt x="5035" y="2134"/>
                  </a:lnTo>
                  <a:lnTo>
                    <a:pt x="0" y="0"/>
                  </a:lnTo>
                  <a:lnTo>
                    <a:pt x="0" y="396"/>
                  </a:lnTo>
                  <a:lnTo>
                    <a:pt x="0" y="396"/>
                  </a:lnTo>
                  <a:close/>
                </a:path>
              </a:pathLst>
            </a:custGeom>
            <a:gradFill rotWithShape="0">
              <a:gsLst>
                <a:gs pos="0">
                  <a:schemeClr val="bg2">
                    <a:gamma/>
                    <a:shade val="66667"/>
                    <a:invGamma/>
                  </a:schemeClr>
                </a:gs>
                <a:gs pos="100000">
                  <a:schemeClr val="bg2"/>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85" name="Freeform 17"/>
            <p:cNvSpPr/>
            <p:nvPr/>
          </p:nvSpPr>
          <p:spPr bwMode="hidden">
            <a:xfrm>
              <a:off x="2294" y="0"/>
              <a:ext cx="3159" cy="2725"/>
            </a:xfrm>
            <a:custGeom>
              <a:avLst/>
              <a:gdLst/>
              <a:ahLst/>
              <a:cxnLst>
                <a:cxn ang="0">
                  <a:pos x="0" y="0"/>
                </a:cxn>
                <a:cxn ang="0">
                  <a:pos x="3145" y="2727"/>
                </a:cxn>
                <a:cxn ang="0">
                  <a:pos x="3163" y="2704"/>
                </a:cxn>
                <a:cxn ang="0">
                  <a:pos x="102" y="0"/>
                </a:cxn>
                <a:cxn ang="0">
                  <a:pos x="0" y="0"/>
                </a:cxn>
                <a:cxn ang="0">
                  <a:pos x="0" y="0"/>
                </a:cxn>
              </a:cxnLst>
              <a:rect l="0" t="0" r="r" b="b"/>
              <a:pathLst>
                <a:path w="3163" h="2727">
                  <a:moveTo>
                    <a:pt x="0" y="0"/>
                  </a:moveTo>
                  <a:lnTo>
                    <a:pt x="3145" y="2727"/>
                  </a:lnTo>
                  <a:lnTo>
                    <a:pt x="3163" y="2704"/>
                  </a:lnTo>
                  <a:lnTo>
                    <a:pt x="102" y="0"/>
                  </a:lnTo>
                  <a:lnTo>
                    <a:pt x="0" y="0"/>
                  </a:lnTo>
                  <a:lnTo>
                    <a:pt x="0" y="0"/>
                  </a:lnTo>
                  <a:close/>
                </a:path>
              </a:pathLst>
            </a:custGeom>
            <a:gradFill rotWithShape="0">
              <a:gsLst>
                <a:gs pos="0">
                  <a:schemeClr val="bg1">
                    <a:gamma/>
                    <a:shade val="6980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86" name="Freeform 18"/>
            <p:cNvSpPr/>
            <p:nvPr/>
          </p:nvSpPr>
          <p:spPr bwMode="hidden">
            <a:xfrm>
              <a:off x="5435" y="2702"/>
              <a:ext cx="323" cy="299"/>
            </a:xfrm>
            <a:custGeom>
              <a:avLst/>
              <a:gdLst/>
              <a:ahLst/>
              <a:cxnLst>
                <a:cxn ang="0">
                  <a:pos x="323" y="299"/>
                </a:cxn>
                <a:cxn ang="0">
                  <a:pos x="323" y="263"/>
                </a:cxn>
                <a:cxn ang="0">
                  <a:pos x="18" y="0"/>
                </a:cxn>
                <a:cxn ang="0">
                  <a:pos x="0" y="23"/>
                </a:cxn>
                <a:cxn ang="0">
                  <a:pos x="323" y="299"/>
                </a:cxn>
                <a:cxn ang="0">
                  <a:pos x="323" y="299"/>
                </a:cxn>
              </a:cxnLst>
              <a:rect l="0" t="0" r="r" b="b"/>
              <a:pathLst>
                <a:path w="323" h="299">
                  <a:moveTo>
                    <a:pt x="323" y="299"/>
                  </a:moveTo>
                  <a:lnTo>
                    <a:pt x="323" y="263"/>
                  </a:lnTo>
                  <a:lnTo>
                    <a:pt x="18" y="0"/>
                  </a:lnTo>
                  <a:lnTo>
                    <a:pt x="0" y="23"/>
                  </a:lnTo>
                  <a:lnTo>
                    <a:pt x="323" y="299"/>
                  </a:lnTo>
                  <a:lnTo>
                    <a:pt x="323" y="299"/>
                  </a:lnTo>
                  <a:close/>
                </a:path>
              </a:pathLst>
            </a:custGeom>
            <a:gradFill rotWithShape="0">
              <a:gsLst>
                <a:gs pos="0">
                  <a:schemeClr val="bg1"/>
                </a:gs>
                <a:gs pos="100000">
                  <a:schemeClr val="bg1">
                    <a:gamma/>
                    <a:tint val="94118"/>
                    <a:invGamma/>
                  </a:schemeClr>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8" name="Freeform 19"/>
            <p:cNvSpPr/>
            <p:nvPr/>
          </p:nvSpPr>
          <p:spPr>
            <a:xfrm>
              <a:off x="5477" y="2588"/>
              <a:ext cx="281" cy="335"/>
            </a:xfrm>
            <a:custGeom>
              <a:avLst/>
              <a:gdLst/>
              <a:ahLst/>
              <a:cxnLst>
                <a:cxn ang="0">
                  <a:pos x="281" y="335"/>
                </a:cxn>
                <a:cxn ang="0">
                  <a:pos x="281" y="173"/>
                </a:cxn>
                <a:cxn ang="0">
                  <a:pos x="96" y="0"/>
                </a:cxn>
                <a:cxn ang="0">
                  <a:pos x="0" y="90"/>
                </a:cxn>
                <a:cxn ang="0">
                  <a:pos x="281" y="335"/>
                </a:cxn>
                <a:cxn ang="0">
                  <a:pos x="281" y="335"/>
                </a:cxn>
              </a:cxnLst>
              <a:pathLst>
                <a:path w="281" h="335">
                  <a:moveTo>
                    <a:pt x="281" y="335"/>
                  </a:moveTo>
                  <a:lnTo>
                    <a:pt x="281" y="173"/>
                  </a:lnTo>
                  <a:lnTo>
                    <a:pt x="96" y="0"/>
                  </a:lnTo>
                  <a:lnTo>
                    <a:pt x="0" y="90"/>
                  </a:lnTo>
                  <a:lnTo>
                    <a:pt x="281" y="335"/>
                  </a:lnTo>
                  <a:close/>
                </a:path>
              </a:pathLst>
            </a:custGeom>
            <a:solidFill>
              <a:schemeClr val="bg1">
                <a:alpha val="100000"/>
              </a:schemeClr>
            </a:solidFill>
            <a:ln w="9525">
              <a:noFill/>
            </a:ln>
          </p:spPr>
          <p:txBody>
            <a:bodyPr/>
            <a:p>
              <a:endParaRPr lang="zh-CN" altLang="en-US"/>
            </a:p>
          </p:txBody>
        </p:sp>
        <p:sp>
          <p:nvSpPr>
            <p:cNvPr id="32788" name="Freeform 20"/>
            <p:cNvSpPr/>
            <p:nvPr/>
          </p:nvSpPr>
          <p:spPr bwMode="hidden">
            <a:xfrm>
              <a:off x="2454" y="0"/>
              <a:ext cx="3119" cy="2678"/>
            </a:xfrm>
            <a:custGeom>
              <a:avLst/>
              <a:gdLst/>
              <a:ahLst/>
              <a:cxnLst>
                <a:cxn ang="0">
                  <a:pos x="0" y="0"/>
                </a:cxn>
                <a:cxn ang="0">
                  <a:pos x="3026" y="2680"/>
                </a:cxn>
                <a:cxn ang="0">
                  <a:pos x="3122" y="2590"/>
                </a:cxn>
                <a:cxn ang="0">
                  <a:pos x="383" y="0"/>
                </a:cxn>
                <a:cxn ang="0">
                  <a:pos x="0" y="0"/>
                </a:cxn>
                <a:cxn ang="0">
                  <a:pos x="0" y="0"/>
                </a:cxn>
              </a:cxnLst>
              <a:rect l="0" t="0" r="r" b="b"/>
              <a:pathLst>
                <a:path w="3122" h="2680">
                  <a:moveTo>
                    <a:pt x="0" y="0"/>
                  </a:moveTo>
                  <a:lnTo>
                    <a:pt x="3026" y="2680"/>
                  </a:lnTo>
                  <a:lnTo>
                    <a:pt x="3122" y="2590"/>
                  </a:lnTo>
                  <a:lnTo>
                    <a:pt x="383" y="0"/>
                  </a:lnTo>
                  <a:lnTo>
                    <a:pt x="0" y="0"/>
                  </a:lnTo>
                  <a:lnTo>
                    <a:pt x="0" y="0"/>
                  </a:lnTo>
                  <a:close/>
                </a:path>
              </a:pathLst>
            </a:custGeom>
            <a:gradFill rotWithShape="0">
              <a:gsLst>
                <a:gs pos="0">
                  <a:schemeClr val="bg1">
                    <a:gamma/>
                    <a:shade val="46275"/>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0" name="Freeform 21"/>
            <p:cNvSpPr/>
            <p:nvPr/>
          </p:nvSpPr>
          <p:spPr>
            <a:xfrm>
              <a:off x="5626" y="2534"/>
              <a:ext cx="132" cy="132"/>
            </a:xfrm>
            <a:custGeom>
              <a:avLst/>
              <a:gdLst/>
              <a:ahLst/>
              <a:cxnLst>
                <a:cxn ang="0">
                  <a:pos x="132" y="132"/>
                </a:cxn>
                <a:cxn ang="0">
                  <a:pos x="0" y="0"/>
                </a:cxn>
                <a:cxn ang="0">
                  <a:pos x="0" y="0"/>
                </a:cxn>
                <a:cxn ang="0">
                  <a:pos x="132" y="132"/>
                </a:cxn>
                <a:cxn ang="0">
                  <a:pos x="132" y="132"/>
                </a:cxn>
              </a:cxnLst>
              <a:pathLst>
                <a:path w="132" h="132">
                  <a:moveTo>
                    <a:pt x="132" y="132"/>
                  </a:moveTo>
                  <a:lnTo>
                    <a:pt x="0" y="0"/>
                  </a:lnTo>
                  <a:lnTo>
                    <a:pt x="132" y="132"/>
                  </a:lnTo>
                  <a:close/>
                </a:path>
              </a:pathLst>
            </a:custGeom>
            <a:solidFill>
              <a:srgbClr val="FF9999">
                <a:alpha val="100000"/>
              </a:srgbClr>
            </a:solidFill>
            <a:ln w="9525">
              <a:noFill/>
            </a:ln>
          </p:spPr>
          <p:txBody>
            <a:bodyPr/>
            <a:p>
              <a:endParaRPr lang="zh-CN" altLang="en-US"/>
            </a:p>
          </p:txBody>
        </p:sp>
        <p:sp>
          <p:nvSpPr>
            <p:cNvPr id="32790" name="Freeform 22"/>
            <p:cNvSpPr/>
            <p:nvPr/>
          </p:nvSpPr>
          <p:spPr bwMode="hidden">
            <a:xfrm>
              <a:off x="3112" y="0"/>
              <a:ext cx="2514" cy="2534"/>
            </a:xfrm>
            <a:custGeom>
              <a:avLst/>
              <a:gdLst/>
              <a:ahLst/>
              <a:cxnLst>
                <a:cxn ang="0">
                  <a:pos x="0" y="0"/>
                </a:cxn>
                <a:cxn ang="0">
                  <a:pos x="2517" y="2536"/>
                </a:cxn>
                <a:cxn ang="0">
                  <a:pos x="2517" y="2536"/>
                </a:cxn>
                <a:cxn ang="0">
                  <a:pos x="66" y="0"/>
                </a:cxn>
                <a:cxn ang="0">
                  <a:pos x="0" y="0"/>
                </a:cxn>
                <a:cxn ang="0">
                  <a:pos x="0" y="0"/>
                </a:cxn>
              </a:cxnLst>
              <a:rect l="0" t="0" r="r" b="b"/>
              <a:pathLst>
                <a:path w="2517" h="2536">
                  <a:moveTo>
                    <a:pt x="0" y="0"/>
                  </a:moveTo>
                  <a:lnTo>
                    <a:pt x="2517" y="2536"/>
                  </a:lnTo>
                  <a:lnTo>
                    <a:pt x="2517" y="2536"/>
                  </a:lnTo>
                  <a:lnTo>
                    <a:pt x="66" y="0"/>
                  </a:lnTo>
                  <a:lnTo>
                    <a:pt x="0" y="0"/>
                  </a:lnTo>
                  <a:lnTo>
                    <a:pt x="0" y="0"/>
                  </a:lnTo>
                  <a:close/>
                </a:path>
              </a:pathLst>
            </a:custGeom>
            <a:gradFill rotWithShape="0">
              <a:gsLst>
                <a:gs pos="0">
                  <a:schemeClr val="bg1">
                    <a:gamma/>
                    <a:shade val="51373"/>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91" name="Freeform 23"/>
            <p:cNvSpPr/>
            <p:nvPr/>
          </p:nvSpPr>
          <p:spPr bwMode="hidden">
            <a:xfrm>
              <a:off x="3488" y="0"/>
              <a:ext cx="2198" cy="2480"/>
            </a:xfrm>
            <a:custGeom>
              <a:avLst/>
              <a:gdLst/>
              <a:ahLst/>
              <a:cxnLst>
                <a:cxn ang="0">
                  <a:pos x="0" y="0"/>
                </a:cxn>
                <a:cxn ang="0">
                  <a:pos x="2188" y="2482"/>
                </a:cxn>
                <a:cxn ang="0">
                  <a:pos x="2200" y="2476"/>
                </a:cxn>
                <a:cxn ang="0">
                  <a:pos x="317" y="0"/>
                </a:cxn>
                <a:cxn ang="0">
                  <a:pos x="0" y="0"/>
                </a:cxn>
                <a:cxn ang="0">
                  <a:pos x="0" y="0"/>
                </a:cxn>
              </a:cxnLst>
              <a:rect l="0" t="0" r="r" b="b"/>
              <a:pathLst>
                <a:path w="2200" h="2482">
                  <a:moveTo>
                    <a:pt x="0" y="0"/>
                  </a:moveTo>
                  <a:lnTo>
                    <a:pt x="2188" y="2482"/>
                  </a:lnTo>
                  <a:lnTo>
                    <a:pt x="2200" y="2476"/>
                  </a:lnTo>
                  <a:lnTo>
                    <a:pt x="317" y="0"/>
                  </a:lnTo>
                  <a:lnTo>
                    <a:pt x="0" y="0"/>
                  </a:lnTo>
                  <a:lnTo>
                    <a:pt x="0" y="0"/>
                  </a:lnTo>
                  <a:close/>
                </a:path>
              </a:pathLst>
            </a:custGeom>
            <a:gradFill rotWithShape="0">
              <a:gsLst>
                <a:gs pos="0">
                  <a:schemeClr val="bg2">
                    <a:gamma/>
                    <a:shade val="78824"/>
                    <a:invGamma/>
                  </a:schemeClr>
                </a:gs>
                <a:gs pos="100000">
                  <a:schemeClr val="bg2"/>
                </a:gs>
              </a:gsLst>
              <a:lin ang="5400000" scaled="1"/>
            </a:gradFill>
            <a:ln w="9525" cap="flat" cmpd="sng">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92" name="Freeform 24"/>
            <p:cNvSpPr/>
            <p:nvPr/>
          </p:nvSpPr>
          <p:spPr bwMode="hidden">
            <a:xfrm>
              <a:off x="5674" y="2474"/>
              <a:ext cx="84" cy="96"/>
            </a:xfrm>
            <a:custGeom>
              <a:avLst/>
              <a:gdLst/>
              <a:ahLst/>
              <a:cxnLst>
                <a:cxn ang="0">
                  <a:pos x="84" y="96"/>
                </a:cxn>
                <a:cxn ang="0">
                  <a:pos x="84" y="90"/>
                </a:cxn>
                <a:cxn ang="0">
                  <a:pos x="12" y="0"/>
                </a:cxn>
                <a:cxn ang="0">
                  <a:pos x="0" y="6"/>
                </a:cxn>
                <a:cxn ang="0">
                  <a:pos x="84" y="96"/>
                </a:cxn>
                <a:cxn ang="0">
                  <a:pos x="84" y="96"/>
                </a:cxn>
              </a:cxnLst>
              <a:rect l="0" t="0" r="r" b="b"/>
              <a:pathLst>
                <a:path w="84" h="96">
                  <a:moveTo>
                    <a:pt x="84" y="96"/>
                  </a:moveTo>
                  <a:lnTo>
                    <a:pt x="84" y="90"/>
                  </a:lnTo>
                  <a:lnTo>
                    <a:pt x="12" y="0"/>
                  </a:lnTo>
                  <a:lnTo>
                    <a:pt x="0" y="6"/>
                  </a:lnTo>
                  <a:lnTo>
                    <a:pt x="84" y="96"/>
                  </a:lnTo>
                  <a:lnTo>
                    <a:pt x="84" y="96"/>
                  </a:lnTo>
                  <a:close/>
                </a:path>
              </a:pathLst>
            </a:custGeom>
            <a:gradFill rotWithShape="0">
              <a:gsLst>
                <a:gs pos="0">
                  <a:schemeClr val="bg1"/>
                </a:gs>
                <a:gs pos="100000">
                  <a:schemeClr val="bg1">
                    <a:gamma/>
                    <a:tint val="90980"/>
                    <a:invGamma/>
                  </a:schemeClr>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4" name="Freeform 25"/>
            <p:cNvSpPr/>
            <p:nvPr/>
          </p:nvSpPr>
          <p:spPr>
            <a:xfrm>
              <a:off x="5603" y="850"/>
              <a:ext cx="155" cy="516"/>
            </a:xfrm>
            <a:custGeom>
              <a:avLst/>
              <a:gdLst/>
              <a:ahLst/>
              <a:cxnLst>
                <a:cxn ang="0">
                  <a:pos x="155" y="516"/>
                </a:cxn>
                <a:cxn ang="0">
                  <a:pos x="155" y="204"/>
                </a:cxn>
                <a:cxn ang="0">
                  <a:pos x="77" y="0"/>
                </a:cxn>
                <a:cxn ang="0">
                  <a:pos x="0" y="192"/>
                </a:cxn>
                <a:cxn ang="0">
                  <a:pos x="155" y="516"/>
                </a:cxn>
                <a:cxn ang="0">
                  <a:pos x="155" y="516"/>
                </a:cxn>
              </a:cxnLst>
              <a:pathLst>
                <a:path w="155" h="516">
                  <a:moveTo>
                    <a:pt x="155" y="516"/>
                  </a:moveTo>
                  <a:lnTo>
                    <a:pt x="155" y="204"/>
                  </a:lnTo>
                  <a:lnTo>
                    <a:pt x="77" y="0"/>
                  </a:lnTo>
                  <a:lnTo>
                    <a:pt x="0" y="192"/>
                  </a:lnTo>
                  <a:lnTo>
                    <a:pt x="155" y="516"/>
                  </a:lnTo>
                  <a:close/>
                </a:path>
              </a:pathLst>
            </a:custGeom>
            <a:solidFill>
              <a:schemeClr val="bg2">
                <a:alpha val="100000"/>
              </a:schemeClr>
            </a:solidFill>
            <a:ln w="9525">
              <a:noFill/>
            </a:ln>
          </p:spPr>
          <p:txBody>
            <a:bodyPr/>
            <a:p>
              <a:endParaRPr lang="zh-CN" altLang="en-US"/>
            </a:p>
          </p:txBody>
        </p:sp>
        <p:sp>
          <p:nvSpPr>
            <p:cNvPr id="32794" name="Freeform 26"/>
            <p:cNvSpPr/>
            <p:nvPr/>
          </p:nvSpPr>
          <p:spPr bwMode="hidden">
            <a:xfrm>
              <a:off x="5107" y="0"/>
              <a:ext cx="573" cy="1042"/>
            </a:xfrm>
            <a:custGeom>
              <a:avLst/>
              <a:gdLst/>
              <a:ahLst/>
              <a:cxnLst>
                <a:cxn ang="0">
                  <a:pos x="0" y="0"/>
                </a:cxn>
                <a:cxn ang="0">
                  <a:pos x="497" y="1043"/>
                </a:cxn>
                <a:cxn ang="0">
                  <a:pos x="574" y="851"/>
                </a:cxn>
                <a:cxn ang="0">
                  <a:pos x="251" y="0"/>
                </a:cxn>
                <a:cxn ang="0">
                  <a:pos x="0" y="0"/>
                </a:cxn>
                <a:cxn ang="0">
                  <a:pos x="0" y="0"/>
                </a:cxn>
              </a:cxnLst>
              <a:rect l="0" t="0" r="r" b="b"/>
              <a:pathLst>
                <a:path w="574" h="1043">
                  <a:moveTo>
                    <a:pt x="0" y="0"/>
                  </a:moveTo>
                  <a:lnTo>
                    <a:pt x="497" y="1043"/>
                  </a:lnTo>
                  <a:lnTo>
                    <a:pt x="574" y="851"/>
                  </a:lnTo>
                  <a:lnTo>
                    <a:pt x="251" y="0"/>
                  </a:lnTo>
                  <a:lnTo>
                    <a:pt x="0" y="0"/>
                  </a:lnTo>
                  <a:lnTo>
                    <a:pt x="0" y="0"/>
                  </a:lnTo>
                  <a:close/>
                </a:path>
              </a:pathLst>
            </a:custGeom>
            <a:gradFill rotWithShape="0">
              <a:gsLst>
                <a:gs pos="0">
                  <a:schemeClr val="bg2">
                    <a:gamma/>
                    <a:shade val="66667"/>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95" name="Freeform 27"/>
            <p:cNvSpPr/>
            <p:nvPr/>
          </p:nvSpPr>
          <p:spPr bwMode="hidden">
            <a:xfrm>
              <a:off x="5411" y="0"/>
              <a:ext cx="341" cy="796"/>
            </a:xfrm>
            <a:custGeom>
              <a:avLst/>
              <a:gdLst/>
              <a:ahLst/>
              <a:cxnLst>
                <a:cxn ang="0">
                  <a:pos x="144" y="0"/>
                </a:cxn>
                <a:cxn ang="0">
                  <a:pos x="0" y="0"/>
                </a:cxn>
                <a:cxn ang="0">
                  <a:pos x="287" y="797"/>
                </a:cxn>
                <a:cxn ang="0">
                  <a:pos x="341" y="653"/>
                </a:cxn>
                <a:cxn ang="0">
                  <a:pos x="144" y="0"/>
                </a:cxn>
                <a:cxn ang="0">
                  <a:pos x="144" y="0"/>
                </a:cxn>
              </a:cxnLst>
              <a:rect l="0" t="0" r="r" b="b"/>
              <a:pathLst>
                <a:path w="341" h="797">
                  <a:moveTo>
                    <a:pt x="144" y="0"/>
                  </a:moveTo>
                  <a:lnTo>
                    <a:pt x="0" y="0"/>
                  </a:lnTo>
                  <a:lnTo>
                    <a:pt x="287" y="797"/>
                  </a:lnTo>
                  <a:lnTo>
                    <a:pt x="341" y="653"/>
                  </a:lnTo>
                  <a:lnTo>
                    <a:pt x="144" y="0"/>
                  </a:lnTo>
                  <a:lnTo>
                    <a:pt x="144"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7" name="Freeform 28"/>
            <p:cNvSpPr/>
            <p:nvPr/>
          </p:nvSpPr>
          <p:spPr>
            <a:xfrm>
              <a:off x="5698" y="653"/>
              <a:ext cx="60" cy="311"/>
            </a:xfrm>
            <a:custGeom>
              <a:avLst/>
              <a:gdLst/>
              <a:ahLst/>
              <a:cxnLst>
                <a:cxn ang="0">
                  <a:pos x="0" y="144"/>
                </a:cxn>
                <a:cxn ang="0">
                  <a:pos x="60" y="286"/>
                </a:cxn>
                <a:cxn ang="0">
                  <a:pos x="60" y="6"/>
                </a:cxn>
                <a:cxn ang="0">
                  <a:pos x="54" y="0"/>
                </a:cxn>
                <a:cxn ang="0">
                  <a:pos x="0" y="144"/>
                </a:cxn>
                <a:cxn ang="0">
                  <a:pos x="0" y="144"/>
                </a:cxn>
              </a:cxnLst>
              <a:pathLst>
                <a:path w="60" h="312">
                  <a:moveTo>
                    <a:pt x="0" y="144"/>
                  </a:moveTo>
                  <a:lnTo>
                    <a:pt x="60" y="312"/>
                  </a:lnTo>
                  <a:lnTo>
                    <a:pt x="60" y="6"/>
                  </a:lnTo>
                  <a:lnTo>
                    <a:pt x="54" y="0"/>
                  </a:lnTo>
                  <a:lnTo>
                    <a:pt x="0" y="144"/>
                  </a:lnTo>
                  <a:close/>
                </a:path>
              </a:pathLst>
            </a:custGeom>
            <a:solidFill>
              <a:schemeClr val="bg2">
                <a:alpha val="100000"/>
              </a:schemeClr>
            </a:solidFill>
            <a:ln w="9525">
              <a:noFill/>
            </a:ln>
          </p:spPr>
          <p:txBody>
            <a:bodyPr/>
            <a:p>
              <a:endParaRPr lang="zh-CN" altLang="en-US"/>
            </a:p>
          </p:txBody>
        </p:sp>
        <p:sp>
          <p:nvSpPr>
            <p:cNvPr id="32797" name="Freeform 29"/>
            <p:cNvSpPr/>
            <p:nvPr/>
          </p:nvSpPr>
          <p:spPr bwMode="hidden">
            <a:xfrm>
              <a:off x="2" y="1601"/>
              <a:ext cx="5752" cy="1864"/>
            </a:xfrm>
            <a:custGeom>
              <a:avLst/>
              <a:gdLst/>
              <a:ahLst/>
              <a:cxnLst>
                <a:cxn ang="0">
                  <a:pos x="0" y="371"/>
                </a:cxn>
                <a:cxn ang="0">
                  <a:pos x="5740" y="1864"/>
                </a:cxn>
                <a:cxn ang="0">
                  <a:pos x="5740" y="1834"/>
                </a:cxn>
                <a:cxn ang="0">
                  <a:pos x="0" y="0"/>
                </a:cxn>
                <a:cxn ang="0">
                  <a:pos x="0" y="371"/>
                </a:cxn>
                <a:cxn ang="0">
                  <a:pos x="0" y="371"/>
                </a:cxn>
              </a:cxnLst>
              <a:rect l="0" t="0" r="r" b="b"/>
              <a:pathLst>
                <a:path w="5740" h="1864">
                  <a:moveTo>
                    <a:pt x="0" y="371"/>
                  </a:moveTo>
                  <a:lnTo>
                    <a:pt x="5740" y="1864"/>
                  </a:lnTo>
                  <a:lnTo>
                    <a:pt x="5740" y="1834"/>
                  </a:lnTo>
                  <a:lnTo>
                    <a:pt x="0" y="0"/>
                  </a:lnTo>
                  <a:lnTo>
                    <a:pt x="0" y="371"/>
                  </a:lnTo>
                  <a:lnTo>
                    <a:pt x="0" y="371"/>
                  </a:lnTo>
                  <a:close/>
                </a:path>
              </a:pathLst>
            </a:custGeom>
            <a:gradFill rotWithShape="0">
              <a:gsLst>
                <a:gs pos="0">
                  <a:schemeClr val="bg1">
                    <a:gamma/>
                    <a:shade val="63529"/>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9" name="Freeform 30"/>
            <p:cNvSpPr/>
            <p:nvPr/>
          </p:nvSpPr>
          <p:spPr>
            <a:xfrm>
              <a:off x="5754" y="3483"/>
              <a:ext cx="6" cy="6"/>
            </a:xfrm>
            <a:custGeom>
              <a:avLst/>
              <a:gdLst/>
              <a:ahLst/>
              <a:cxnLst>
                <a:cxn ang="0">
                  <a:pos x="6" y="6"/>
                </a:cxn>
                <a:cxn ang="0">
                  <a:pos x="0" y="0"/>
                </a:cxn>
                <a:cxn ang="0">
                  <a:pos x="0" y="6"/>
                </a:cxn>
                <a:cxn ang="0">
                  <a:pos x="6" y="6"/>
                </a:cxn>
                <a:cxn ang="0">
                  <a:pos x="6" y="6"/>
                </a:cxn>
              </a:cxnLst>
              <a:pathLst>
                <a:path w="6" h="6">
                  <a:moveTo>
                    <a:pt x="6" y="6"/>
                  </a:moveTo>
                  <a:lnTo>
                    <a:pt x="0" y="0"/>
                  </a:lnTo>
                  <a:lnTo>
                    <a:pt x="0" y="6"/>
                  </a:lnTo>
                  <a:lnTo>
                    <a:pt x="6" y="6"/>
                  </a:lnTo>
                  <a:close/>
                </a:path>
              </a:pathLst>
            </a:custGeom>
            <a:solidFill>
              <a:srgbClr val="18FF00">
                <a:alpha val="100000"/>
              </a:srgbClr>
            </a:solidFill>
            <a:ln w="9525">
              <a:noFill/>
            </a:ln>
          </p:spPr>
          <p:txBody>
            <a:bodyPr/>
            <a:p>
              <a:endParaRPr lang="zh-CN" altLang="en-US"/>
            </a:p>
          </p:txBody>
        </p:sp>
        <p:sp>
          <p:nvSpPr>
            <p:cNvPr id="32799" name="Freeform 31"/>
            <p:cNvSpPr/>
            <p:nvPr/>
          </p:nvSpPr>
          <p:spPr bwMode="hidden">
            <a:xfrm>
              <a:off x="2" y="2152"/>
              <a:ext cx="5752" cy="1337"/>
            </a:xfrm>
            <a:custGeom>
              <a:avLst/>
              <a:gdLst/>
              <a:ahLst/>
              <a:cxnLst>
                <a:cxn ang="0">
                  <a:pos x="0" y="366"/>
                </a:cxn>
                <a:cxn ang="0">
                  <a:pos x="5740" y="1337"/>
                </a:cxn>
                <a:cxn ang="0">
                  <a:pos x="5740" y="1331"/>
                </a:cxn>
                <a:cxn ang="0">
                  <a:pos x="0" y="0"/>
                </a:cxn>
                <a:cxn ang="0">
                  <a:pos x="0" y="366"/>
                </a:cxn>
                <a:cxn ang="0">
                  <a:pos x="0" y="366"/>
                </a:cxn>
              </a:cxnLst>
              <a:rect l="0" t="0" r="r" b="b"/>
              <a:pathLst>
                <a:path w="5740" h="1337">
                  <a:moveTo>
                    <a:pt x="0" y="366"/>
                  </a:moveTo>
                  <a:lnTo>
                    <a:pt x="5740" y="1337"/>
                  </a:lnTo>
                  <a:lnTo>
                    <a:pt x="5740" y="1331"/>
                  </a:lnTo>
                  <a:lnTo>
                    <a:pt x="0" y="0"/>
                  </a:lnTo>
                  <a:lnTo>
                    <a:pt x="0" y="366"/>
                  </a:lnTo>
                  <a:lnTo>
                    <a:pt x="0" y="366"/>
                  </a:lnTo>
                  <a:close/>
                </a:path>
              </a:pathLst>
            </a:custGeom>
            <a:gradFill rotWithShape="0">
              <a:gsLst>
                <a:gs pos="0">
                  <a:schemeClr val="bg1">
                    <a:gamma/>
                    <a:shade val="6078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0" name="Freeform 32"/>
            <p:cNvSpPr/>
            <p:nvPr/>
          </p:nvSpPr>
          <p:spPr bwMode="hidden">
            <a:xfrm>
              <a:off x="2" y="3177"/>
              <a:ext cx="5752" cy="414"/>
            </a:xfrm>
            <a:custGeom>
              <a:avLst/>
              <a:gdLst/>
              <a:ahLst/>
              <a:cxnLst>
                <a:cxn ang="0">
                  <a:pos x="0" y="48"/>
                </a:cxn>
                <a:cxn ang="0">
                  <a:pos x="5740" y="414"/>
                </a:cxn>
                <a:cxn ang="0">
                  <a:pos x="5740" y="402"/>
                </a:cxn>
                <a:cxn ang="0">
                  <a:pos x="0" y="0"/>
                </a:cxn>
                <a:cxn ang="0">
                  <a:pos x="0" y="48"/>
                </a:cxn>
                <a:cxn ang="0">
                  <a:pos x="0" y="48"/>
                </a:cxn>
              </a:cxnLst>
              <a:rect l="0" t="0" r="r" b="b"/>
              <a:pathLst>
                <a:path w="5740" h="414">
                  <a:moveTo>
                    <a:pt x="0" y="48"/>
                  </a:moveTo>
                  <a:lnTo>
                    <a:pt x="5740" y="414"/>
                  </a:lnTo>
                  <a:lnTo>
                    <a:pt x="5740" y="402"/>
                  </a:lnTo>
                  <a:lnTo>
                    <a:pt x="0" y="0"/>
                  </a:lnTo>
                  <a:lnTo>
                    <a:pt x="0" y="48"/>
                  </a:lnTo>
                  <a:lnTo>
                    <a:pt x="0" y="48"/>
                  </a:lnTo>
                  <a:close/>
                </a:path>
              </a:pathLst>
            </a:custGeom>
            <a:gradFill rotWithShape="0">
              <a:gsLst>
                <a:gs pos="0">
                  <a:schemeClr val="bg1">
                    <a:gamma/>
                    <a:shade val="84706"/>
                    <a:invGamma/>
                  </a:schemeClr>
                </a:gs>
                <a:gs pos="100000">
                  <a:schemeClr val="bg1"/>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1" name="Freeform 33"/>
            <p:cNvSpPr/>
            <p:nvPr/>
          </p:nvSpPr>
          <p:spPr bwMode="hidden">
            <a:xfrm>
              <a:off x="1297" y="0"/>
              <a:ext cx="4457" cy="3177"/>
            </a:xfrm>
            <a:custGeom>
              <a:avLst/>
              <a:gdLst/>
              <a:ahLst/>
              <a:cxnLst>
                <a:cxn ang="0">
                  <a:pos x="0" y="0"/>
                </a:cxn>
                <a:cxn ang="0">
                  <a:pos x="4448" y="3177"/>
                </a:cxn>
                <a:cxn ang="0">
                  <a:pos x="4448" y="3153"/>
                </a:cxn>
                <a:cxn ang="0">
                  <a:pos x="125" y="0"/>
                </a:cxn>
                <a:cxn ang="0">
                  <a:pos x="0" y="0"/>
                </a:cxn>
                <a:cxn ang="0">
                  <a:pos x="0" y="0"/>
                </a:cxn>
              </a:cxnLst>
              <a:rect l="0" t="0" r="r" b="b"/>
              <a:pathLst>
                <a:path w="4448" h="3177">
                  <a:moveTo>
                    <a:pt x="0" y="0"/>
                  </a:moveTo>
                  <a:lnTo>
                    <a:pt x="4448" y="3177"/>
                  </a:lnTo>
                  <a:lnTo>
                    <a:pt x="4448" y="3153"/>
                  </a:lnTo>
                  <a:lnTo>
                    <a:pt x="125" y="0"/>
                  </a:lnTo>
                  <a:lnTo>
                    <a:pt x="0" y="0"/>
                  </a:lnTo>
                  <a:lnTo>
                    <a:pt x="0" y="0"/>
                  </a:lnTo>
                  <a:close/>
                </a:path>
              </a:pathLst>
            </a:custGeom>
            <a:gradFill rotWithShape="0">
              <a:gsLst>
                <a:gs pos="0">
                  <a:schemeClr val="bg1">
                    <a:gamma/>
                    <a:shade val="48627"/>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2" name="Freeform 34"/>
            <p:cNvSpPr/>
            <p:nvPr/>
          </p:nvSpPr>
          <p:spPr bwMode="hidden">
            <a:xfrm>
              <a:off x="3321" y="0"/>
              <a:ext cx="2433" cy="2614"/>
            </a:xfrm>
            <a:custGeom>
              <a:avLst/>
              <a:gdLst/>
              <a:ahLst/>
              <a:cxnLst>
                <a:cxn ang="0">
                  <a:pos x="0" y="0"/>
                </a:cxn>
                <a:cxn ang="0">
                  <a:pos x="2428" y="2614"/>
                </a:cxn>
                <a:cxn ang="0">
                  <a:pos x="2428" y="2608"/>
                </a:cxn>
                <a:cxn ang="0">
                  <a:pos x="66" y="0"/>
                </a:cxn>
                <a:cxn ang="0">
                  <a:pos x="0" y="0"/>
                </a:cxn>
                <a:cxn ang="0">
                  <a:pos x="0" y="0"/>
                </a:cxn>
              </a:cxnLst>
              <a:rect l="0" t="0" r="r" b="b"/>
              <a:pathLst>
                <a:path w="2428" h="2614">
                  <a:moveTo>
                    <a:pt x="0" y="0"/>
                  </a:moveTo>
                  <a:lnTo>
                    <a:pt x="2428" y="2614"/>
                  </a:lnTo>
                  <a:lnTo>
                    <a:pt x="2428" y="2608"/>
                  </a:lnTo>
                  <a:lnTo>
                    <a:pt x="66" y="0"/>
                  </a:lnTo>
                  <a:lnTo>
                    <a:pt x="0" y="0"/>
                  </a:lnTo>
                  <a:lnTo>
                    <a:pt x="0" y="0"/>
                  </a:lnTo>
                  <a:close/>
                </a:path>
              </a:pathLst>
            </a:custGeom>
            <a:gradFill rotWithShape="0">
              <a:gsLst>
                <a:gs pos="0">
                  <a:schemeClr val="bg1">
                    <a:gamma/>
                    <a:shade val="84706"/>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3" name="Freeform 35"/>
            <p:cNvSpPr/>
            <p:nvPr/>
          </p:nvSpPr>
          <p:spPr bwMode="hidden">
            <a:xfrm>
              <a:off x="3950" y="0"/>
              <a:ext cx="1804" cy="2464"/>
            </a:xfrm>
            <a:custGeom>
              <a:avLst/>
              <a:gdLst/>
              <a:ahLst/>
              <a:cxnLst>
                <a:cxn ang="0">
                  <a:pos x="485" y="0"/>
                </a:cxn>
                <a:cxn ang="0">
                  <a:pos x="0" y="0"/>
                </a:cxn>
                <a:cxn ang="0">
                  <a:pos x="1800" y="2464"/>
                </a:cxn>
                <a:cxn ang="0">
                  <a:pos x="1800" y="2248"/>
                </a:cxn>
                <a:cxn ang="0">
                  <a:pos x="1794" y="2248"/>
                </a:cxn>
                <a:cxn ang="0">
                  <a:pos x="485" y="0"/>
                </a:cxn>
                <a:cxn ang="0">
                  <a:pos x="485" y="0"/>
                </a:cxn>
              </a:cxnLst>
              <a:rect l="0" t="0" r="r" b="b"/>
              <a:pathLst>
                <a:path w="1800" h="2464">
                  <a:moveTo>
                    <a:pt x="485" y="0"/>
                  </a:moveTo>
                  <a:lnTo>
                    <a:pt x="0" y="0"/>
                  </a:lnTo>
                  <a:lnTo>
                    <a:pt x="1800" y="2464"/>
                  </a:lnTo>
                  <a:lnTo>
                    <a:pt x="1800" y="2248"/>
                  </a:lnTo>
                  <a:lnTo>
                    <a:pt x="1794" y="2248"/>
                  </a:lnTo>
                  <a:lnTo>
                    <a:pt x="485" y="0"/>
                  </a:lnTo>
                  <a:lnTo>
                    <a:pt x="485"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4" name="Freeform 36"/>
            <p:cNvSpPr/>
            <p:nvPr/>
          </p:nvSpPr>
          <p:spPr bwMode="hidden">
            <a:xfrm>
              <a:off x="4519" y="0"/>
              <a:ext cx="1235" cy="2074"/>
            </a:xfrm>
            <a:custGeom>
              <a:avLst/>
              <a:gdLst/>
              <a:ahLst/>
              <a:cxnLst>
                <a:cxn ang="0">
                  <a:pos x="0" y="0"/>
                </a:cxn>
                <a:cxn ang="0">
                  <a:pos x="1232" y="2074"/>
                </a:cxn>
                <a:cxn ang="0">
                  <a:pos x="1232" y="2038"/>
                </a:cxn>
                <a:cxn ang="0">
                  <a:pos x="42" y="0"/>
                </a:cxn>
                <a:cxn ang="0">
                  <a:pos x="0" y="0"/>
                </a:cxn>
                <a:cxn ang="0">
                  <a:pos x="0" y="0"/>
                </a:cxn>
              </a:cxnLst>
              <a:rect l="0" t="0" r="r" b="b"/>
              <a:pathLst>
                <a:path w="1232" h="2074">
                  <a:moveTo>
                    <a:pt x="0" y="0"/>
                  </a:moveTo>
                  <a:lnTo>
                    <a:pt x="1232" y="2074"/>
                  </a:lnTo>
                  <a:lnTo>
                    <a:pt x="1232" y="2038"/>
                  </a:lnTo>
                  <a:lnTo>
                    <a:pt x="42" y="0"/>
                  </a:lnTo>
                  <a:lnTo>
                    <a:pt x="0" y="0"/>
                  </a:lnTo>
                  <a:lnTo>
                    <a:pt x="0" y="0"/>
                  </a:lnTo>
                  <a:close/>
                </a:path>
              </a:pathLst>
            </a:custGeom>
            <a:gradFill rotWithShape="0">
              <a:gsLst>
                <a:gs pos="0">
                  <a:schemeClr val="bg1">
                    <a:gamma/>
                    <a:shade val="57647"/>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5" name="Freeform 37"/>
            <p:cNvSpPr/>
            <p:nvPr/>
          </p:nvSpPr>
          <p:spPr bwMode="hidden">
            <a:xfrm>
              <a:off x="4694" y="0"/>
              <a:ext cx="1060" cy="1936"/>
            </a:xfrm>
            <a:custGeom>
              <a:avLst/>
              <a:gdLst/>
              <a:ahLst/>
              <a:cxnLst>
                <a:cxn ang="0">
                  <a:pos x="0" y="0"/>
                </a:cxn>
                <a:cxn ang="0">
                  <a:pos x="1058" y="1936"/>
                </a:cxn>
                <a:cxn ang="0">
                  <a:pos x="1058" y="1930"/>
                </a:cxn>
                <a:cxn ang="0">
                  <a:pos x="54" y="0"/>
                </a:cxn>
                <a:cxn ang="0">
                  <a:pos x="0" y="0"/>
                </a:cxn>
                <a:cxn ang="0">
                  <a:pos x="0" y="0"/>
                </a:cxn>
              </a:cxnLst>
              <a:rect l="0" t="0" r="r" b="b"/>
              <a:pathLst>
                <a:path w="1058" h="1936">
                  <a:moveTo>
                    <a:pt x="0" y="0"/>
                  </a:moveTo>
                  <a:lnTo>
                    <a:pt x="1058" y="1936"/>
                  </a:lnTo>
                  <a:lnTo>
                    <a:pt x="1058" y="1930"/>
                  </a:lnTo>
                  <a:lnTo>
                    <a:pt x="54" y="0"/>
                  </a:lnTo>
                  <a:lnTo>
                    <a:pt x="0" y="0"/>
                  </a:lnTo>
                  <a:lnTo>
                    <a:pt x="0" y="0"/>
                  </a:lnTo>
                  <a:close/>
                </a:path>
              </a:pathLst>
            </a:custGeom>
            <a:gradFill rotWithShape="0">
              <a:gsLst>
                <a:gs pos="0">
                  <a:schemeClr val="bg1">
                    <a:gamma/>
                    <a:shade val="72549"/>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6" name="Freeform 38"/>
            <p:cNvSpPr/>
            <p:nvPr/>
          </p:nvSpPr>
          <p:spPr bwMode="hidden">
            <a:xfrm>
              <a:off x="4981" y="0"/>
              <a:ext cx="773" cy="1487"/>
            </a:xfrm>
            <a:custGeom>
              <a:avLst/>
              <a:gdLst/>
              <a:ahLst/>
              <a:cxnLst>
                <a:cxn ang="0">
                  <a:pos x="771" y="1433"/>
                </a:cxn>
                <a:cxn ang="0">
                  <a:pos x="42" y="0"/>
                </a:cxn>
                <a:cxn ang="0">
                  <a:pos x="0" y="0"/>
                </a:cxn>
                <a:cxn ang="0">
                  <a:pos x="771" y="1487"/>
                </a:cxn>
                <a:cxn ang="0">
                  <a:pos x="771" y="1433"/>
                </a:cxn>
                <a:cxn ang="0">
                  <a:pos x="771" y="1433"/>
                </a:cxn>
              </a:cxnLst>
              <a:rect l="0" t="0" r="r" b="b"/>
              <a:pathLst>
                <a:path w="771" h="1487">
                  <a:moveTo>
                    <a:pt x="771" y="1433"/>
                  </a:moveTo>
                  <a:lnTo>
                    <a:pt x="42" y="0"/>
                  </a:lnTo>
                  <a:lnTo>
                    <a:pt x="0" y="0"/>
                  </a:lnTo>
                  <a:lnTo>
                    <a:pt x="771" y="1487"/>
                  </a:lnTo>
                  <a:lnTo>
                    <a:pt x="771" y="1433"/>
                  </a:lnTo>
                  <a:lnTo>
                    <a:pt x="771" y="1433"/>
                  </a:lnTo>
                  <a:close/>
                </a:path>
              </a:pathLst>
            </a:custGeom>
            <a:gradFill rotWithShape="0">
              <a:gsLst>
                <a:gs pos="0">
                  <a:schemeClr val="bg1">
                    <a:gamma/>
                    <a:shade val="7882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1068" name="Group 39"/>
            <p:cNvGrpSpPr/>
            <p:nvPr userDrawn="1"/>
          </p:nvGrpSpPr>
          <p:grpSpPr>
            <a:xfrm>
              <a:off x="0" y="1632"/>
              <a:ext cx="5758" cy="1858"/>
              <a:chOff x="0" y="1632"/>
              <a:chExt cx="5758" cy="1858"/>
            </a:xfrm>
          </p:grpSpPr>
          <p:sp>
            <p:nvSpPr>
              <p:cNvPr id="32808" name="Freeform 40"/>
              <p:cNvSpPr/>
              <p:nvPr/>
            </p:nvSpPr>
            <p:spPr bwMode="hidden">
              <a:xfrm>
                <a:off x="0" y="1632"/>
                <a:ext cx="3670" cy="1313"/>
              </a:xfrm>
              <a:custGeom>
                <a:avLst/>
                <a:gdLst/>
                <a:ahLst/>
                <a:cxnLst>
                  <a:cxn ang="0">
                    <a:pos x="0" y="0"/>
                  </a:cxn>
                  <a:cxn ang="0">
                    <a:pos x="0" y="366"/>
                  </a:cxn>
                  <a:cxn ang="0">
                    <a:pos x="3635" y="1313"/>
                  </a:cxn>
                  <a:cxn ang="0">
                    <a:pos x="3647" y="1235"/>
                  </a:cxn>
                  <a:cxn ang="0">
                    <a:pos x="3659" y="1163"/>
                  </a:cxn>
                  <a:cxn ang="0">
                    <a:pos x="0" y="0"/>
                  </a:cxn>
                  <a:cxn ang="0">
                    <a:pos x="0" y="0"/>
                  </a:cxn>
                </a:cxnLst>
                <a:rect l="0" t="0" r="r" b="b"/>
                <a:pathLst>
                  <a:path w="3659" h="1313">
                    <a:moveTo>
                      <a:pt x="0" y="0"/>
                    </a:moveTo>
                    <a:lnTo>
                      <a:pt x="0" y="366"/>
                    </a:lnTo>
                    <a:lnTo>
                      <a:pt x="3635" y="1313"/>
                    </a:lnTo>
                    <a:lnTo>
                      <a:pt x="3647" y="1235"/>
                    </a:lnTo>
                    <a:lnTo>
                      <a:pt x="3659" y="1163"/>
                    </a:lnTo>
                    <a:lnTo>
                      <a:pt x="0" y="0"/>
                    </a:lnTo>
                    <a:lnTo>
                      <a:pt x="0" y="0"/>
                    </a:lnTo>
                    <a:close/>
                  </a:path>
                </a:pathLst>
              </a:custGeom>
              <a:gradFill rotWithShape="0">
                <a:gsLst>
                  <a:gs pos="0">
                    <a:schemeClr val="bg1">
                      <a:gamma/>
                      <a:shade val="72549"/>
                      <a:invGamma/>
                    </a:schemeClr>
                  </a:gs>
                  <a:gs pos="100000">
                    <a:schemeClr val="bg1"/>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9" name="Freeform 41"/>
              <p:cNvSpPr/>
              <p:nvPr/>
            </p:nvSpPr>
            <p:spPr bwMode="hidden">
              <a:xfrm>
                <a:off x="3646" y="2795"/>
                <a:ext cx="2112" cy="695"/>
              </a:xfrm>
              <a:custGeom>
                <a:avLst/>
                <a:gdLst/>
                <a:ahLst/>
                <a:cxnLst>
                  <a:cxn ang="0">
                    <a:pos x="2105" y="665"/>
                  </a:cxn>
                  <a:cxn ang="0">
                    <a:pos x="24" y="0"/>
                  </a:cxn>
                  <a:cxn ang="0">
                    <a:pos x="12" y="72"/>
                  </a:cxn>
                  <a:cxn ang="0">
                    <a:pos x="0" y="150"/>
                  </a:cxn>
                  <a:cxn ang="0">
                    <a:pos x="2105" y="695"/>
                  </a:cxn>
                  <a:cxn ang="0">
                    <a:pos x="2105" y="665"/>
                  </a:cxn>
                  <a:cxn ang="0">
                    <a:pos x="2105" y="665"/>
                  </a:cxn>
                </a:cxnLst>
                <a:rect l="0" t="0" r="r" b="b"/>
                <a:pathLst>
                  <a:path w="2105" h="695">
                    <a:moveTo>
                      <a:pt x="2105" y="665"/>
                    </a:moveTo>
                    <a:lnTo>
                      <a:pt x="24" y="0"/>
                    </a:lnTo>
                    <a:lnTo>
                      <a:pt x="12" y="72"/>
                    </a:lnTo>
                    <a:lnTo>
                      <a:pt x="0" y="150"/>
                    </a:lnTo>
                    <a:lnTo>
                      <a:pt x="2105" y="695"/>
                    </a:lnTo>
                    <a:lnTo>
                      <a:pt x="2105" y="665"/>
                    </a:lnTo>
                    <a:lnTo>
                      <a:pt x="2105" y="665"/>
                    </a:lnTo>
                    <a:close/>
                  </a:path>
                </a:pathLst>
              </a:custGeom>
              <a:gradFill rotWithShape="0">
                <a:gsLst>
                  <a:gs pos="0">
                    <a:schemeClr val="bg1"/>
                  </a:gs>
                  <a:gs pos="100000">
                    <a:schemeClr val="bg1">
                      <a:gamma/>
                      <a:tint val="90980"/>
                      <a:invGamma/>
                    </a:schemeClr>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sp>
        <p:nvSpPr>
          <p:cNvPr id="32810" name="Rectangle 42"/>
          <p:cNvSpPr>
            <a:spLocks noGrp="1" noChangeArrowheads="1"/>
          </p:cNvSpPr>
          <p:nvPr>
            <p:ph type="title"/>
          </p:nvPr>
        </p:nvSpPr>
        <p:spPr bwMode="auto">
          <a:xfrm>
            <a:off x="457200" y="277813"/>
            <a:ext cx="8229600" cy="1143000"/>
          </a:xfrm>
          <a:prstGeom prst="rect">
            <a:avLst/>
          </a:prstGeom>
          <a:noFill/>
          <a:ln w="9525">
            <a:noFill/>
            <a:miter lim="800000"/>
          </a:ln>
          <a:effec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32811" name="Rectangle 43"/>
          <p:cNvSpPr>
            <a:spLocks noGrp="1" noChangeArrowheads="1"/>
          </p:cNvSpPr>
          <p:nvPr>
            <p:ph type="body" idx="1"/>
          </p:nvPr>
        </p:nvSpPr>
        <p:spPr bwMode="auto">
          <a:xfrm>
            <a:off x="457200" y="1600200"/>
            <a:ext cx="8229600" cy="4530725"/>
          </a:xfrm>
          <a:prstGeom prst="rect">
            <a:avLst/>
          </a:prstGeom>
          <a:noFill/>
          <a:ln w="9525">
            <a:noFill/>
            <a:miter lim="800000"/>
          </a:ln>
          <a:effec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32812" name="Rectangle 44"/>
          <p:cNvSpPr>
            <a:spLocks noGrp="1" noChangeArrowheads="1"/>
          </p:cNvSpPr>
          <p:nvPr>
            <p:ph type="dt" sz="half" idx="2"/>
          </p:nvPr>
        </p:nvSpPr>
        <p:spPr bwMode="auto">
          <a:xfrm>
            <a:off x="457200" y="6243638"/>
            <a:ext cx="21336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effectLst>
                  <a:outerShdw blurRad="38100" dist="38100" dir="2700000" algn="tl">
                    <a:srgbClr val="000000"/>
                  </a:outerShdw>
                </a:effectLst>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32813" name="Rectangle 4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defRPr sz="1200">
                <a:effectLst>
                  <a:outerShdw blurRad="38100" dist="38100" dir="2700000" algn="tl">
                    <a:srgbClr val="000000"/>
                  </a:outerShdw>
                </a:effectLst>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32814" name="Rectangle 46"/>
          <p:cNvSpPr>
            <a:spLocks noGrp="1" noChangeArrowheads="1"/>
          </p:cNvSpPr>
          <p:nvPr>
            <p:ph type="sldNum" sz="quarter" idx="4"/>
          </p:nvPr>
        </p:nvSpPr>
        <p:spPr bwMode="auto">
          <a:xfrm>
            <a:off x="6553200" y="6243638"/>
            <a:ext cx="21336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effectLst>
                  <a:outerShdw blurRad="38100" dist="38100" dir="2700000" algn="tl">
                    <a:srgbClr val="000000"/>
                  </a:outerShdw>
                </a:effectLst>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 bg1="dk2" tx1="lt1" bg2="dk1"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sldNum="0" hdr="0" ftr="0" dt="0"/>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2"/>
        </a:buBlip>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13"/>
        </a:buBlip>
        <a:defRPr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14"/>
        </a:buBlip>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folHlink"/>
        </a:buClr>
        <a:buSzPct val="90000"/>
        <a:buFont typeface="Wingdings" panose="05000000000000000000" pitchFamily="2" charset="2"/>
        <a:buBlip>
          <a:blip r:embed="rId14"/>
        </a:buBlip>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folHlink"/>
        </a:buClr>
        <a:buSzPct val="90000"/>
        <a:buFont typeface="Wingdings" panose="05000000000000000000" pitchFamily="2" charset="2"/>
        <a:buBlip>
          <a:blip r:embed="rId14"/>
        </a:buBlip>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folHlink"/>
        </a:buClr>
        <a:buSzPct val="90000"/>
        <a:buFont typeface="Wingdings" panose="05000000000000000000" pitchFamily="2" charset="2"/>
        <a:buBlip>
          <a:blip r:embed="rId14"/>
        </a:buBlip>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folHlink"/>
        </a:buClr>
        <a:buSzPct val="90000"/>
        <a:buFont typeface="Wingdings" panose="05000000000000000000" pitchFamily="2" charset="2"/>
        <a:buBlip>
          <a:blip r:embed="rId14"/>
        </a:buBlip>
        <a:defRPr sz="2000">
          <a:solidFill>
            <a:schemeClr val="tx1"/>
          </a:solidFill>
          <a:effectLst>
            <a:outerShdw blurRad="38100" dist="38100" dir="2700000" algn="tl">
              <a:srgbClr val="00000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58"/>
            </a:gs>
            <a:gs pos="100000">
              <a:schemeClr val="bg1"/>
            </a:gs>
          </a:gsLst>
          <a:lin ang="2700000" scaled="1"/>
          <a:tileRect/>
        </a:gradFill>
        <a:effectLst/>
      </p:bgPr>
    </p:bg>
    <p:spTree>
      <p:nvGrpSpPr>
        <p:cNvPr id="1" name=""/>
        <p:cNvGrpSpPr/>
        <p:nvPr/>
      </p:nvGrpSpPr>
      <p:grpSpPr/>
      <p:grpSp>
        <p:nvGrpSpPr>
          <p:cNvPr id="1026" name="Group 2"/>
          <p:cNvGrpSpPr/>
          <p:nvPr/>
        </p:nvGrpSpPr>
        <p:grpSpPr>
          <a:xfrm>
            <a:off x="0" y="0"/>
            <a:ext cx="9144000" cy="6856413"/>
            <a:chOff x="0" y="0"/>
            <a:chExt cx="5760" cy="4319"/>
          </a:xfrm>
        </p:grpSpPr>
        <p:sp>
          <p:nvSpPr>
            <p:cNvPr id="32771" name="Freeform 3"/>
            <p:cNvSpPr/>
            <p:nvPr/>
          </p:nvSpPr>
          <p:spPr bwMode="hidden">
            <a:xfrm>
              <a:off x="0" y="12"/>
              <a:ext cx="5758" cy="3273"/>
            </a:xfrm>
            <a:custGeom>
              <a:avLst/>
              <a:gdLst/>
              <a:ahLst/>
              <a:cxnLst>
                <a:cxn ang="0">
                  <a:pos x="3193" y="1816"/>
                </a:cxn>
                <a:cxn ang="0">
                  <a:pos x="0" y="0"/>
                </a:cxn>
                <a:cxn ang="0">
                  <a:pos x="0" y="522"/>
                </a:cxn>
                <a:cxn ang="0">
                  <a:pos x="3037" y="1978"/>
                </a:cxn>
                <a:cxn ang="0">
                  <a:pos x="5740" y="3273"/>
                </a:cxn>
                <a:cxn ang="0">
                  <a:pos x="5740" y="3267"/>
                </a:cxn>
                <a:cxn ang="0">
                  <a:pos x="3193" y="1816"/>
                </a:cxn>
                <a:cxn ang="0">
                  <a:pos x="3193" y="1816"/>
                </a:cxn>
              </a:cxnLst>
              <a:rect l="0" t="0" r="r" b="b"/>
              <a:pathLst>
                <a:path w="5740" h="3273">
                  <a:moveTo>
                    <a:pt x="3193" y="1816"/>
                  </a:moveTo>
                  <a:lnTo>
                    <a:pt x="0" y="0"/>
                  </a:lnTo>
                  <a:lnTo>
                    <a:pt x="0" y="522"/>
                  </a:lnTo>
                  <a:lnTo>
                    <a:pt x="3037" y="1978"/>
                  </a:lnTo>
                  <a:lnTo>
                    <a:pt x="5740" y="3273"/>
                  </a:lnTo>
                  <a:lnTo>
                    <a:pt x="5740" y="3267"/>
                  </a:lnTo>
                  <a:lnTo>
                    <a:pt x="3193" y="1816"/>
                  </a:lnTo>
                  <a:lnTo>
                    <a:pt x="3193" y="1816"/>
                  </a:lnTo>
                  <a:close/>
                </a:path>
              </a:pathLst>
            </a:custGeom>
            <a:gradFill rotWithShape="0">
              <a:gsLst>
                <a:gs pos="0">
                  <a:schemeClr val="bg2">
                    <a:gamma/>
                    <a:shade val="63529"/>
                    <a:invGamma/>
                  </a:schemeClr>
                </a:gs>
                <a:gs pos="100000">
                  <a:schemeClr val="bg2"/>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72" name="Freeform 4"/>
            <p:cNvSpPr/>
            <p:nvPr/>
          </p:nvSpPr>
          <p:spPr bwMode="hidden">
            <a:xfrm>
              <a:off x="149" y="0"/>
              <a:ext cx="5609" cy="3243"/>
            </a:xfrm>
            <a:custGeom>
              <a:avLst/>
              <a:gdLst/>
              <a:ahLst/>
              <a:cxnLst>
                <a:cxn ang="0">
                  <a:pos x="3163" y="1714"/>
                </a:cxn>
                <a:cxn ang="0">
                  <a:pos x="431" y="0"/>
                </a:cxn>
                <a:cxn ang="0">
                  <a:pos x="0" y="0"/>
                </a:cxn>
                <a:cxn ang="0">
                  <a:pos x="3086" y="1786"/>
                </a:cxn>
                <a:cxn ang="0">
                  <a:pos x="5591" y="3243"/>
                </a:cxn>
                <a:cxn ang="0">
                  <a:pos x="5591" y="3237"/>
                </a:cxn>
                <a:cxn ang="0">
                  <a:pos x="3163" y="1714"/>
                </a:cxn>
                <a:cxn ang="0">
                  <a:pos x="3163" y="1714"/>
                </a:cxn>
              </a:cxnLst>
              <a:rect l="0" t="0" r="r" b="b"/>
              <a:pathLst>
                <a:path w="5591" h="3243">
                  <a:moveTo>
                    <a:pt x="3163" y="1714"/>
                  </a:moveTo>
                  <a:lnTo>
                    <a:pt x="431" y="0"/>
                  </a:lnTo>
                  <a:lnTo>
                    <a:pt x="0" y="0"/>
                  </a:lnTo>
                  <a:lnTo>
                    <a:pt x="3086" y="1786"/>
                  </a:lnTo>
                  <a:lnTo>
                    <a:pt x="5591" y="3243"/>
                  </a:lnTo>
                  <a:lnTo>
                    <a:pt x="5591" y="3237"/>
                  </a:lnTo>
                  <a:lnTo>
                    <a:pt x="3163" y="1714"/>
                  </a:lnTo>
                  <a:lnTo>
                    <a:pt x="3163" y="1714"/>
                  </a:lnTo>
                  <a:close/>
                </a:path>
              </a:pathLst>
            </a:custGeom>
            <a:gradFill rotWithShape="0">
              <a:gsLst>
                <a:gs pos="0">
                  <a:schemeClr val="bg1">
                    <a:gamma/>
                    <a:shade val="6078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73" name="Freeform 5"/>
            <p:cNvSpPr/>
            <p:nvPr/>
          </p:nvSpPr>
          <p:spPr bwMode="hidden">
            <a:xfrm>
              <a:off x="0" y="3433"/>
              <a:ext cx="4038" cy="191"/>
            </a:xfrm>
            <a:custGeom>
              <a:avLst/>
              <a:gdLst/>
              <a:ahLst/>
              <a:cxnLst>
                <a:cxn ang="0">
                  <a:pos x="0" y="156"/>
                </a:cxn>
                <a:cxn ang="0">
                  <a:pos x="4042" y="192"/>
                </a:cxn>
                <a:cxn ang="0">
                  <a:pos x="4042" y="144"/>
                </a:cxn>
                <a:cxn ang="0">
                  <a:pos x="0" y="0"/>
                </a:cxn>
                <a:cxn ang="0">
                  <a:pos x="0" y="156"/>
                </a:cxn>
                <a:cxn ang="0">
                  <a:pos x="0" y="156"/>
                </a:cxn>
              </a:cxnLst>
              <a:rect l="0" t="0" r="r" b="b"/>
              <a:pathLst>
                <a:path w="4042" h="192">
                  <a:moveTo>
                    <a:pt x="0" y="156"/>
                  </a:moveTo>
                  <a:lnTo>
                    <a:pt x="4042" y="192"/>
                  </a:lnTo>
                  <a:lnTo>
                    <a:pt x="4042" y="144"/>
                  </a:lnTo>
                  <a:lnTo>
                    <a:pt x="0" y="0"/>
                  </a:lnTo>
                  <a:lnTo>
                    <a:pt x="0" y="156"/>
                  </a:lnTo>
                  <a:lnTo>
                    <a:pt x="0" y="156"/>
                  </a:lnTo>
                  <a:close/>
                </a:path>
              </a:pathLst>
            </a:custGeom>
            <a:gradFill rotWithShape="0">
              <a:gsLst>
                <a:gs pos="0">
                  <a:schemeClr val="bg2">
                    <a:gamma/>
                    <a:shade val="75686"/>
                    <a:invGamma/>
                  </a:schemeClr>
                </a:gs>
                <a:gs pos="100000">
                  <a:schemeClr val="bg2"/>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5" name="Freeform 6"/>
            <p:cNvSpPr/>
            <p:nvPr/>
          </p:nvSpPr>
          <p:spPr>
            <a:xfrm>
              <a:off x="4038" y="3577"/>
              <a:ext cx="1720" cy="65"/>
            </a:xfrm>
            <a:custGeom>
              <a:avLst/>
              <a:gdLst/>
              <a:ahLst/>
              <a:cxnLst>
                <a:cxn ang="0">
                  <a:pos x="1670" y="40"/>
                </a:cxn>
                <a:cxn ang="0">
                  <a:pos x="1670" y="34"/>
                </a:cxn>
                <a:cxn ang="0">
                  <a:pos x="0" y="0"/>
                </a:cxn>
                <a:cxn ang="0">
                  <a:pos x="0" y="33"/>
                </a:cxn>
                <a:cxn ang="0">
                  <a:pos x="1670" y="40"/>
                </a:cxn>
                <a:cxn ang="0">
                  <a:pos x="1670" y="40"/>
                </a:cxn>
              </a:cxnLst>
              <a:pathLst>
                <a:path w="1722" h="66">
                  <a:moveTo>
                    <a:pt x="1722" y="66"/>
                  </a:moveTo>
                  <a:lnTo>
                    <a:pt x="1722" y="60"/>
                  </a:lnTo>
                  <a:lnTo>
                    <a:pt x="0" y="0"/>
                  </a:lnTo>
                  <a:lnTo>
                    <a:pt x="0" y="48"/>
                  </a:lnTo>
                  <a:lnTo>
                    <a:pt x="1722" y="66"/>
                  </a:lnTo>
                  <a:close/>
                </a:path>
              </a:pathLst>
            </a:custGeom>
            <a:gradFill rotWithShape="0">
              <a:gsLst>
                <a:gs pos="0">
                  <a:schemeClr val="bg2">
                    <a:alpha val="100000"/>
                  </a:schemeClr>
                </a:gs>
                <a:gs pos="100000">
                  <a:schemeClr val="bg1">
                    <a:alpha val="100000"/>
                  </a:schemeClr>
                </a:gs>
              </a:gsLst>
              <a:lin ang="0" scaled="1"/>
              <a:tileRect/>
            </a:gradFill>
            <a:ln w="9525">
              <a:noFill/>
            </a:ln>
          </p:spPr>
          <p:txBody>
            <a:bodyPr/>
            <a:p>
              <a:endParaRPr lang="zh-CN" altLang="en-US"/>
            </a:p>
          </p:txBody>
        </p:sp>
        <p:sp>
          <p:nvSpPr>
            <p:cNvPr id="32775" name="Freeform 7"/>
            <p:cNvSpPr/>
            <p:nvPr/>
          </p:nvSpPr>
          <p:spPr bwMode="hidden">
            <a:xfrm>
              <a:off x="0" y="3726"/>
              <a:ext cx="4784" cy="329"/>
            </a:xfrm>
            <a:custGeom>
              <a:avLst/>
              <a:gdLst/>
              <a:ahLst/>
              <a:cxnLst>
                <a:cxn ang="0">
                  <a:pos x="0" y="329"/>
                </a:cxn>
                <a:cxn ang="0">
                  <a:pos x="4789" y="77"/>
                </a:cxn>
                <a:cxn ang="0">
                  <a:pos x="4789" y="0"/>
                </a:cxn>
                <a:cxn ang="0">
                  <a:pos x="0" y="107"/>
                </a:cxn>
                <a:cxn ang="0">
                  <a:pos x="0" y="329"/>
                </a:cxn>
                <a:cxn ang="0">
                  <a:pos x="0" y="329"/>
                </a:cxn>
              </a:cxnLst>
              <a:rect l="0" t="0" r="r" b="b"/>
              <a:pathLst>
                <a:path w="4789" h="329">
                  <a:moveTo>
                    <a:pt x="0" y="329"/>
                  </a:moveTo>
                  <a:lnTo>
                    <a:pt x="4789" y="77"/>
                  </a:lnTo>
                  <a:lnTo>
                    <a:pt x="4789" y="0"/>
                  </a:lnTo>
                  <a:lnTo>
                    <a:pt x="0" y="107"/>
                  </a:lnTo>
                  <a:lnTo>
                    <a:pt x="0" y="329"/>
                  </a:lnTo>
                  <a:lnTo>
                    <a:pt x="0" y="329"/>
                  </a:lnTo>
                  <a:close/>
                </a:path>
              </a:pathLst>
            </a:custGeom>
            <a:gradFill rotWithShape="0">
              <a:gsLst>
                <a:gs pos="0">
                  <a:schemeClr val="bg1">
                    <a:gamma/>
                    <a:shade val="81961"/>
                    <a:invGamma/>
                  </a:schemeClr>
                </a:gs>
                <a:gs pos="100000">
                  <a:schemeClr val="bg1"/>
                </a:gs>
              </a:gsLst>
              <a:lin ang="0" scaled="1"/>
            </a:gradFill>
            <a:ln w="9525" cap="flat" cmpd="sng">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7" name="Freeform 8"/>
            <p:cNvSpPr/>
            <p:nvPr/>
          </p:nvSpPr>
          <p:spPr>
            <a:xfrm>
              <a:off x="4784" y="3702"/>
              <a:ext cx="974" cy="101"/>
            </a:xfrm>
            <a:custGeom>
              <a:avLst/>
              <a:gdLst/>
              <a:ahLst/>
              <a:cxnLst>
                <a:cxn ang="0">
                  <a:pos x="949" y="48"/>
                </a:cxn>
                <a:cxn ang="0">
                  <a:pos x="949" y="0"/>
                </a:cxn>
                <a:cxn ang="0">
                  <a:pos x="0" y="24"/>
                </a:cxn>
                <a:cxn ang="0">
                  <a:pos x="0" y="101"/>
                </a:cxn>
                <a:cxn ang="0">
                  <a:pos x="949" y="48"/>
                </a:cxn>
                <a:cxn ang="0">
                  <a:pos x="949" y="48"/>
                </a:cxn>
              </a:cxnLst>
              <a:pathLst>
                <a:path w="975" h="101">
                  <a:moveTo>
                    <a:pt x="975" y="48"/>
                  </a:moveTo>
                  <a:lnTo>
                    <a:pt x="975" y="0"/>
                  </a:lnTo>
                  <a:lnTo>
                    <a:pt x="0" y="24"/>
                  </a:lnTo>
                  <a:lnTo>
                    <a:pt x="0" y="101"/>
                  </a:lnTo>
                  <a:lnTo>
                    <a:pt x="975" y="48"/>
                  </a:lnTo>
                  <a:close/>
                </a:path>
              </a:pathLst>
            </a:custGeom>
            <a:solidFill>
              <a:schemeClr val="bg1">
                <a:alpha val="100000"/>
              </a:schemeClr>
            </a:solidFill>
            <a:ln w="9525">
              <a:noFill/>
            </a:ln>
          </p:spPr>
          <p:txBody>
            <a:bodyPr/>
            <a:p>
              <a:endParaRPr lang="zh-CN" altLang="en-US"/>
            </a:p>
          </p:txBody>
        </p:sp>
        <p:sp>
          <p:nvSpPr>
            <p:cNvPr id="1038" name="Freeform 9"/>
            <p:cNvSpPr/>
            <p:nvPr/>
          </p:nvSpPr>
          <p:spPr>
            <a:xfrm>
              <a:off x="3619" y="3815"/>
              <a:ext cx="2139" cy="198"/>
            </a:xfrm>
            <a:custGeom>
              <a:avLst/>
              <a:gdLst/>
              <a:ahLst/>
              <a:cxnLst>
                <a:cxn ang="0">
                  <a:pos x="2089" y="0"/>
                </a:cxn>
                <a:cxn ang="0">
                  <a:pos x="0" y="156"/>
                </a:cxn>
                <a:cxn ang="0">
                  <a:pos x="0" y="198"/>
                </a:cxn>
                <a:cxn ang="0">
                  <a:pos x="2089" y="0"/>
                </a:cxn>
                <a:cxn ang="0">
                  <a:pos x="2089" y="0"/>
                </a:cxn>
              </a:cxnLst>
              <a:pathLst>
                <a:path w="2141" h="198">
                  <a:moveTo>
                    <a:pt x="2141" y="0"/>
                  </a:moveTo>
                  <a:lnTo>
                    <a:pt x="0" y="156"/>
                  </a:lnTo>
                  <a:lnTo>
                    <a:pt x="0" y="198"/>
                  </a:lnTo>
                  <a:lnTo>
                    <a:pt x="2141" y="0"/>
                  </a:lnTo>
                  <a:close/>
                </a:path>
              </a:pathLst>
            </a:custGeom>
            <a:solidFill>
              <a:schemeClr val="bg1">
                <a:alpha val="100000"/>
              </a:schemeClr>
            </a:solidFill>
            <a:ln w="9525">
              <a:noFill/>
            </a:ln>
          </p:spPr>
          <p:txBody>
            <a:bodyPr/>
            <a:p>
              <a:endParaRPr lang="zh-CN" altLang="en-US"/>
            </a:p>
          </p:txBody>
        </p:sp>
        <p:sp>
          <p:nvSpPr>
            <p:cNvPr id="32778" name="Freeform 10"/>
            <p:cNvSpPr/>
            <p:nvPr/>
          </p:nvSpPr>
          <p:spPr bwMode="hidden">
            <a:xfrm>
              <a:off x="0" y="3971"/>
              <a:ext cx="3619" cy="348"/>
            </a:xfrm>
            <a:custGeom>
              <a:avLst/>
              <a:gdLst/>
              <a:ahLst/>
              <a:cxnLst>
                <a:cxn ang="0">
                  <a:pos x="0" y="348"/>
                </a:cxn>
                <a:cxn ang="0">
                  <a:pos x="311" y="348"/>
                </a:cxn>
                <a:cxn ang="0">
                  <a:pos x="3623" y="42"/>
                </a:cxn>
                <a:cxn ang="0">
                  <a:pos x="3623" y="0"/>
                </a:cxn>
                <a:cxn ang="0">
                  <a:pos x="0" y="264"/>
                </a:cxn>
                <a:cxn ang="0">
                  <a:pos x="0" y="348"/>
                </a:cxn>
                <a:cxn ang="0">
                  <a:pos x="0" y="348"/>
                </a:cxn>
              </a:cxnLst>
              <a:rect l="0" t="0" r="r" b="b"/>
              <a:pathLst>
                <a:path w="3623" h="348">
                  <a:moveTo>
                    <a:pt x="0" y="348"/>
                  </a:moveTo>
                  <a:lnTo>
                    <a:pt x="311" y="348"/>
                  </a:lnTo>
                  <a:lnTo>
                    <a:pt x="3623" y="42"/>
                  </a:lnTo>
                  <a:lnTo>
                    <a:pt x="3623" y="0"/>
                  </a:lnTo>
                  <a:lnTo>
                    <a:pt x="0" y="264"/>
                  </a:lnTo>
                  <a:lnTo>
                    <a:pt x="0" y="348"/>
                  </a:lnTo>
                  <a:lnTo>
                    <a:pt x="0" y="348"/>
                  </a:lnTo>
                  <a:close/>
                </a:path>
              </a:pathLst>
            </a:custGeom>
            <a:gradFill rotWithShape="0">
              <a:gsLst>
                <a:gs pos="0">
                  <a:schemeClr val="bg1">
                    <a:gamma/>
                    <a:shade val="72549"/>
                    <a:invGamma/>
                  </a:schemeClr>
                </a:gs>
                <a:gs pos="100000">
                  <a:schemeClr val="bg1"/>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0" name="Freeform 11"/>
            <p:cNvSpPr/>
            <p:nvPr/>
          </p:nvSpPr>
          <p:spPr>
            <a:xfrm>
              <a:off x="2097" y="4043"/>
              <a:ext cx="2514" cy="276"/>
            </a:xfrm>
            <a:custGeom>
              <a:avLst/>
              <a:gdLst/>
              <a:ahLst/>
              <a:cxnLst>
                <a:cxn ang="0">
                  <a:pos x="2104" y="276"/>
                </a:cxn>
                <a:cxn ang="0">
                  <a:pos x="2439" y="204"/>
                </a:cxn>
                <a:cxn ang="0">
                  <a:pos x="2182" y="0"/>
                </a:cxn>
                <a:cxn ang="0">
                  <a:pos x="0" y="276"/>
                </a:cxn>
                <a:cxn ang="0">
                  <a:pos x="2104" y="276"/>
                </a:cxn>
                <a:cxn ang="0">
                  <a:pos x="2104" y="276"/>
                </a:cxn>
              </a:cxnLst>
              <a:pathLst>
                <a:path w="2517" h="276">
                  <a:moveTo>
                    <a:pt x="2182" y="276"/>
                  </a:moveTo>
                  <a:lnTo>
                    <a:pt x="2517" y="204"/>
                  </a:lnTo>
                  <a:lnTo>
                    <a:pt x="2260" y="0"/>
                  </a:lnTo>
                  <a:lnTo>
                    <a:pt x="0" y="276"/>
                  </a:lnTo>
                  <a:lnTo>
                    <a:pt x="2182" y="276"/>
                  </a:lnTo>
                  <a:close/>
                </a:path>
              </a:pathLst>
            </a:custGeom>
            <a:solidFill>
              <a:schemeClr val="bg1">
                <a:alpha val="100000"/>
              </a:schemeClr>
            </a:solidFill>
            <a:ln w="9525">
              <a:noFill/>
            </a:ln>
          </p:spPr>
          <p:txBody>
            <a:bodyPr/>
            <a:p>
              <a:endParaRPr lang="zh-CN" altLang="en-US"/>
            </a:p>
          </p:txBody>
        </p:sp>
        <p:sp>
          <p:nvSpPr>
            <p:cNvPr id="32780" name="Freeform 12"/>
            <p:cNvSpPr/>
            <p:nvPr/>
          </p:nvSpPr>
          <p:spPr bwMode="hidden">
            <a:xfrm>
              <a:off x="4354" y="3869"/>
              <a:ext cx="1404" cy="378"/>
            </a:xfrm>
            <a:custGeom>
              <a:avLst/>
              <a:gdLst/>
              <a:ahLst/>
              <a:cxnLst>
                <a:cxn ang="0">
                  <a:pos x="1405" y="126"/>
                </a:cxn>
                <a:cxn ang="0">
                  <a:pos x="1405" y="0"/>
                </a:cxn>
                <a:cxn ang="0">
                  <a:pos x="0" y="174"/>
                </a:cxn>
                <a:cxn ang="0">
                  <a:pos x="257" y="378"/>
                </a:cxn>
                <a:cxn ang="0">
                  <a:pos x="1405" y="126"/>
                </a:cxn>
                <a:cxn ang="0">
                  <a:pos x="1405" y="126"/>
                </a:cxn>
              </a:cxnLst>
              <a:rect l="0" t="0" r="r" b="b"/>
              <a:pathLst>
                <a:path w="1405" h="378">
                  <a:moveTo>
                    <a:pt x="1405" y="126"/>
                  </a:moveTo>
                  <a:lnTo>
                    <a:pt x="1405" y="0"/>
                  </a:lnTo>
                  <a:lnTo>
                    <a:pt x="0" y="174"/>
                  </a:lnTo>
                  <a:lnTo>
                    <a:pt x="257" y="378"/>
                  </a:lnTo>
                  <a:lnTo>
                    <a:pt x="1405" y="126"/>
                  </a:lnTo>
                  <a:lnTo>
                    <a:pt x="1405" y="126"/>
                  </a:lnTo>
                  <a:close/>
                </a:path>
              </a:pathLst>
            </a:custGeom>
            <a:gradFill rotWithShape="0">
              <a:gsLst>
                <a:gs pos="0">
                  <a:schemeClr val="bg1"/>
                </a:gs>
                <a:gs pos="100000">
                  <a:schemeClr val="bg1">
                    <a:gamma/>
                    <a:tint val="96863"/>
                    <a:invGamma/>
                  </a:schemeClr>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2" name="Freeform 13"/>
            <p:cNvSpPr/>
            <p:nvPr/>
          </p:nvSpPr>
          <p:spPr>
            <a:xfrm>
              <a:off x="5030" y="3151"/>
              <a:ext cx="728" cy="240"/>
            </a:xfrm>
            <a:custGeom>
              <a:avLst/>
              <a:gdLst/>
              <a:ahLst/>
              <a:cxnLst>
                <a:cxn ang="0">
                  <a:pos x="703" y="240"/>
                </a:cxn>
                <a:cxn ang="0">
                  <a:pos x="0" y="0"/>
                </a:cxn>
                <a:cxn ang="0">
                  <a:pos x="0" y="6"/>
                </a:cxn>
                <a:cxn ang="0">
                  <a:pos x="703" y="240"/>
                </a:cxn>
                <a:cxn ang="0">
                  <a:pos x="703" y="240"/>
                </a:cxn>
              </a:cxnLst>
              <a:pathLst>
                <a:path w="729" h="240">
                  <a:moveTo>
                    <a:pt x="729" y="240"/>
                  </a:moveTo>
                  <a:lnTo>
                    <a:pt x="0" y="0"/>
                  </a:lnTo>
                  <a:lnTo>
                    <a:pt x="0" y="6"/>
                  </a:lnTo>
                  <a:lnTo>
                    <a:pt x="729" y="240"/>
                  </a:lnTo>
                  <a:close/>
                </a:path>
              </a:pathLst>
            </a:custGeom>
            <a:solidFill>
              <a:schemeClr val="bg1">
                <a:alpha val="100000"/>
              </a:schemeClr>
            </a:solidFill>
            <a:ln w="9525">
              <a:noFill/>
            </a:ln>
          </p:spPr>
          <p:txBody>
            <a:bodyPr/>
            <a:p>
              <a:endParaRPr lang="zh-CN" altLang="en-US"/>
            </a:p>
          </p:txBody>
        </p:sp>
        <p:sp>
          <p:nvSpPr>
            <p:cNvPr id="32782" name="Freeform 14"/>
            <p:cNvSpPr/>
            <p:nvPr/>
          </p:nvSpPr>
          <p:spPr bwMode="hidden">
            <a:xfrm>
              <a:off x="0" y="1486"/>
              <a:ext cx="5030" cy="1671"/>
            </a:xfrm>
            <a:custGeom>
              <a:avLst/>
              <a:gdLst/>
              <a:ahLst/>
              <a:cxnLst>
                <a:cxn ang="0">
                  <a:pos x="0" y="72"/>
                </a:cxn>
                <a:cxn ang="0">
                  <a:pos x="5035" y="1672"/>
                </a:cxn>
                <a:cxn ang="0">
                  <a:pos x="5035" y="1666"/>
                </a:cxn>
                <a:cxn ang="0">
                  <a:pos x="0" y="0"/>
                </a:cxn>
                <a:cxn ang="0">
                  <a:pos x="0" y="72"/>
                </a:cxn>
                <a:cxn ang="0">
                  <a:pos x="0" y="72"/>
                </a:cxn>
              </a:cxnLst>
              <a:rect l="0" t="0" r="r" b="b"/>
              <a:pathLst>
                <a:path w="5035" h="1672">
                  <a:moveTo>
                    <a:pt x="0" y="72"/>
                  </a:moveTo>
                  <a:lnTo>
                    <a:pt x="5035" y="1672"/>
                  </a:lnTo>
                  <a:lnTo>
                    <a:pt x="5035" y="1666"/>
                  </a:lnTo>
                  <a:lnTo>
                    <a:pt x="0" y="0"/>
                  </a:lnTo>
                  <a:lnTo>
                    <a:pt x="0" y="72"/>
                  </a:lnTo>
                  <a:lnTo>
                    <a:pt x="0" y="72"/>
                  </a:lnTo>
                  <a:close/>
                </a:path>
              </a:pathLst>
            </a:custGeom>
            <a:gradFill rotWithShape="0">
              <a:gsLst>
                <a:gs pos="0">
                  <a:schemeClr val="bg1">
                    <a:gamma/>
                    <a:shade val="54510"/>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4" name="Freeform 15"/>
            <p:cNvSpPr/>
            <p:nvPr/>
          </p:nvSpPr>
          <p:spPr>
            <a:xfrm>
              <a:off x="5030" y="3049"/>
              <a:ext cx="728" cy="318"/>
            </a:xfrm>
            <a:custGeom>
              <a:avLst/>
              <a:gdLst/>
              <a:ahLst/>
              <a:cxnLst>
                <a:cxn ang="0">
                  <a:pos x="703" y="318"/>
                </a:cxn>
                <a:cxn ang="0">
                  <a:pos x="703" y="312"/>
                </a:cxn>
                <a:cxn ang="0">
                  <a:pos x="0" y="0"/>
                </a:cxn>
                <a:cxn ang="0">
                  <a:pos x="0" y="54"/>
                </a:cxn>
                <a:cxn ang="0">
                  <a:pos x="703" y="318"/>
                </a:cxn>
                <a:cxn ang="0">
                  <a:pos x="703" y="318"/>
                </a:cxn>
              </a:cxnLst>
              <a:pathLst>
                <a:path w="729" h="318">
                  <a:moveTo>
                    <a:pt x="729" y="318"/>
                  </a:moveTo>
                  <a:lnTo>
                    <a:pt x="729" y="312"/>
                  </a:lnTo>
                  <a:lnTo>
                    <a:pt x="0" y="0"/>
                  </a:lnTo>
                  <a:lnTo>
                    <a:pt x="0" y="54"/>
                  </a:lnTo>
                  <a:lnTo>
                    <a:pt x="729" y="318"/>
                  </a:lnTo>
                  <a:close/>
                </a:path>
              </a:pathLst>
            </a:custGeom>
            <a:gradFill rotWithShape="0">
              <a:gsLst>
                <a:gs pos="0">
                  <a:schemeClr val="bg2">
                    <a:alpha val="100000"/>
                  </a:schemeClr>
                </a:gs>
                <a:gs pos="100000">
                  <a:schemeClr val="bg1">
                    <a:alpha val="100000"/>
                  </a:schemeClr>
                </a:gs>
              </a:gsLst>
              <a:lin ang="0" scaled="1"/>
              <a:tileRect/>
            </a:gradFill>
            <a:ln w="9525">
              <a:noFill/>
            </a:ln>
          </p:spPr>
          <p:txBody>
            <a:bodyPr/>
            <a:p>
              <a:endParaRPr lang="zh-CN" altLang="en-US"/>
            </a:p>
          </p:txBody>
        </p:sp>
        <p:sp>
          <p:nvSpPr>
            <p:cNvPr id="32784" name="Freeform 16"/>
            <p:cNvSpPr/>
            <p:nvPr/>
          </p:nvSpPr>
          <p:spPr bwMode="hidden">
            <a:xfrm>
              <a:off x="0" y="916"/>
              <a:ext cx="5030" cy="2187"/>
            </a:xfrm>
            <a:custGeom>
              <a:avLst/>
              <a:gdLst/>
              <a:ahLst/>
              <a:cxnLst>
                <a:cxn ang="0">
                  <a:pos x="0" y="396"/>
                </a:cxn>
                <a:cxn ang="0">
                  <a:pos x="5035" y="2188"/>
                </a:cxn>
                <a:cxn ang="0">
                  <a:pos x="5035" y="2134"/>
                </a:cxn>
                <a:cxn ang="0">
                  <a:pos x="0" y="0"/>
                </a:cxn>
                <a:cxn ang="0">
                  <a:pos x="0" y="396"/>
                </a:cxn>
                <a:cxn ang="0">
                  <a:pos x="0" y="396"/>
                </a:cxn>
              </a:cxnLst>
              <a:rect l="0" t="0" r="r" b="b"/>
              <a:pathLst>
                <a:path w="5035" h="2188">
                  <a:moveTo>
                    <a:pt x="0" y="396"/>
                  </a:moveTo>
                  <a:lnTo>
                    <a:pt x="5035" y="2188"/>
                  </a:lnTo>
                  <a:lnTo>
                    <a:pt x="5035" y="2134"/>
                  </a:lnTo>
                  <a:lnTo>
                    <a:pt x="0" y="0"/>
                  </a:lnTo>
                  <a:lnTo>
                    <a:pt x="0" y="396"/>
                  </a:lnTo>
                  <a:lnTo>
                    <a:pt x="0" y="396"/>
                  </a:lnTo>
                  <a:close/>
                </a:path>
              </a:pathLst>
            </a:custGeom>
            <a:gradFill rotWithShape="0">
              <a:gsLst>
                <a:gs pos="0">
                  <a:schemeClr val="bg2">
                    <a:gamma/>
                    <a:shade val="66667"/>
                    <a:invGamma/>
                  </a:schemeClr>
                </a:gs>
                <a:gs pos="100000">
                  <a:schemeClr val="bg2"/>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85" name="Freeform 17"/>
            <p:cNvSpPr/>
            <p:nvPr/>
          </p:nvSpPr>
          <p:spPr bwMode="hidden">
            <a:xfrm>
              <a:off x="2294" y="0"/>
              <a:ext cx="3159" cy="2725"/>
            </a:xfrm>
            <a:custGeom>
              <a:avLst/>
              <a:gdLst/>
              <a:ahLst/>
              <a:cxnLst>
                <a:cxn ang="0">
                  <a:pos x="0" y="0"/>
                </a:cxn>
                <a:cxn ang="0">
                  <a:pos x="3145" y="2727"/>
                </a:cxn>
                <a:cxn ang="0">
                  <a:pos x="3163" y="2704"/>
                </a:cxn>
                <a:cxn ang="0">
                  <a:pos x="102" y="0"/>
                </a:cxn>
                <a:cxn ang="0">
                  <a:pos x="0" y="0"/>
                </a:cxn>
                <a:cxn ang="0">
                  <a:pos x="0" y="0"/>
                </a:cxn>
              </a:cxnLst>
              <a:rect l="0" t="0" r="r" b="b"/>
              <a:pathLst>
                <a:path w="3163" h="2727">
                  <a:moveTo>
                    <a:pt x="0" y="0"/>
                  </a:moveTo>
                  <a:lnTo>
                    <a:pt x="3145" y="2727"/>
                  </a:lnTo>
                  <a:lnTo>
                    <a:pt x="3163" y="2704"/>
                  </a:lnTo>
                  <a:lnTo>
                    <a:pt x="102" y="0"/>
                  </a:lnTo>
                  <a:lnTo>
                    <a:pt x="0" y="0"/>
                  </a:lnTo>
                  <a:lnTo>
                    <a:pt x="0" y="0"/>
                  </a:lnTo>
                  <a:close/>
                </a:path>
              </a:pathLst>
            </a:custGeom>
            <a:gradFill rotWithShape="0">
              <a:gsLst>
                <a:gs pos="0">
                  <a:schemeClr val="bg1">
                    <a:gamma/>
                    <a:shade val="6980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86" name="Freeform 18"/>
            <p:cNvSpPr/>
            <p:nvPr/>
          </p:nvSpPr>
          <p:spPr bwMode="hidden">
            <a:xfrm>
              <a:off x="5435" y="2702"/>
              <a:ext cx="323" cy="299"/>
            </a:xfrm>
            <a:custGeom>
              <a:avLst/>
              <a:gdLst/>
              <a:ahLst/>
              <a:cxnLst>
                <a:cxn ang="0">
                  <a:pos x="323" y="299"/>
                </a:cxn>
                <a:cxn ang="0">
                  <a:pos x="323" y="263"/>
                </a:cxn>
                <a:cxn ang="0">
                  <a:pos x="18" y="0"/>
                </a:cxn>
                <a:cxn ang="0">
                  <a:pos x="0" y="23"/>
                </a:cxn>
                <a:cxn ang="0">
                  <a:pos x="323" y="299"/>
                </a:cxn>
                <a:cxn ang="0">
                  <a:pos x="323" y="299"/>
                </a:cxn>
              </a:cxnLst>
              <a:rect l="0" t="0" r="r" b="b"/>
              <a:pathLst>
                <a:path w="323" h="299">
                  <a:moveTo>
                    <a:pt x="323" y="299"/>
                  </a:moveTo>
                  <a:lnTo>
                    <a:pt x="323" y="263"/>
                  </a:lnTo>
                  <a:lnTo>
                    <a:pt x="18" y="0"/>
                  </a:lnTo>
                  <a:lnTo>
                    <a:pt x="0" y="23"/>
                  </a:lnTo>
                  <a:lnTo>
                    <a:pt x="323" y="299"/>
                  </a:lnTo>
                  <a:lnTo>
                    <a:pt x="323" y="299"/>
                  </a:lnTo>
                  <a:close/>
                </a:path>
              </a:pathLst>
            </a:custGeom>
            <a:gradFill rotWithShape="0">
              <a:gsLst>
                <a:gs pos="0">
                  <a:schemeClr val="bg1"/>
                </a:gs>
                <a:gs pos="100000">
                  <a:schemeClr val="bg1">
                    <a:gamma/>
                    <a:tint val="94118"/>
                    <a:invGamma/>
                  </a:schemeClr>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8" name="Freeform 19"/>
            <p:cNvSpPr/>
            <p:nvPr/>
          </p:nvSpPr>
          <p:spPr>
            <a:xfrm>
              <a:off x="5477" y="2588"/>
              <a:ext cx="281" cy="335"/>
            </a:xfrm>
            <a:custGeom>
              <a:avLst/>
              <a:gdLst/>
              <a:ahLst/>
              <a:cxnLst>
                <a:cxn ang="0">
                  <a:pos x="281" y="335"/>
                </a:cxn>
                <a:cxn ang="0">
                  <a:pos x="281" y="173"/>
                </a:cxn>
                <a:cxn ang="0">
                  <a:pos x="96" y="0"/>
                </a:cxn>
                <a:cxn ang="0">
                  <a:pos x="0" y="90"/>
                </a:cxn>
                <a:cxn ang="0">
                  <a:pos x="281" y="335"/>
                </a:cxn>
                <a:cxn ang="0">
                  <a:pos x="281" y="335"/>
                </a:cxn>
              </a:cxnLst>
              <a:pathLst>
                <a:path w="281" h="335">
                  <a:moveTo>
                    <a:pt x="281" y="335"/>
                  </a:moveTo>
                  <a:lnTo>
                    <a:pt x="281" y="173"/>
                  </a:lnTo>
                  <a:lnTo>
                    <a:pt x="96" y="0"/>
                  </a:lnTo>
                  <a:lnTo>
                    <a:pt x="0" y="90"/>
                  </a:lnTo>
                  <a:lnTo>
                    <a:pt x="281" y="335"/>
                  </a:lnTo>
                  <a:close/>
                </a:path>
              </a:pathLst>
            </a:custGeom>
            <a:solidFill>
              <a:schemeClr val="bg1">
                <a:alpha val="100000"/>
              </a:schemeClr>
            </a:solidFill>
            <a:ln w="9525">
              <a:noFill/>
            </a:ln>
          </p:spPr>
          <p:txBody>
            <a:bodyPr/>
            <a:p>
              <a:endParaRPr lang="zh-CN" altLang="en-US"/>
            </a:p>
          </p:txBody>
        </p:sp>
        <p:sp>
          <p:nvSpPr>
            <p:cNvPr id="32788" name="Freeform 20"/>
            <p:cNvSpPr/>
            <p:nvPr/>
          </p:nvSpPr>
          <p:spPr bwMode="hidden">
            <a:xfrm>
              <a:off x="2454" y="0"/>
              <a:ext cx="3119" cy="2678"/>
            </a:xfrm>
            <a:custGeom>
              <a:avLst/>
              <a:gdLst/>
              <a:ahLst/>
              <a:cxnLst>
                <a:cxn ang="0">
                  <a:pos x="0" y="0"/>
                </a:cxn>
                <a:cxn ang="0">
                  <a:pos x="3026" y="2680"/>
                </a:cxn>
                <a:cxn ang="0">
                  <a:pos x="3122" y="2590"/>
                </a:cxn>
                <a:cxn ang="0">
                  <a:pos x="383" y="0"/>
                </a:cxn>
                <a:cxn ang="0">
                  <a:pos x="0" y="0"/>
                </a:cxn>
                <a:cxn ang="0">
                  <a:pos x="0" y="0"/>
                </a:cxn>
              </a:cxnLst>
              <a:rect l="0" t="0" r="r" b="b"/>
              <a:pathLst>
                <a:path w="3122" h="2680">
                  <a:moveTo>
                    <a:pt x="0" y="0"/>
                  </a:moveTo>
                  <a:lnTo>
                    <a:pt x="3026" y="2680"/>
                  </a:lnTo>
                  <a:lnTo>
                    <a:pt x="3122" y="2590"/>
                  </a:lnTo>
                  <a:lnTo>
                    <a:pt x="383" y="0"/>
                  </a:lnTo>
                  <a:lnTo>
                    <a:pt x="0" y="0"/>
                  </a:lnTo>
                  <a:lnTo>
                    <a:pt x="0" y="0"/>
                  </a:lnTo>
                  <a:close/>
                </a:path>
              </a:pathLst>
            </a:custGeom>
            <a:gradFill rotWithShape="0">
              <a:gsLst>
                <a:gs pos="0">
                  <a:schemeClr val="bg1">
                    <a:gamma/>
                    <a:shade val="46275"/>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0" name="Freeform 21"/>
            <p:cNvSpPr/>
            <p:nvPr/>
          </p:nvSpPr>
          <p:spPr>
            <a:xfrm>
              <a:off x="5626" y="2534"/>
              <a:ext cx="132" cy="132"/>
            </a:xfrm>
            <a:custGeom>
              <a:avLst/>
              <a:gdLst/>
              <a:ahLst/>
              <a:cxnLst>
                <a:cxn ang="0">
                  <a:pos x="132" y="132"/>
                </a:cxn>
                <a:cxn ang="0">
                  <a:pos x="0" y="0"/>
                </a:cxn>
                <a:cxn ang="0">
                  <a:pos x="0" y="0"/>
                </a:cxn>
                <a:cxn ang="0">
                  <a:pos x="132" y="132"/>
                </a:cxn>
                <a:cxn ang="0">
                  <a:pos x="132" y="132"/>
                </a:cxn>
              </a:cxnLst>
              <a:pathLst>
                <a:path w="132" h="132">
                  <a:moveTo>
                    <a:pt x="132" y="132"/>
                  </a:moveTo>
                  <a:lnTo>
                    <a:pt x="0" y="0"/>
                  </a:lnTo>
                  <a:lnTo>
                    <a:pt x="132" y="132"/>
                  </a:lnTo>
                  <a:close/>
                </a:path>
              </a:pathLst>
            </a:custGeom>
            <a:solidFill>
              <a:srgbClr val="FF9999">
                <a:alpha val="100000"/>
              </a:srgbClr>
            </a:solidFill>
            <a:ln w="9525">
              <a:noFill/>
            </a:ln>
          </p:spPr>
          <p:txBody>
            <a:bodyPr/>
            <a:p>
              <a:endParaRPr lang="zh-CN" altLang="en-US"/>
            </a:p>
          </p:txBody>
        </p:sp>
        <p:sp>
          <p:nvSpPr>
            <p:cNvPr id="32790" name="Freeform 22"/>
            <p:cNvSpPr/>
            <p:nvPr/>
          </p:nvSpPr>
          <p:spPr bwMode="hidden">
            <a:xfrm>
              <a:off x="3112" y="0"/>
              <a:ext cx="2514" cy="2534"/>
            </a:xfrm>
            <a:custGeom>
              <a:avLst/>
              <a:gdLst/>
              <a:ahLst/>
              <a:cxnLst>
                <a:cxn ang="0">
                  <a:pos x="0" y="0"/>
                </a:cxn>
                <a:cxn ang="0">
                  <a:pos x="2517" y="2536"/>
                </a:cxn>
                <a:cxn ang="0">
                  <a:pos x="2517" y="2536"/>
                </a:cxn>
                <a:cxn ang="0">
                  <a:pos x="66" y="0"/>
                </a:cxn>
                <a:cxn ang="0">
                  <a:pos x="0" y="0"/>
                </a:cxn>
                <a:cxn ang="0">
                  <a:pos x="0" y="0"/>
                </a:cxn>
              </a:cxnLst>
              <a:rect l="0" t="0" r="r" b="b"/>
              <a:pathLst>
                <a:path w="2517" h="2536">
                  <a:moveTo>
                    <a:pt x="0" y="0"/>
                  </a:moveTo>
                  <a:lnTo>
                    <a:pt x="2517" y="2536"/>
                  </a:lnTo>
                  <a:lnTo>
                    <a:pt x="2517" y="2536"/>
                  </a:lnTo>
                  <a:lnTo>
                    <a:pt x="66" y="0"/>
                  </a:lnTo>
                  <a:lnTo>
                    <a:pt x="0" y="0"/>
                  </a:lnTo>
                  <a:lnTo>
                    <a:pt x="0" y="0"/>
                  </a:lnTo>
                  <a:close/>
                </a:path>
              </a:pathLst>
            </a:custGeom>
            <a:gradFill rotWithShape="0">
              <a:gsLst>
                <a:gs pos="0">
                  <a:schemeClr val="bg1">
                    <a:gamma/>
                    <a:shade val="51373"/>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91" name="Freeform 23"/>
            <p:cNvSpPr/>
            <p:nvPr/>
          </p:nvSpPr>
          <p:spPr bwMode="hidden">
            <a:xfrm>
              <a:off x="3488" y="0"/>
              <a:ext cx="2198" cy="2480"/>
            </a:xfrm>
            <a:custGeom>
              <a:avLst/>
              <a:gdLst/>
              <a:ahLst/>
              <a:cxnLst>
                <a:cxn ang="0">
                  <a:pos x="0" y="0"/>
                </a:cxn>
                <a:cxn ang="0">
                  <a:pos x="2188" y="2482"/>
                </a:cxn>
                <a:cxn ang="0">
                  <a:pos x="2200" y="2476"/>
                </a:cxn>
                <a:cxn ang="0">
                  <a:pos x="317" y="0"/>
                </a:cxn>
                <a:cxn ang="0">
                  <a:pos x="0" y="0"/>
                </a:cxn>
                <a:cxn ang="0">
                  <a:pos x="0" y="0"/>
                </a:cxn>
              </a:cxnLst>
              <a:rect l="0" t="0" r="r" b="b"/>
              <a:pathLst>
                <a:path w="2200" h="2482">
                  <a:moveTo>
                    <a:pt x="0" y="0"/>
                  </a:moveTo>
                  <a:lnTo>
                    <a:pt x="2188" y="2482"/>
                  </a:lnTo>
                  <a:lnTo>
                    <a:pt x="2200" y="2476"/>
                  </a:lnTo>
                  <a:lnTo>
                    <a:pt x="317" y="0"/>
                  </a:lnTo>
                  <a:lnTo>
                    <a:pt x="0" y="0"/>
                  </a:lnTo>
                  <a:lnTo>
                    <a:pt x="0" y="0"/>
                  </a:lnTo>
                  <a:close/>
                </a:path>
              </a:pathLst>
            </a:custGeom>
            <a:gradFill rotWithShape="0">
              <a:gsLst>
                <a:gs pos="0">
                  <a:schemeClr val="bg2">
                    <a:gamma/>
                    <a:shade val="78824"/>
                    <a:invGamma/>
                  </a:schemeClr>
                </a:gs>
                <a:gs pos="100000">
                  <a:schemeClr val="bg2"/>
                </a:gs>
              </a:gsLst>
              <a:lin ang="5400000" scaled="1"/>
            </a:gradFill>
            <a:ln w="9525" cap="flat" cmpd="sng">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92" name="Freeform 24"/>
            <p:cNvSpPr/>
            <p:nvPr/>
          </p:nvSpPr>
          <p:spPr bwMode="hidden">
            <a:xfrm>
              <a:off x="5674" y="2474"/>
              <a:ext cx="84" cy="96"/>
            </a:xfrm>
            <a:custGeom>
              <a:avLst/>
              <a:gdLst/>
              <a:ahLst/>
              <a:cxnLst>
                <a:cxn ang="0">
                  <a:pos x="84" y="96"/>
                </a:cxn>
                <a:cxn ang="0">
                  <a:pos x="84" y="90"/>
                </a:cxn>
                <a:cxn ang="0">
                  <a:pos x="12" y="0"/>
                </a:cxn>
                <a:cxn ang="0">
                  <a:pos x="0" y="6"/>
                </a:cxn>
                <a:cxn ang="0">
                  <a:pos x="84" y="96"/>
                </a:cxn>
                <a:cxn ang="0">
                  <a:pos x="84" y="96"/>
                </a:cxn>
              </a:cxnLst>
              <a:rect l="0" t="0" r="r" b="b"/>
              <a:pathLst>
                <a:path w="84" h="96">
                  <a:moveTo>
                    <a:pt x="84" y="96"/>
                  </a:moveTo>
                  <a:lnTo>
                    <a:pt x="84" y="90"/>
                  </a:lnTo>
                  <a:lnTo>
                    <a:pt x="12" y="0"/>
                  </a:lnTo>
                  <a:lnTo>
                    <a:pt x="0" y="6"/>
                  </a:lnTo>
                  <a:lnTo>
                    <a:pt x="84" y="96"/>
                  </a:lnTo>
                  <a:lnTo>
                    <a:pt x="84" y="96"/>
                  </a:lnTo>
                  <a:close/>
                </a:path>
              </a:pathLst>
            </a:custGeom>
            <a:gradFill rotWithShape="0">
              <a:gsLst>
                <a:gs pos="0">
                  <a:schemeClr val="bg1"/>
                </a:gs>
                <a:gs pos="100000">
                  <a:schemeClr val="bg1">
                    <a:gamma/>
                    <a:tint val="90980"/>
                    <a:invGamma/>
                  </a:schemeClr>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4" name="Freeform 25"/>
            <p:cNvSpPr/>
            <p:nvPr/>
          </p:nvSpPr>
          <p:spPr>
            <a:xfrm>
              <a:off x="5603" y="850"/>
              <a:ext cx="155" cy="516"/>
            </a:xfrm>
            <a:custGeom>
              <a:avLst/>
              <a:gdLst/>
              <a:ahLst/>
              <a:cxnLst>
                <a:cxn ang="0">
                  <a:pos x="155" y="516"/>
                </a:cxn>
                <a:cxn ang="0">
                  <a:pos x="155" y="204"/>
                </a:cxn>
                <a:cxn ang="0">
                  <a:pos x="77" y="0"/>
                </a:cxn>
                <a:cxn ang="0">
                  <a:pos x="0" y="192"/>
                </a:cxn>
                <a:cxn ang="0">
                  <a:pos x="155" y="516"/>
                </a:cxn>
                <a:cxn ang="0">
                  <a:pos x="155" y="516"/>
                </a:cxn>
              </a:cxnLst>
              <a:pathLst>
                <a:path w="155" h="516">
                  <a:moveTo>
                    <a:pt x="155" y="516"/>
                  </a:moveTo>
                  <a:lnTo>
                    <a:pt x="155" y="204"/>
                  </a:lnTo>
                  <a:lnTo>
                    <a:pt x="77" y="0"/>
                  </a:lnTo>
                  <a:lnTo>
                    <a:pt x="0" y="192"/>
                  </a:lnTo>
                  <a:lnTo>
                    <a:pt x="155" y="516"/>
                  </a:lnTo>
                  <a:close/>
                </a:path>
              </a:pathLst>
            </a:custGeom>
            <a:solidFill>
              <a:schemeClr val="bg2">
                <a:alpha val="100000"/>
              </a:schemeClr>
            </a:solidFill>
            <a:ln w="9525">
              <a:noFill/>
            </a:ln>
          </p:spPr>
          <p:txBody>
            <a:bodyPr/>
            <a:p>
              <a:endParaRPr lang="zh-CN" altLang="en-US"/>
            </a:p>
          </p:txBody>
        </p:sp>
        <p:sp>
          <p:nvSpPr>
            <p:cNvPr id="32794" name="Freeform 26"/>
            <p:cNvSpPr/>
            <p:nvPr/>
          </p:nvSpPr>
          <p:spPr bwMode="hidden">
            <a:xfrm>
              <a:off x="5107" y="0"/>
              <a:ext cx="573" cy="1042"/>
            </a:xfrm>
            <a:custGeom>
              <a:avLst/>
              <a:gdLst/>
              <a:ahLst/>
              <a:cxnLst>
                <a:cxn ang="0">
                  <a:pos x="0" y="0"/>
                </a:cxn>
                <a:cxn ang="0">
                  <a:pos x="497" y="1043"/>
                </a:cxn>
                <a:cxn ang="0">
                  <a:pos x="574" y="851"/>
                </a:cxn>
                <a:cxn ang="0">
                  <a:pos x="251" y="0"/>
                </a:cxn>
                <a:cxn ang="0">
                  <a:pos x="0" y="0"/>
                </a:cxn>
                <a:cxn ang="0">
                  <a:pos x="0" y="0"/>
                </a:cxn>
              </a:cxnLst>
              <a:rect l="0" t="0" r="r" b="b"/>
              <a:pathLst>
                <a:path w="574" h="1043">
                  <a:moveTo>
                    <a:pt x="0" y="0"/>
                  </a:moveTo>
                  <a:lnTo>
                    <a:pt x="497" y="1043"/>
                  </a:lnTo>
                  <a:lnTo>
                    <a:pt x="574" y="851"/>
                  </a:lnTo>
                  <a:lnTo>
                    <a:pt x="251" y="0"/>
                  </a:lnTo>
                  <a:lnTo>
                    <a:pt x="0" y="0"/>
                  </a:lnTo>
                  <a:lnTo>
                    <a:pt x="0" y="0"/>
                  </a:lnTo>
                  <a:close/>
                </a:path>
              </a:pathLst>
            </a:custGeom>
            <a:gradFill rotWithShape="0">
              <a:gsLst>
                <a:gs pos="0">
                  <a:schemeClr val="bg2">
                    <a:gamma/>
                    <a:shade val="66667"/>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95" name="Freeform 27"/>
            <p:cNvSpPr/>
            <p:nvPr/>
          </p:nvSpPr>
          <p:spPr bwMode="hidden">
            <a:xfrm>
              <a:off x="5411" y="0"/>
              <a:ext cx="341" cy="796"/>
            </a:xfrm>
            <a:custGeom>
              <a:avLst/>
              <a:gdLst/>
              <a:ahLst/>
              <a:cxnLst>
                <a:cxn ang="0">
                  <a:pos x="144" y="0"/>
                </a:cxn>
                <a:cxn ang="0">
                  <a:pos x="0" y="0"/>
                </a:cxn>
                <a:cxn ang="0">
                  <a:pos x="287" y="797"/>
                </a:cxn>
                <a:cxn ang="0">
                  <a:pos x="341" y="653"/>
                </a:cxn>
                <a:cxn ang="0">
                  <a:pos x="144" y="0"/>
                </a:cxn>
                <a:cxn ang="0">
                  <a:pos x="144" y="0"/>
                </a:cxn>
              </a:cxnLst>
              <a:rect l="0" t="0" r="r" b="b"/>
              <a:pathLst>
                <a:path w="341" h="797">
                  <a:moveTo>
                    <a:pt x="144" y="0"/>
                  </a:moveTo>
                  <a:lnTo>
                    <a:pt x="0" y="0"/>
                  </a:lnTo>
                  <a:lnTo>
                    <a:pt x="287" y="797"/>
                  </a:lnTo>
                  <a:lnTo>
                    <a:pt x="341" y="653"/>
                  </a:lnTo>
                  <a:lnTo>
                    <a:pt x="144" y="0"/>
                  </a:lnTo>
                  <a:lnTo>
                    <a:pt x="144"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7" name="Freeform 28"/>
            <p:cNvSpPr/>
            <p:nvPr/>
          </p:nvSpPr>
          <p:spPr>
            <a:xfrm>
              <a:off x="5698" y="653"/>
              <a:ext cx="60" cy="311"/>
            </a:xfrm>
            <a:custGeom>
              <a:avLst/>
              <a:gdLst/>
              <a:ahLst/>
              <a:cxnLst>
                <a:cxn ang="0">
                  <a:pos x="0" y="144"/>
                </a:cxn>
                <a:cxn ang="0">
                  <a:pos x="60" y="286"/>
                </a:cxn>
                <a:cxn ang="0">
                  <a:pos x="60" y="6"/>
                </a:cxn>
                <a:cxn ang="0">
                  <a:pos x="54" y="0"/>
                </a:cxn>
                <a:cxn ang="0">
                  <a:pos x="0" y="144"/>
                </a:cxn>
                <a:cxn ang="0">
                  <a:pos x="0" y="144"/>
                </a:cxn>
              </a:cxnLst>
              <a:pathLst>
                <a:path w="60" h="312">
                  <a:moveTo>
                    <a:pt x="0" y="144"/>
                  </a:moveTo>
                  <a:lnTo>
                    <a:pt x="60" y="312"/>
                  </a:lnTo>
                  <a:lnTo>
                    <a:pt x="60" y="6"/>
                  </a:lnTo>
                  <a:lnTo>
                    <a:pt x="54" y="0"/>
                  </a:lnTo>
                  <a:lnTo>
                    <a:pt x="0" y="144"/>
                  </a:lnTo>
                  <a:close/>
                </a:path>
              </a:pathLst>
            </a:custGeom>
            <a:solidFill>
              <a:schemeClr val="bg2">
                <a:alpha val="100000"/>
              </a:schemeClr>
            </a:solidFill>
            <a:ln w="9525">
              <a:noFill/>
            </a:ln>
          </p:spPr>
          <p:txBody>
            <a:bodyPr/>
            <a:p>
              <a:endParaRPr lang="zh-CN" altLang="en-US"/>
            </a:p>
          </p:txBody>
        </p:sp>
        <p:sp>
          <p:nvSpPr>
            <p:cNvPr id="32797" name="Freeform 29"/>
            <p:cNvSpPr/>
            <p:nvPr/>
          </p:nvSpPr>
          <p:spPr bwMode="hidden">
            <a:xfrm>
              <a:off x="2" y="1601"/>
              <a:ext cx="5752" cy="1864"/>
            </a:xfrm>
            <a:custGeom>
              <a:avLst/>
              <a:gdLst/>
              <a:ahLst/>
              <a:cxnLst>
                <a:cxn ang="0">
                  <a:pos x="0" y="371"/>
                </a:cxn>
                <a:cxn ang="0">
                  <a:pos x="5740" y="1864"/>
                </a:cxn>
                <a:cxn ang="0">
                  <a:pos x="5740" y="1834"/>
                </a:cxn>
                <a:cxn ang="0">
                  <a:pos x="0" y="0"/>
                </a:cxn>
                <a:cxn ang="0">
                  <a:pos x="0" y="371"/>
                </a:cxn>
                <a:cxn ang="0">
                  <a:pos x="0" y="371"/>
                </a:cxn>
              </a:cxnLst>
              <a:rect l="0" t="0" r="r" b="b"/>
              <a:pathLst>
                <a:path w="5740" h="1864">
                  <a:moveTo>
                    <a:pt x="0" y="371"/>
                  </a:moveTo>
                  <a:lnTo>
                    <a:pt x="5740" y="1864"/>
                  </a:lnTo>
                  <a:lnTo>
                    <a:pt x="5740" y="1834"/>
                  </a:lnTo>
                  <a:lnTo>
                    <a:pt x="0" y="0"/>
                  </a:lnTo>
                  <a:lnTo>
                    <a:pt x="0" y="371"/>
                  </a:lnTo>
                  <a:lnTo>
                    <a:pt x="0" y="371"/>
                  </a:lnTo>
                  <a:close/>
                </a:path>
              </a:pathLst>
            </a:custGeom>
            <a:gradFill rotWithShape="0">
              <a:gsLst>
                <a:gs pos="0">
                  <a:schemeClr val="bg1">
                    <a:gamma/>
                    <a:shade val="63529"/>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9" name="Freeform 30"/>
            <p:cNvSpPr/>
            <p:nvPr/>
          </p:nvSpPr>
          <p:spPr>
            <a:xfrm>
              <a:off x="5754" y="3483"/>
              <a:ext cx="6" cy="6"/>
            </a:xfrm>
            <a:custGeom>
              <a:avLst/>
              <a:gdLst/>
              <a:ahLst/>
              <a:cxnLst>
                <a:cxn ang="0">
                  <a:pos x="6" y="6"/>
                </a:cxn>
                <a:cxn ang="0">
                  <a:pos x="0" y="0"/>
                </a:cxn>
                <a:cxn ang="0">
                  <a:pos x="0" y="6"/>
                </a:cxn>
                <a:cxn ang="0">
                  <a:pos x="6" y="6"/>
                </a:cxn>
                <a:cxn ang="0">
                  <a:pos x="6" y="6"/>
                </a:cxn>
              </a:cxnLst>
              <a:pathLst>
                <a:path w="6" h="6">
                  <a:moveTo>
                    <a:pt x="6" y="6"/>
                  </a:moveTo>
                  <a:lnTo>
                    <a:pt x="0" y="0"/>
                  </a:lnTo>
                  <a:lnTo>
                    <a:pt x="0" y="6"/>
                  </a:lnTo>
                  <a:lnTo>
                    <a:pt x="6" y="6"/>
                  </a:lnTo>
                  <a:close/>
                </a:path>
              </a:pathLst>
            </a:custGeom>
            <a:solidFill>
              <a:srgbClr val="18FF00">
                <a:alpha val="100000"/>
              </a:srgbClr>
            </a:solidFill>
            <a:ln w="9525">
              <a:noFill/>
            </a:ln>
          </p:spPr>
          <p:txBody>
            <a:bodyPr/>
            <a:p>
              <a:endParaRPr lang="zh-CN" altLang="en-US"/>
            </a:p>
          </p:txBody>
        </p:sp>
        <p:sp>
          <p:nvSpPr>
            <p:cNvPr id="32799" name="Freeform 31"/>
            <p:cNvSpPr/>
            <p:nvPr/>
          </p:nvSpPr>
          <p:spPr bwMode="hidden">
            <a:xfrm>
              <a:off x="2" y="2152"/>
              <a:ext cx="5752" cy="1337"/>
            </a:xfrm>
            <a:custGeom>
              <a:avLst/>
              <a:gdLst/>
              <a:ahLst/>
              <a:cxnLst>
                <a:cxn ang="0">
                  <a:pos x="0" y="366"/>
                </a:cxn>
                <a:cxn ang="0">
                  <a:pos x="5740" y="1337"/>
                </a:cxn>
                <a:cxn ang="0">
                  <a:pos x="5740" y="1331"/>
                </a:cxn>
                <a:cxn ang="0">
                  <a:pos x="0" y="0"/>
                </a:cxn>
                <a:cxn ang="0">
                  <a:pos x="0" y="366"/>
                </a:cxn>
                <a:cxn ang="0">
                  <a:pos x="0" y="366"/>
                </a:cxn>
              </a:cxnLst>
              <a:rect l="0" t="0" r="r" b="b"/>
              <a:pathLst>
                <a:path w="5740" h="1337">
                  <a:moveTo>
                    <a:pt x="0" y="366"/>
                  </a:moveTo>
                  <a:lnTo>
                    <a:pt x="5740" y="1337"/>
                  </a:lnTo>
                  <a:lnTo>
                    <a:pt x="5740" y="1331"/>
                  </a:lnTo>
                  <a:lnTo>
                    <a:pt x="0" y="0"/>
                  </a:lnTo>
                  <a:lnTo>
                    <a:pt x="0" y="366"/>
                  </a:lnTo>
                  <a:lnTo>
                    <a:pt x="0" y="366"/>
                  </a:lnTo>
                  <a:close/>
                </a:path>
              </a:pathLst>
            </a:custGeom>
            <a:gradFill rotWithShape="0">
              <a:gsLst>
                <a:gs pos="0">
                  <a:schemeClr val="bg1">
                    <a:gamma/>
                    <a:shade val="6078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0" name="Freeform 32"/>
            <p:cNvSpPr/>
            <p:nvPr/>
          </p:nvSpPr>
          <p:spPr bwMode="hidden">
            <a:xfrm>
              <a:off x="2" y="3177"/>
              <a:ext cx="5752" cy="414"/>
            </a:xfrm>
            <a:custGeom>
              <a:avLst/>
              <a:gdLst/>
              <a:ahLst/>
              <a:cxnLst>
                <a:cxn ang="0">
                  <a:pos x="0" y="48"/>
                </a:cxn>
                <a:cxn ang="0">
                  <a:pos x="5740" y="414"/>
                </a:cxn>
                <a:cxn ang="0">
                  <a:pos x="5740" y="402"/>
                </a:cxn>
                <a:cxn ang="0">
                  <a:pos x="0" y="0"/>
                </a:cxn>
                <a:cxn ang="0">
                  <a:pos x="0" y="48"/>
                </a:cxn>
                <a:cxn ang="0">
                  <a:pos x="0" y="48"/>
                </a:cxn>
              </a:cxnLst>
              <a:rect l="0" t="0" r="r" b="b"/>
              <a:pathLst>
                <a:path w="5740" h="414">
                  <a:moveTo>
                    <a:pt x="0" y="48"/>
                  </a:moveTo>
                  <a:lnTo>
                    <a:pt x="5740" y="414"/>
                  </a:lnTo>
                  <a:lnTo>
                    <a:pt x="5740" y="402"/>
                  </a:lnTo>
                  <a:lnTo>
                    <a:pt x="0" y="0"/>
                  </a:lnTo>
                  <a:lnTo>
                    <a:pt x="0" y="48"/>
                  </a:lnTo>
                  <a:lnTo>
                    <a:pt x="0" y="48"/>
                  </a:lnTo>
                  <a:close/>
                </a:path>
              </a:pathLst>
            </a:custGeom>
            <a:gradFill rotWithShape="0">
              <a:gsLst>
                <a:gs pos="0">
                  <a:schemeClr val="bg1">
                    <a:gamma/>
                    <a:shade val="84706"/>
                    <a:invGamma/>
                  </a:schemeClr>
                </a:gs>
                <a:gs pos="100000">
                  <a:schemeClr val="bg1"/>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1" name="Freeform 33"/>
            <p:cNvSpPr/>
            <p:nvPr/>
          </p:nvSpPr>
          <p:spPr bwMode="hidden">
            <a:xfrm>
              <a:off x="1297" y="0"/>
              <a:ext cx="4457" cy="3177"/>
            </a:xfrm>
            <a:custGeom>
              <a:avLst/>
              <a:gdLst/>
              <a:ahLst/>
              <a:cxnLst>
                <a:cxn ang="0">
                  <a:pos x="0" y="0"/>
                </a:cxn>
                <a:cxn ang="0">
                  <a:pos x="4448" y="3177"/>
                </a:cxn>
                <a:cxn ang="0">
                  <a:pos x="4448" y="3153"/>
                </a:cxn>
                <a:cxn ang="0">
                  <a:pos x="125" y="0"/>
                </a:cxn>
                <a:cxn ang="0">
                  <a:pos x="0" y="0"/>
                </a:cxn>
                <a:cxn ang="0">
                  <a:pos x="0" y="0"/>
                </a:cxn>
              </a:cxnLst>
              <a:rect l="0" t="0" r="r" b="b"/>
              <a:pathLst>
                <a:path w="4448" h="3177">
                  <a:moveTo>
                    <a:pt x="0" y="0"/>
                  </a:moveTo>
                  <a:lnTo>
                    <a:pt x="4448" y="3177"/>
                  </a:lnTo>
                  <a:lnTo>
                    <a:pt x="4448" y="3153"/>
                  </a:lnTo>
                  <a:lnTo>
                    <a:pt x="125" y="0"/>
                  </a:lnTo>
                  <a:lnTo>
                    <a:pt x="0" y="0"/>
                  </a:lnTo>
                  <a:lnTo>
                    <a:pt x="0" y="0"/>
                  </a:lnTo>
                  <a:close/>
                </a:path>
              </a:pathLst>
            </a:custGeom>
            <a:gradFill rotWithShape="0">
              <a:gsLst>
                <a:gs pos="0">
                  <a:schemeClr val="bg1">
                    <a:gamma/>
                    <a:shade val="48627"/>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2" name="Freeform 34"/>
            <p:cNvSpPr/>
            <p:nvPr/>
          </p:nvSpPr>
          <p:spPr bwMode="hidden">
            <a:xfrm>
              <a:off x="3321" y="0"/>
              <a:ext cx="2433" cy="2614"/>
            </a:xfrm>
            <a:custGeom>
              <a:avLst/>
              <a:gdLst/>
              <a:ahLst/>
              <a:cxnLst>
                <a:cxn ang="0">
                  <a:pos x="0" y="0"/>
                </a:cxn>
                <a:cxn ang="0">
                  <a:pos x="2428" y="2614"/>
                </a:cxn>
                <a:cxn ang="0">
                  <a:pos x="2428" y="2608"/>
                </a:cxn>
                <a:cxn ang="0">
                  <a:pos x="66" y="0"/>
                </a:cxn>
                <a:cxn ang="0">
                  <a:pos x="0" y="0"/>
                </a:cxn>
                <a:cxn ang="0">
                  <a:pos x="0" y="0"/>
                </a:cxn>
              </a:cxnLst>
              <a:rect l="0" t="0" r="r" b="b"/>
              <a:pathLst>
                <a:path w="2428" h="2614">
                  <a:moveTo>
                    <a:pt x="0" y="0"/>
                  </a:moveTo>
                  <a:lnTo>
                    <a:pt x="2428" y="2614"/>
                  </a:lnTo>
                  <a:lnTo>
                    <a:pt x="2428" y="2608"/>
                  </a:lnTo>
                  <a:lnTo>
                    <a:pt x="66" y="0"/>
                  </a:lnTo>
                  <a:lnTo>
                    <a:pt x="0" y="0"/>
                  </a:lnTo>
                  <a:lnTo>
                    <a:pt x="0" y="0"/>
                  </a:lnTo>
                  <a:close/>
                </a:path>
              </a:pathLst>
            </a:custGeom>
            <a:gradFill rotWithShape="0">
              <a:gsLst>
                <a:gs pos="0">
                  <a:schemeClr val="bg1">
                    <a:gamma/>
                    <a:shade val="84706"/>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3" name="Freeform 35"/>
            <p:cNvSpPr/>
            <p:nvPr/>
          </p:nvSpPr>
          <p:spPr bwMode="hidden">
            <a:xfrm>
              <a:off x="3950" y="0"/>
              <a:ext cx="1804" cy="2464"/>
            </a:xfrm>
            <a:custGeom>
              <a:avLst/>
              <a:gdLst/>
              <a:ahLst/>
              <a:cxnLst>
                <a:cxn ang="0">
                  <a:pos x="485" y="0"/>
                </a:cxn>
                <a:cxn ang="0">
                  <a:pos x="0" y="0"/>
                </a:cxn>
                <a:cxn ang="0">
                  <a:pos x="1800" y="2464"/>
                </a:cxn>
                <a:cxn ang="0">
                  <a:pos x="1800" y="2248"/>
                </a:cxn>
                <a:cxn ang="0">
                  <a:pos x="1794" y="2248"/>
                </a:cxn>
                <a:cxn ang="0">
                  <a:pos x="485" y="0"/>
                </a:cxn>
                <a:cxn ang="0">
                  <a:pos x="485" y="0"/>
                </a:cxn>
              </a:cxnLst>
              <a:rect l="0" t="0" r="r" b="b"/>
              <a:pathLst>
                <a:path w="1800" h="2464">
                  <a:moveTo>
                    <a:pt x="485" y="0"/>
                  </a:moveTo>
                  <a:lnTo>
                    <a:pt x="0" y="0"/>
                  </a:lnTo>
                  <a:lnTo>
                    <a:pt x="1800" y="2464"/>
                  </a:lnTo>
                  <a:lnTo>
                    <a:pt x="1800" y="2248"/>
                  </a:lnTo>
                  <a:lnTo>
                    <a:pt x="1794" y="2248"/>
                  </a:lnTo>
                  <a:lnTo>
                    <a:pt x="485" y="0"/>
                  </a:lnTo>
                  <a:lnTo>
                    <a:pt x="485"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4" name="Freeform 36"/>
            <p:cNvSpPr/>
            <p:nvPr/>
          </p:nvSpPr>
          <p:spPr bwMode="hidden">
            <a:xfrm>
              <a:off x="4519" y="0"/>
              <a:ext cx="1235" cy="2074"/>
            </a:xfrm>
            <a:custGeom>
              <a:avLst/>
              <a:gdLst/>
              <a:ahLst/>
              <a:cxnLst>
                <a:cxn ang="0">
                  <a:pos x="0" y="0"/>
                </a:cxn>
                <a:cxn ang="0">
                  <a:pos x="1232" y="2074"/>
                </a:cxn>
                <a:cxn ang="0">
                  <a:pos x="1232" y="2038"/>
                </a:cxn>
                <a:cxn ang="0">
                  <a:pos x="42" y="0"/>
                </a:cxn>
                <a:cxn ang="0">
                  <a:pos x="0" y="0"/>
                </a:cxn>
                <a:cxn ang="0">
                  <a:pos x="0" y="0"/>
                </a:cxn>
              </a:cxnLst>
              <a:rect l="0" t="0" r="r" b="b"/>
              <a:pathLst>
                <a:path w="1232" h="2074">
                  <a:moveTo>
                    <a:pt x="0" y="0"/>
                  </a:moveTo>
                  <a:lnTo>
                    <a:pt x="1232" y="2074"/>
                  </a:lnTo>
                  <a:lnTo>
                    <a:pt x="1232" y="2038"/>
                  </a:lnTo>
                  <a:lnTo>
                    <a:pt x="42" y="0"/>
                  </a:lnTo>
                  <a:lnTo>
                    <a:pt x="0" y="0"/>
                  </a:lnTo>
                  <a:lnTo>
                    <a:pt x="0" y="0"/>
                  </a:lnTo>
                  <a:close/>
                </a:path>
              </a:pathLst>
            </a:custGeom>
            <a:gradFill rotWithShape="0">
              <a:gsLst>
                <a:gs pos="0">
                  <a:schemeClr val="bg1">
                    <a:gamma/>
                    <a:shade val="57647"/>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5" name="Freeform 37"/>
            <p:cNvSpPr/>
            <p:nvPr/>
          </p:nvSpPr>
          <p:spPr bwMode="hidden">
            <a:xfrm>
              <a:off x="4694" y="0"/>
              <a:ext cx="1060" cy="1936"/>
            </a:xfrm>
            <a:custGeom>
              <a:avLst/>
              <a:gdLst/>
              <a:ahLst/>
              <a:cxnLst>
                <a:cxn ang="0">
                  <a:pos x="0" y="0"/>
                </a:cxn>
                <a:cxn ang="0">
                  <a:pos x="1058" y="1936"/>
                </a:cxn>
                <a:cxn ang="0">
                  <a:pos x="1058" y="1930"/>
                </a:cxn>
                <a:cxn ang="0">
                  <a:pos x="54" y="0"/>
                </a:cxn>
                <a:cxn ang="0">
                  <a:pos x="0" y="0"/>
                </a:cxn>
                <a:cxn ang="0">
                  <a:pos x="0" y="0"/>
                </a:cxn>
              </a:cxnLst>
              <a:rect l="0" t="0" r="r" b="b"/>
              <a:pathLst>
                <a:path w="1058" h="1936">
                  <a:moveTo>
                    <a:pt x="0" y="0"/>
                  </a:moveTo>
                  <a:lnTo>
                    <a:pt x="1058" y="1936"/>
                  </a:lnTo>
                  <a:lnTo>
                    <a:pt x="1058" y="1930"/>
                  </a:lnTo>
                  <a:lnTo>
                    <a:pt x="54" y="0"/>
                  </a:lnTo>
                  <a:lnTo>
                    <a:pt x="0" y="0"/>
                  </a:lnTo>
                  <a:lnTo>
                    <a:pt x="0" y="0"/>
                  </a:lnTo>
                  <a:close/>
                </a:path>
              </a:pathLst>
            </a:custGeom>
            <a:gradFill rotWithShape="0">
              <a:gsLst>
                <a:gs pos="0">
                  <a:schemeClr val="bg1">
                    <a:gamma/>
                    <a:shade val="72549"/>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6" name="Freeform 38"/>
            <p:cNvSpPr/>
            <p:nvPr/>
          </p:nvSpPr>
          <p:spPr bwMode="hidden">
            <a:xfrm>
              <a:off x="4981" y="0"/>
              <a:ext cx="773" cy="1487"/>
            </a:xfrm>
            <a:custGeom>
              <a:avLst/>
              <a:gdLst/>
              <a:ahLst/>
              <a:cxnLst>
                <a:cxn ang="0">
                  <a:pos x="771" y="1433"/>
                </a:cxn>
                <a:cxn ang="0">
                  <a:pos x="42" y="0"/>
                </a:cxn>
                <a:cxn ang="0">
                  <a:pos x="0" y="0"/>
                </a:cxn>
                <a:cxn ang="0">
                  <a:pos x="771" y="1487"/>
                </a:cxn>
                <a:cxn ang="0">
                  <a:pos x="771" y="1433"/>
                </a:cxn>
                <a:cxn ang="0">
                  <a:pos x="771" y="1433"/>
                </a:cxn>
              </a:cxnLst>
              <a:rect l="0" t="0" r="r" b="b"/>
              <a:pathLst>
                <a:path w="771" h="1487">
                  <a:moveTo>
                    <a:pt x="771" y="1433"/>
                  </a:moveTo>
                  <a:lnTo>
                    <a:pt x="42" y="0"/>
                  </a:lnTo>
                  <a:lnTo>
                    <a:pt x="0" y="0"/>
                  </a:lnTo>
                  <a:lnTo>
                    <a:pt x="771" y="1487"/>
                  </a:lnTo>
                  <a:lnTo>
                    <a:pt x="771" y="1433"/>
                  </a:lnTo>
                  <a:lnTo>
                    <a:pt x="771" y="1433"/>
                  </a:lnTo>
                  <a:close/>
                </a:path>
              </a:pathLst>
            </a:custGeom>
            <a:gradFill rotWithShape="0">
              <a:gsLst>
                <a:gs pos="0">
                  <a:schemeClr val="bg1">
                    <a:gamma/>
                    <a:shade val="7882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1068" name="Group 39"/>
            <p:cNvGrpSpPr/>
            <p:nvPr userDrawn="1"/>
          </p:nvGrpSpPr>
          <p:grpSpPr>
            <a:xfrm>
              <a:off x="0" y="1632"/>
              <a:ext cx="5758" cy="1858"/>
              <a:chOff x="0" y="1632"/>
              <a:chExt cx="5758" cy="1858"/>
            </a:xfrm>
          </p:grpSpPr>
          <p:sp>
            <p:nvSpPr>
              <p:cNvPr id="32808" name="Freeform 40"/>
              <p:cNvSpPr/>
              <p:nvPr/>
            </p:nvSpPr>
            <p:spPr bwMode="hidden">
              <a:xfrm>
                <a:off x="0" y="1632"/>
                <a:ext cx="3670" cy="1313"/>
              </a:xfrm>
              <a:custGeom>
                <a:avLst/>
                <a:gdLst/>
                <a:ahLst/>
                <a:cxnLst>
                  <a:cxn ang="0">
                    <a:pos x="0" y="0"/>
                  </a:cxn>
                  <a:cxn ang="0">
                    <a:pos x="0" y="366"/>
                  </a:cxn>
                  <a:cxn ang="0">
                    <a:pos x="3635" y="1313"/>
                  </a:cxn>
                  <a:cxn ang="0">
                    <a:pos x="3647" y="1235"/>
                  </a:cxn>
                  <a:cxn ang="0">
                    <a:pos x="3659" y="1163"/>
                  </a:cxn>
                  <a:cxn ang="0">
                    <a:pos x="0" y="0"/>
                  </a:cxn>
                  <a:cxn ang="0">
                    <a:pos x="0" y="0"/>
                  </a:cxn>
                </a:cxnLst>
                <a:rect l="0" t="0" r="r" b="b"/>
                <a:pathLst>
                  <a:path w="3659" h="1313">
                    <a:moveTo>
                      <a:pt x="0" y="0"/>
                    </a:moveTo>
                    <a:lnTo>
                      <a:pt x="0" y="366"/>
                    </a:lnTo>
                    <a:lnTo>
                      <a:pt x="3635" y="1313"/>
                    </a:lnTo>
                    <a:lnTo>
                      <a:pt x="3647" y="1235"/>
                    </a:lnTo>
                    <a:lnTo>
                      <a:pt x="3659" y="1163"/>
                    </a:lnTo>
                    <a:lnTo>
                      <a:pt x="0" y="0"/>
                    </a:lnTo>
                    <a:lnTo>
                      <a:pt x="0" y="0"/>
                    </a:lnTo>
                    <a:close/>
                  </a:path>
                </a:pathLst>
              </a:custGeom>
              <a:gradFill rotWithShape="0">
                <a:gsLst>
                  <a:gs pos="0">
                    <a:schemeClr val="bg1">
                      <a:gamma/>
                      <a:shade val="72549"/>
                      <a:invGamma/>
                    </a:schemeClr>
                  </a:gs>
                  <a:gs pos="100000">
                    <a:schemeClr val="bg1"/>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9" name="Freeform 41"/>
              <p:cNvSpPr/>
              <p:nvPr/>
            </p:nvSpPr>
            <p:spPr bwMode="hidden">
              <a:xfrm>
                <a:off x="3646" y="2795"/>
                <a:ext cx="2112" cy="695"/>
              </a:xfrm>
              <a:custGeom>
                <a:avLst/>
                <a:gdLst/>
                <a:ahLst/>
                <a:cxnLst>
                  <a:cxn ang="0">
                    <a:pos x="2105" y="665"/>
                  </a:cxn>
                  <a:cxn ang="0">
                    <a:pos x="24" y="0"/>
                  </a:cxn>
                  <a:cxn ang="0">
                    <a:pos x="12" y="72"/>
                  </a:cxn>
                  <a:cxn ang="0">
                    <a:pos x="0" y="150"/>
                  </a:cxn>
                  <a:cxn ang="0">
                    <a:pos x="2105" y="695"/>
                  </a:cxn>
                  <a:cxn ang="0">
                    <a:pos x="2105" y="665"/>
                  </a:cxn>
                  <a:cxn ang="0">
                    <a:pos x="2105" y="665"/>
                  </a:cxn>
                </a:cxnLst>
                <a:rect l="0" t="0" r="r" b="b"/>
                <a:pathLst>
                  <a:path w="2105" h="695">
                    <a:moveTo>
                      <a:pt x="2105" y="665"/>
                    </a:moveTo>
                    <a:lnTo>
                      <a:pt x="24" y="0"/>
                    </a:lnTo>
                    <a:lnTo>
                      <a:pt x="12" y="72"/>
                    </a:lnTo>
                    <a:lnTo>
                      <a:pt x="0" y="150"/>
                    </a:lnTo>
                    <a:lnTo>
                      <a:pt x="2105" y="695"/>
                    </a:lnTo>
                    <a:lnTo>
                      <a:pt x="2105" y="665"/>
                    </a:lnTo>
                    <a:lnTo>
                      <a:pt x="2105" y="665"/>
                    </a:lnTo>
                    <a:close/>
                  </a:path>
                </a:pathLst>
              </a:custGeom>
              <a:gradFill rotWithShape="0">
                <a:gsLst>
                  <a:gs pos="0">
                    <a:schemeClr val="bg1"/>
                  </a:gs>
                  <a:gs pos="100000">
                    <a:schemeClr val="bg1">
                      <a:gamma/>
                      <a:tint val="90980"/>
                      <a:invGamma/>
                    </a:schemeClr>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sp>
        <p:nvSpPr>
          <p:cNvPr id="32810" name="Rectangle 42"/>
          <p:cNvSpPr>
            <a:spLocks noGrp="1" noChangeArrowheads="1"/>
          </p:cNvSpPr>
          <p:nvPr>
            <p:ph type="title"/>
          </p:nvPr>
        </p:nvSpPr>
        <p:spPr bwMode="auto">
          <a:xfrm>
            <a:off x="457200" y="277813"/>
            <a:ext cx="8229600" cy="1143000"/>
          </a:xfrm>
          <a:prstGeom prst="rect">
            <a:avLst/>
          </a:prstGeom>
          <a:noFill/>
          <a:ln w="9525">
            <a:noFill/>
            <a:miter lim="800000"/>
          </a:ln>
          <a:effec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32811" name="Rectangle 43"/>
          <p:cNvSpPr>
            <a:spLocks noGrp="1" noChangeArrowheads="1"/>
          </p:cNvSpPr>
          <p:nvPr>
            <p:ph type="body" idx="1"/>
          </p:nvPr>
        </p:nvSpPr>
        <p:spPr bwMode="auto">
          <a:xfrm>
            <a:off x="457200" y="1600200"/>
            <a:ext cx="8229600" cy="4530725"/>
          </a:xfrm>
          <a:prstGeom prst="rect">
            <a:avLst/>
          </a:prstGeom>
          <a:noFill/>
          <a:ln w="9525">
            <a:noFill/>
            <a:miter lim="800000"/>
          </a:ln>
          <a:effec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32812" name="Rectangle 44"/>
          <p:cNvSpPr>
            <a:spLocks noGrp="1" noChangeArrowheads="1"/>
          </p:cNvSpPr>
          <p:nvPr>
            <p:ph type="dt" sz="half" idx="2"/>
          </p:nvPr>
        </p:nvSpPr>
        <p:spPr bwMode="auto">
          <a:xfrm>
            <a:off x="457200" y="6243638"/>
            <a:ext cx="21336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effectLst>
                  <a:outerShdw blurRad="38100" dist="38100" dir="2700000" algn="tl">
                    <a:srgbClr val="000000"/>
                  </a:outerShdw>
                </a:effectLst>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32813" name="Rectangle 4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defRPr sz="1200">
                <a:effectLst>
                  <a:outerShdw blurRad="38100" dist="38100" dir="2700000" algn="tl">
                    <a:srgbClr val="000000"/>
                  </a:outerShdw>
                </a:effectLst>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32814" name="Rectangle 46"/>
          <p:cNvSpPr>
            <a:spLocks noGrp="1" noChangeArrowheads="1"/>
          </p:cNvSpPr>
          <p:nvPr>
            <p:ph type="sldNum" sz="quarter" idx="4"/>
          </p:nvPr>
        </p:nvSpPr>
        <p:spPr bwMode="auto">
          <a:xfrm>
            <a:off x="6553200" y="6243638"/>
            <a:ext cx="21336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effectLst>
                  <a:outerShdw blurRad="38100" dist="38100" dir="2700000" algn="tl">
                    <a:srgbClr val="000000"/>
                  </a:outerShdw>
                </a:effectLst>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 bg1="dk2" tx1="lt1" bg2="dk1"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2"/>
        </a:buBlip>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13"/>
        </a:buBlip>
        <a:defRPr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14"/>
        </a:buBlip>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folHlink"/>
        </a:buClr>
        <a:buSzPct val="90000"/>
        <a:buFont typeface="Wingdings" panose="05000000000000000000" pitchFamily="2" charset="2"/>
        <a:buBlip>
          <a:blip r:embed="rId14"/>
        </a:buBlip>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folHlink"/>
        </a:buClr>
        <a:buSzPct val="90000"/>
        <a:buFont typeface="Wingdings" panose="05000000000000000000" pitchFamily="2" charset="2"/>
        <a:buBlip>
          <a:blip r:embed="rId14"/>
        </a:buBlip>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folHlink"/>
        </a:buClr>
        <a:buSzPct val="90000"/>
        <a:buFont typeface="Wingdings" panose="05000000000000000000" pitchFamily="2" charset="2"/>
        <a:buBlip>
          <a:blip r:embed="rId14"/>
        </a:buBlip>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folHlink"/>
        </a:buClr>
        <a:buSzPct val="90000"/>
        <a:buFont typeface="Wingdings" panose="05000000000000000000" pitchFamily="2" charset="2"/>
        <a:buBlip>
          <a:blip r:embed="rId14"/>
        </a:buBlip>
        <a:defRPr sz="2000">
          <a:solidFill>
            <a:schemeClr val="tx1"/>
          </a:solidFill>
          <a:effectLst>
            <a:outerShdw blurRad="38100" dist="38100" dir="2700000" algn="tl">
              <a:srgbClr val="00000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58"/>
            </a:gs>
            <a:gs pos="100000">
              <a:schemeClr val="bg1"/>
            </a:gs>
          </a:gsLst>
          <a:lin ang="2700000" scaled="1"/>
          <a:tileRect/>
        </a:gradFill>
        <a:effectLst/>
      </p:bgPr>
    </p:bg>
    <p:spTree>
      <p:nvGrpSpPr>
        <p:cNvPr id="1" name=""/>
        <p:cNvGrpSpPr/>
        <p:nvPr/>
      </p:nvGrpSpPr>
      <p:grpSpPr/>
      <p:grpSp>
        <p:nvGrpSpPr>
          <p:cNvPr id="1026" name="Group 2"/>
          <p:cNvGrpSpPr/>
          <p:nvPr/>
        </p:nvGrpSpPr>
        <p:grpSpPr>
          <a:xfrm>
            <a:off x="0" y="0"/>
            <a:ext cx="9144000" cy="6856413"/>
            <a:chOff x="0" y="0"/>
            <a:chExt cx="5760" cy="4319"/>
          </a:xfrm>
        </p:grpSpPr>
        <p:sp>
          <p:nvSpPr>
            <p:cNvPr id="32771" name="Freeform 3"/>
            <p:cNvSpPr/>
            <p:nvPr/>
          </p:nvSpPr>
          <p:spPr bwMode="hidden">
            <a:xfrm>
              <a:off x="0" y="12"/>
              <a:ext cx="5758" cy="3273"/>
            </a:xfrm>
            <a:custGeom>
              <a:avLst/>
              <a:gdLst/>
              <a:ahLst/>
              <a:cxnLst>
                <a:cxn ang="0">
                  <a:pos x="3193" y="1816"/>
                </a:cxn>
                <a:cxn ang="0">
                  <a:pos x="0" y="0"/>
                </a:cxn>
                <a:cxn ang="0">
                  <a:pos x="0" y="522"/>
                </a:cxn>
                <a:cxn ang="0">
                  <a:pos x="3037" y="1978"/>
                </a:cxn>
                <a:cxn ang="0">
                  <a:pos x="5740" y="3273"/>
                </a:cxn>
                <a:cxn ang="0">
                  <a:pos x="5740" y="3267"/>
                </a:cxn>
                <a:cxn ang="0">
                  <a:pos x="3193" y="1816"/>
                </a:cxn>
                <a:cxn ang="0">
                  <a:pos x="3193" y="1816"/>
                </a:cxn>
              </a:cxnLst>
              <a:rect l="0" t="0" r="r" b="b"/>
              <a:pathLst>
                <a:path w="5740" h="3273">
                  <a:moveTo>
                    <a:pt x="3193" y="1816"/>
                  </a:moveTo>
                  <a:lnTo>
                    <a:pt x="0" y="0"/>
                  </a:lnTo>
                  <a:lnTo>
                    <a:pt x="0" y="522"/>
                  </a:lnTo>
                  <a:lnTo>
                    <a:pt x="3037" y="1978"/>
                  </a:lnTo>
                  <a:lnTo>
                    <a:pt x="5740" y="3273"/>
                  </a:lnTo>
                  <a:lnTo>
                    <a:pt x="5740" y="3267"/>
                  </a:lnTo>
                  <a:lnTo>
                    <a:pt x="3193" y="1816"/>
                  </a:lnTo>
                  <a:lnTo>
                    <a:pt x="3193" y="1816"/>
                  </a:lnTo>
                  <a:close/>
                </a:path>
              </a:pathLst>
            </a:custGeom>
            <a:gradFill rotWithShape="0">
              <a:gsLst>
                <a:gs pos="0">
                  <a:schemeClr val="bg2">
                    <a:gamma/>
                    <a:shade val="63529"/>
                    <a:invGamma/>
                  </a:schemeClr>
                </a:gs>
                <a:gs pos="100000">
                  <a:schemeClr val="bg2"/>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72" name="Freeform 4"/>
            <p:cNvSpPr/>
            <p:nvPr/>
          </p:nvSpPr>
          <p:spPr bwMode="hidden">
            <a:xfrm>
              <a:off x="149" y="0"/>
              <a:ext cx="5609" cy="3243"/>
            </a:xfrm>
            <a:custGeom>
              <a:avLst/>
              <a:gdLst/>
              <a:ahLst/>
              <a:cxnLst>
                <a:cxn ang="0">
                  <a:pos x="3163" y="1714"/>
                </a:cxn>
                <a:cxn ang="0">
                  <a:pos x="431" y="0"/>
                </a:cxn>
                <a:cxn ang="0">
                  <a:pos x="0" y="0"/>
                </a:cxn>
                <a:cxn ang="0">
                  <a:pos x="3086" y="1786"/>
                </a:cxn>
                <a:cxn ang="0">
                  <a:pos x="5591" y="3243"/>
                </a:cxn>
                <a:cxn ang="0">
                  <a:pos x="5591" y="3237"/>
                </a:cxn>
                <a:cxn ang="0">
                  <a:pos x="3163" y="1714"/>
                </a:cxn>
                <a:cxn ang="0">
                  <a:pos x="3163" y="1714"/>
                </a:cxn>
              </a:cxnLst>
              <a:rect l="0" t="0" r="r" b="b"/>
              <a:pathLst>
                <a:path w="5591" h="3243">
                  <a:moveTo>
                    <a:pt x="3163" y="1714"/>
                  </a:moveTo>
                  <a:lnTo>
                    <a:pt x="431" y="0"/>
                  </a:lnTo>
                  <a:lnTo>
                    <a:pt x="0" y="0"/>
                  </a:lnTo>
                  <a:lnTo>
                    <a:pt x="3086" y="1786"/>
                  </a:lnTo>
                  <a:lnTo>
                    <a:pt x="5591" y="3243"/>
                  </a:lnTo>
                  <a:lnTo>
                    <a:pt x="5591" y="3237"/>
                  </a:lnTo>
                  <a:lnTo>
                    <a:pt x="3163" y="1714"/>
                  </a:lnTo>
                  <a:lnTo>
                    <a:pt x="3163" y="1714"/>
                  </a:lnTo>
                  <a:close/>
                </a:path>
              </a:pathLst>
            </a:custGeom>
            <a:gradFill rotWithShape="0">
              <a:gsLst>
                <a:gs pos="0">
                  <a:schemeClr val="bg1">
                    <a:gamma/>
                    <a:shade val="6078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73" name="Freeform 5"/>
            <p:cNvSpPr/>
            <p:nvPr/>
          </p:nvSpPr>
          <p:spPr bwMode="hidden">
            <a:xfrm>
              <a:off x="0" y="3433"/>
              <a:ext cx="4038" cy="191"/>
            </a:xfrm>
            <a:custGeom>
              <a:avLst/>
              <a:gdLst/>
              <a:ahLst/>
              <a:cxnLst>
                <a:cxn ang="0">
                  <a:pos x="0" y="156"/>
                </a:cxn>
                <a:cxn ang="0">
                  <a:pos x="4042" y="192"/>
                </a:cxn>
                <a:cxn ang="0">
                  <a:pos x="4042" y="144"/>
                </a:cxn>
                <a:cxn ang="0">
                  <a:pos x="0" y="0"/>
                </a:cxn>
                <a:cxn ang="0">
                  <a:pos x="0" y="156"/>
                </a:cxn>
                <a:cxn ang="0">
                  <a:pos x="0" y="156"/>
                </a:cxn>
              </a:cxnLst>
              <a:rect l="0" t="0" r="r" b="b"/>
              <a:pathLst>
                <a:path w="4042" h="192">
                  <a:moveTo>
                    <a:pt x="0" y="156"/>
                  </a:moveTo>
                  <a:lnTo>
                    <a:pt x="4042" y="192"/>
                  </a:lnTo>
                  <a:lnTo>
                    <a:pt x="4042" y="144"/>
                  </a:lnTo>
                  <a:lnTo>
                    <a:pt x="0" y="0"/>
                  </a:lnTo>
                  <a:lnTo>
                    <a:pt x="0" y="156"/>
                  </a:lnTo>
                  <a:lnTo>
                    <a:pt x="0" y="156"/>
                  </a:lnTo>
                  <a:close/>
                </a:path>
              </a:pathLst>
            </a:custGeom>
            <a:gradFill rotWithShape="0">
              <a:gsLst>
                <a:gs pos="0">
                  <a:schemeClr val="bg2">
                    <a:gamma/>
                    <a:shade val="75686"/>
                    <a:invGamma/>
                  </a:schemeClr>
                </a:gs>
                <a:gs pos="100000">
                  <a:schemeClr val="bg2"/>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5" name="Freeform 6"/>
            <p:cNvSpPr/>
            <p:nvPr/>
          </p:nvSpPr>
          <p:spPr>
            <a:xfrm>
              <a:off x="4038" y="3577"/>
              <a:ext cx="1720" cy="65"/>
            </a:xfrm>
            <a:custGeom>
              <a:avLst/>
              <a:gdLst/>
              <a:ahLst/>
              <a:cxnLst>
                <a:cxn ang="0">
                  <a:pos x="1670" y="40"/>
                </a:cxn>
                <a:cxn ang="0">
                  <a:pos x="1670" y="34"/>
                </a:cxn>
                <a:cxn ang="0">
                  <a:pos x="0" y="0"/>
                </a:cxn>
                <a:cxn ang="0">
                  <a:pos x="0" y="33"/>
                </a:cxn>
                <a:cxn ang="0">
                  <a:pos x="1670" y="40"/>
                </a:cxn>
                <a:cxn ang="0">
                  <a:pos x="1670" y="40"/>
                </a:cxn>
              </a:cxnLst>
              <a:pathLst>
                <a:path w="1722" h="66">
                  <a:moveTo>
                    <a:pt x="1722" y="66"/>
                  </a:moveTo>
                  <a:lnTo>
                    <a:pt x="1722" y="60"/>
                  </a:lnTo>
                  <a:lnTo>
                    <a:pt x="0" y="0"/>
                  </a:lnTo>
                  <a:lnTo>
                    <a:pt x="0" y="48"/>
                  </a:lnTo>
                  <a:lnTo>
                    <a:pt x="1722" y="66"/>
                  </a:lnTo>
                  <a:close/>
                </a:path>
              </a:pathLst>
            </a:custGeom>
            <a:gradFill rotWithShape="0">
              <a:gsLst>
                <a:gs pos="0">
                  <a:schemeClr val="bg2">
                    <a:alpha val="100000"/>
                  </a:schemeClr>
                </a:gs>
                <a:gs pos="100000">
                  <a:schemeClr val="bg1">
                    <a:alpha val="100000"/>
                  </a:schemeClr>
                </a:gs>
              </a:gsLst>
              <a:lin ang="0" scaled="1"/>
              <a:tileRect/>
            </a:gradFill>
            <a:ln w="9525">
              <a:noFill/>
            </a:ln>
          </p:spPr>
          <p:txBody>
            <a:bodyPr/>
            <a:p>
              <a:endParaRPr lang="zh-CN" altLang="en-US"/>
            </a:p>
          </p:txBody>
        </p:sp>
        <p:sp>
          <p:nvSpPr>
            <p:cNvPr id="32775" name="Freeform 7"/>
            <p:cNvSpPr/>
            <p:nvPr/>
          </p:nvSpPr>
          <p:spPr bwMode="hidden">
            <a:xfrm>
              <a:off x="0" y="3726"/>
              <a:ext cx="4784" cy="329"/>
            </a:xfrm>
            <a:custGeom>
              <a:avLst/>
              <a:gdLst/>
              <a:ahLst/>
              <a:cxnLst>
                <a:cxn ang="0">
                  <a:pos x="0" y="329"/>
                </a:cxn>
                <a:cxn ang="0">
                  <a:pos x="4789" y="77"/>
                </a:cxn>
                <a:cxn ang="0">
                  <a:pos x="4789" y="0"/>
                </a:cxn>
                <a:cxn ang="0">
                  <a:pos x="0" y="107"/>
                </a:cxn>
                <a:cxn ang="0">
                  <a:pos x="0" y="329"/>
                </a:cxn>
                <a:cxn ang="0">
                  <a:pos x="0" y="329"/>
                </a:cxn>
              </a:cxnLst>
              <a:rect l="0" t="0" r="r" b="b"/>
              <a:pathLst>
                <a:path w="4789" h="329">
                  <a:moveTo>
                    <a:pt x="0" y="329"/>
                  </a:moveTo>
                  <a:lnTo>
                    <a:pt x="4789" y="77"/>
                  </a:lnTo>
                  <a:lnTo>
                    <a:pt x="4789" y="0"/>
                  </a:lnTo>
                  <a:lnTo>
                    <a:pt x="0" y="107"/>
                  </a:lnTo>
                  <a:lnTo>
                    <a:pt x="0" y="329"/>
                  </a:lnTo>
                  <a:lnTo>
                    <a:pt x="0" y="329"/>
                  </a:lnTo>
                  <a:close/>
                </a:path>
              </a:pathLst>
            </a:custGeom>
            <a:gradFill rotWithShape="0">
              <a:gsLst>
                <a:gs pos="0">
                  <a:schemeClr val="bg1">
                    <a:gamma/>
                    <a:shade val="81961"/>
                    <a:invGamma/>
                  </a:schemeClr>
                </a:gs>
                <a:gs pos="100000">
                  <a:schemeClr val="bg1"/>
                </a:gs>
              </a:gsLst>
              <a:lin ang="0" scaled="1"/>
            </a:gradFill>
            <a:ln w="9525" cap="flat" cmpd="sng">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7" name="Freeform 8"/>
            <p:cNvSpPr/>
            <p:nvPr/>
          </p:nvSpPr>
          <p:spPr>
            <a:xfrm>
              <a:off x="4784" y="3702"/>
              <a:ext cx="974" cy="101"/>
            </a:xfrm>
            <a:custGeom>
              <a:avLst/>
              <a:gdLst/>
              <a:ahLst/>
              <a:cxnLst>
                <a:cxn ang="0">
                  <a:pos x="949" y="48"/>
                </a:cxn>
                <a:cxn ang="0">
                  <a:pos x="949" y="0"/>
                </a:cxn>
                <a:cxn ang="0">
                  <a:pos x="0" y="24"/>
                </a:cxn>
                <a:cxn ang="0">
                  <a:pos x="0" y="101"/>
                </a:cxn>
                <a:cxn ang="0">
                  <a:pos x="949" y="48"/>
                </a:cxn>
                <a:cxn ang="0">
                  <a:pos x="949" y="48"/>
                </a:cxn>
              </a:cxnLst>
              <a:pathLst>
                <a:path w="975" h="101">
                  <a:moveTo>
                    <a:pt x="975" y="48"/>
                  </a:moveTo>
                  <a:lnTo>
                    <a:pt x="975" y="0"/>
                  </a:lnTo>
                  <a:lnTo>
                    <a:pt x="0" y="24"/>
                  </a:lnTo>
                  <a:lnTo>
                    <a:pt x="0" y="101"/>
                  </a:lnTo>
                  <a:lnTo>
                    <a:pt x="975" y="48"/>
                  </a:lnTo>
                  <a:close/>
                </a:path>
              </a:pathLst>
            </a:custGeom>
            <a:solidFill>
              <a:schemeClr val="bg1">
                <a:alpha val="100000"/>
              </a:schemeClr>
            </a:solidFill>
            <a:ln w="9525">
              <a:noFill/>
            </a:ln>
          </p:spPr>
          <p:txBody>
            <a:bodyPr/>
            <a:p>
              <a:endParaRPr lang="zh-CN" altLang="en-US"/>
            </a:p>
          </p:txBody>
        </p:sp>
        <p:sp>
          <p:nvSpPr>
            <p:cNvPr id="1038" name="Freeform 9"/>
            <p:cNvSpPr/>
            <p:nvPr/>
          </p:nvSpPr>
          <p:spPr>
            <a:xfrm>
              <a:off x="3619" y="3815"/>
              <a:ext cx="2139" cy="198"/>
            </a:xfrm>
            <a:custGeom>
              <a:avLst/>
              <a:gdLst/>
              <a:ahLst/>
              <a:cxnLst>
                <a:cxn ang="0">
                  <a:pos x="2089" y="0"/>
                </a:cxn>
                <a:cxn ang="0">
                  <a:pos x="0" y="156"/>
                </a:cxn>
                <a:cxn ang="0">
                  <a:pos x="0" y="198"/>
                </a:cxn>
                <a:cxn ang="0">
                  <a:pos x="2089" y="0"/>
                </a:cxn>
                <a:cxn ang="0">
                  <a:pos x="2089" y="0"/>
                </a:cxn>
              </a:cxnLst>
              <a:pathLst>
                <a:path w="2141" h="198">
                  <a:moveTo>
                    <a:pt x="2141" y="0"/>
                  </a:moveTo>
                  <a:lnTo>
                    <a:pt x="0" y="156"/>
                  </a:lnTo>
                  <a:lnTo>
                    <a:pt x="0" y="198"/>
                  </a:lnTo>
                  <a:lnTo>
                    <a:pt x="2141" y="0"/>
                  </a:lnTo>
                  <a:close/>
                </a:path>
              </a:pathLst>
            </a:custGeom>
            <a:solidFill>
              <a:schemeClr val="bg1">
                <a:alpha val="100000"/>
              </a:schemeClr>
            </a:solidFill>
            <a:ln w="9525">
              <a:noFill/>
            </a:ln>
          </p:spPr>
          <p:txBody>
            <a:bodyPr/>
            <a:p>
              <a:endParaRPr lang="zh-CN" altLang="en-US"/>
            </a:p>
          </p:txBody>
        </p:sp>
        <p:sp>
          <p:nvSpPr>
            <p:cNvPr id="32778" name="Freeform 10"/>
            <p:cNvSpPr/>
            <p:nvPr/>
          </p:nvSpPr>
          <p:spPr bwMode="hidden">
            <a:xfrm>
              <a:off x="0" y="3971"/>
              <a:ext cx="3619" cy="348"/>
            </a:xfrm>
            <a:custGeom>
              <a:avLst/>
              <a:gdLst/>
              <a:ahLst/>
              <a:cxnLst>
                <a:cxn ang="0">
                  <a:pos x="0" y="348"/>
                </a:cxn>
                <a:cxn ang="0">
                  <a:pos x="311" y="348"/>
                </a:cxn>
                <a:cxn ang="0">
                  <a:pos x="3623" y="42"/>
                </a:cxn>
                <a:cxn ang="0">
                  <a:pos x="3623" y="0"/>
                </a:cxn>
                <a:cxn ang="0">
                  <a:pos x="0" y="264"/>
                </a:cxn>
                <a:cxn ang="0">
                  <a:pos x="0" y="348"/>
                </a:cxn>
                <a:cxn ang="0">
                  <a:pos x="0" y="348"/>
                </a:cxn>
              </a:cxnLst>
              <a:rect l="0" t="0" r="r" b="b"/>
              <a:pathLst>
                <a:path w="3623" h="348">
                  <a:moveTo>
                    <a:pt x="0" y="348"/>
                  </a:moveTo>
                  <a:lnTo>
                    <a:pt x="311" y="348"/>
                  </a:lnTo>
                  <a:lnTo>
                    <a:pt x="3623" y="42"/>
                  </a:lnTo>
                  <a:lnTo>
                    <a:pt x="3623" y="0"/>
                  </a:lnTo>
                  <a:lnTo>
                    <a:pt x="0" y="264"/>
                  </a:lnTo>
                  <a:lnTo>
                    <a:pt x="0" y="348"/>
                  </a:lnTo>
                  <a:lnTo>
                    <a:pt x="0" y="348"/>
                  </a:lnTo>
                  <a:close/>
                </a:path>
              </a:pathLst>
            </a:custGeom>
            <a:gradFill rotWithShape="0">
              <a:gsLst>
                <a:gs pos="0">
                  <a:schemeClr val="bg1">
                    <a:gamma/>
                    <a:shade val="72549"/>
                    <a:invGamma/>
                  </a:schemeClr>
                </a:gs>
                <a:gs pos="100000">
                  <a:schemeClr val="bg1"/>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0" name="Freeform 11"/>
            <p:cNvSpPr/>
            <p:nvPr/>
          </p:nvSpPr>
          <p:spPr>
            <a:xfrm>
              <a:off x="2097" y="4043"/>
              <a:ext cx="2514" cy="276"/>
            </a:xfrm>
            <a:custGeom>
              <a:avLst/>
              <a:gdLst/>
              <a:ahLst/>
              <a:cxnLst>
                <a:cxn ang="0">
                  <a:pos x="2104" y="276"/>
                </a:cxn>
                <a:cxn ang="0">
                  <a:pos x="2439" y="204"/>
                </a:cxn>
                <a:cxn ang="0">
                  <a:pos x="2182" y="0"/>
                </a:cxn>
                <a:cxn ang="0">
                  <a:pos x="0" y="276"/>
                </a:cxn>
                <a:cxn ang="0">
                  <a:pos x="2104" y="276"/>
                </a:cxn>
                <a:cxn ang="0">
                  <a:pos x="2104" y="276"/>
                </a:cxn>
              </a:cxnLst>
              <a:pathLst>
                <a:path w="2517" h="276">
                  <a:moveTo>
                    <a:pt x="2182" y="276"/>
                  </a:moveTo>
                  <a:lnTo>
                    <a:pt x="2517" y="204"/>
                  </a:lnTo>
                  <a:lnTo>
                    <a:pt x="2260" y="0"/>
                  </a:lnTo>
                  <a:lnTo>
                    <a:pt x="0" y="276"/>
                  </a:lnTo>
                  <a:lnTo>
                    <a:pt x="2182" y="276"/>
                  </a:lnTo>
                  <a:close/>
                </a:path>
              </a:pathLst>
            </a:custGeom>
            <a:solidFill>
              <a:schemeClr val="bg1">
                <a:alpha val="100000"/>
              </a:schemeClr>
            </a:solidFill>
            <a:ln w="9525">
              <a:noFill/>
            </a:ln>
          </p:spPr>
          <p:txBody>
            <a:bodyPr/>
            <a:p>
              <a:endParaRPr lang="zh-CN" altLang="en-US"/>
            </a:p>
          </p:txBody>
        </p:sp>
        <p:sp>
          <p:nvSpPr>
            <p:cNvPr id="32780" name="Freeform 12"/>
            <p:cNvSpPr/>
            <p:nvPr/>
          </p:nvSpPr>
          <p:spPr bwMode="hidden">
            <a:xfrm>
              <a:off x="4354" y="3869"/>
              <a:ext cx="1404" cy="378"/>
            </a:xfrm>
            <a:custGeom>
              <a:avLst/>
              <a:gdLst/>
              <a:ahLst/>
              <a:cxnLst>
                <a:cxn ang="0">
                  <a:pos x="1405" y="126"/>
                </a:cxn>
                <a:cxn ang="0">
                  <a:pos x="1405" y="0"/>
                </a:cxn>
                <a:cxn ang="0">
                  <a:pos x="0" y="174"/>
                </a:cxn>
                <a:cxn ang="0">
                  <a:pos x="257" y="378"/>
                </a:cxn>
                <a:cxn ang="0">
                  <a:pos x="1405" y="126"/>
                </a:cxn>
                <a:cxn ang="0">
                  <a:pos x="1405" y="126"/>
                </a:cxn>
              </a:cxnLst>
              <a:rect l="0" t="0" r="r" b="b"/>
              <a:pathLst>
                <a:path w="1405" h="378">
                  <a:moveTo>
                    <a:pt x="1405" y="126"/>
                  </a:moveTo>
                  <a:lnTo>
                    <a:pt x="1405" y="0"/>
                  </a:lnTo>
                  <a:lnTo>
                    <a:pt x="0" y="174"/>
                  </a:lnTo>
                  <a:lnTo>
                    <a:pt x="257" y="378"/>
                  </a:lnTo>
                  <a:lnTo>
                    <a:pt x="1405" y="126"/>
                  </a:lnTo>
                  <a:lnTo>
                    <a:pt x="1405" y="126"/>
                  </a:lnTo>
                  <a:close/>
                </a:path>
              </a:pathLst>
            </a:custGeom>
            <a:gradFill rotWithShape="0">
              <a:gsLst>
                <a:gs pos="0">
                  <a:schemeClr val="bg1"/>
                </a:gs>
                <a:gs pos="100000">
                  <a:schemeClr val="bg1">
                    <a:gamma/>
                    <a:tint val="96863"/>
                    <a:invGamma/>
                  </a:schemeClr>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2" name="Freeform 13"/>
            <p:cNvSpPr/>
            <p:nvPr/>
          </p:nvSpPr>
          <p:spPr>
            <a:xfrm>
              <a:off x="5030" y="3151"/>
              <a:ext cx="728" cy="240"/>
            </a:xfrm>
            <a:custGeom>
              <a:avLst/>
              <a:gdLst/>
              <a:ahLst/>
              <a:cxnLst>
                <a:cxn ang="0">
                  <a:pos x="703" y="240"/>
                </a:cxn>
                <a:cxn ang="0">
                  <a:pos x="0" y="0"/>
                </a:cxn>
                <a:cxn ang="0">
                  <a:pos x="0" y="6"/>
                </a:cxn>
                <a:cxn ang="0">
                  <a:pos x="703" y="240"/>
                </a:cxn>
                <a:cxn ang="0">
                  <a:pos x="703" y="240"/>
                </a:cxn>
              </a:cxnLst>
              <a:pathLst>
                <a:path w="729" h="240">
                  <a:moveTo>
                    <a:pt x="729" y="240"/>
                  </a:moveTo>
                  <a:lnTo>
                    <a:pt x="0" y="0"/>
                  </a:lnTo>
                  <a:lnTo>
                    <a:pt x="0" y="6"/>
                  </a:lnTo>
                  <a:lnTo>
                    <a:pt x="729" y="240"/>
                  </a:lnTo>
                  <a:close/>
                </a:path>
              </a:pathLst>
            </a:custGeom>
            <a:solidFill>
              <a:schemeClr val="bg1">
                <a:alpha val="100000"/>
              </a:schemeClr>
            </a:solidFill>
            <a:ln w="9525">
              <a:noFill/>
            </a:ln>
          </p:spPr>
          <p:txBody>
            <a:bodyPr/>
            <a:p>
              <a:endParaRPr lang="zh-CN" altLang="en-US"/>
            </a:p>
          </p:txBody>
        </p:sp>
        <p:sp>
          <p:nvSpPr>
            <p:cNvPr id="32782" name="Freeform 14"/>
            <p:cNvSpPr/>
            <p:nvPr/>
          </p:nvSpPr>
          <p:spPr bwMode="hidden">
            <a:xfrm>
              <a:off x="0" y="1486"/>
              <a:ext cx="5030" cy="1671"/>
            </a:xfrm>
            <a:custGeom>
              <a:avLst/>
              <a:gdLst/>
              <a:ahLst/>
              <a:cxnLst>
                <a:cxn ang="0">
                  <a:pos x="0" y="72"/>
                </a:cxn>
                <a:cxn ang="0">
                  <a:pos x="5035" y="1672"/>
                </a:cxn>
                <a:cxn ang="0">
                  <a:pos x="5035" y="1666"/>
                </a:cxn>
                <a:cxn ang="0">
                  <a:pos x="0" y="0"/>
                </a:cxn>
                <a:cxn ang="0">
                  <a:pos x="0" y="72"/>
                </a:cxn>
                <a:cxn ang="0">
                  <a:pos x="0" y="72"/>
                </a:cxn>
              </a:cxnLst>
              <a:rect l="0" t="0" r="r" b="b"/>
              <a:pathLst>
                <a:path w="5035" h="1672">
                  <a:moveTo>
                    <a:pt x="0" y="72"/>
                  </a:moveTo>
                  <a:lnTo>
                    <a:pt x="5035" y="1672"/>
                  </a:lnTo>
                  <a:lnTo>
                    <a:pt x="5035" y="1666"/>
                  </a:lnTo>
                  <a:lnTo>
                    <a:pt x="0" y="0"/>
                  </a:lnTo>
                  <a:lnTo>
                    <a:pt x="0" y="72"/>
                  </a:lnTo>
                  <a:lnTo>
                    <a:pt x="0" y="72"/>
                  </a:lnTo>
                  <a:close/>
                </a:path>
              </a:pathLst>
            </a:custGeom>
            <a:gradFill rotWithShape="0">
              <a:gsLst>
                <a:gs pos="0">
                  <a:schemeClr val="bg1">
                    <a:gamma/>
                    <a:shade val="54510"/>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4" name="Freeform 15"/>
            <p:cNvSpPr/>
            <p:nvPr/>
          </p:nvSpPr>
          <p:spPr>
            <a:xfrm>
              <a:off x="5030" y="3049"/>
              <a:ext cx="728" cy="318"/>
            </a:xfrm>
            <a:custGeom>
              <a:avLst/>
              <a:gdLst/>
              <a:ahLst/>
              <a:cxnLst>
                <a:cxn ang="0">
                  <a:pos x="703" y="318"/>
                </a:cxn>
                <a:cxn ang="0">
                  <a:pos x="703" y="312"/>
                </a:cxn>
                <a:cxn ang="0">
                  <a:pos x="0" y="0"/>
                </a:cxn>
                <a:cxn ang="0">
                  <a:pos x="0" y="54"/>
                </a:cxn>
                <a:cxn ang="0">
                  <a:pos x="703" y="318"/>
                </a:cxn>
                <a:cxn ang="0">
                  <a:pos x="703" y="318"/>
                </a:cxn>
              </a:cxnLst>
              <a:pathLst>
                <a:path w="729" h="318">
                  <a:moveTo>
                    <a:pt x="729" y="318"/>
                  </a:moveTo>
                  <a:lnTo>
                    <a:pt x="729" y="312"/>
                  </a:lnTo>
                  <a:lnTo>
                    <a:pt x="0" y="0"/>
                  </a:lnTo>
                  <a:lnTo>
                    <a:pt x="0" y="54"/>
                  </a:lnTo>
                  <a:lnTo>
                    <a:pt x="729" y="318"/>
                  </a:lnTo>
                  <a:close/>
                </a:path>
              </a:pathLst>
            </a:custGeom>
            <a:gradFill rotWithShape="0">
              <a:gsLst>
                <a:gs pos="0">
                  <a:schemeClr val="bg2">
                    <a:alpha val="100000"/>
                  </a:schemeClr>
                </a:gs>
                <a:gs pos="100000">
                  <a:schemeClr val="bg1">
                    <a:alpha val="100000"/>
                  </a:schemeClr>
                </a:gs>
              </a:gsLst>
              <a:lin ang="0" scaled="1"/>
              <a:tileRect/>
            </a:gradFill>
            <a:ln w="9525">
              <a:noFill/>
            </a:ln>
          </p:spPr>
          <p:txBody>
            <a:bodyPr/>
            <a:p>
              <a:endParaRPr lang="zh-CN" altLang="en-US"/>
            </a:p>
          </p:txBody>
        </p:sp>
        <p:sp>
          <p:nvSpPr>
            <p:cNvPr id="32784" name="Freeform 16"/>
            <p:cNvSpPr/>
            <p:nvPr/>
          </p:nvSpPr>
          <p:spPr bwMode="hidden">
            <a:xfrm>
              <a:off x="0" y="916"/>
              <a:ext cx="5030" cy="2187"/>
            </a:xfrm>
            <a:custGeom>
              <a:avLst/>
              <a:gdLst/>
              <a:ahLst/>
              <a:cxnLst>
                <a:cxn ang="0">
                  <a:pos x="0" y="396"/>
                </a:cxn>
                <a:cxn ang="0">
                  <a:pos x="5035" y="2188"/>
                </a:cxn>
                <a:cxn ang="0">
                  <a:pos x="5035" y="2134"/>
                </a:cxn>
                <a:cxn ang="0">
                  <a:pos x="0" y="0"/>
                </a:cxn>
                <a:cxn ang="0">
                  <a:pos x="0" y="396"/>
                </a:cxn>
                <a:cxn ang="0">
                  <a:pos x="0" y="396"/>
                </a:cxn>
              </a:cxnLst>
              <a:rect l="0" t="0" r="r" b="b"/>
              <a:pathLst>
                <a:path w="5035" h="2188">
                  <a:moveTo>
                    <a:pt x="0" y="396"/>
                  </a:moveTo>
                  <a:lnTo>
                    <a:pt x="5035" y="2188"/>
                  </a:lnTo>
                  <a:lnTo>
                    <a:pt x="5035" y="2134"/>
                  </a:lnTo>
                  <a:lnTo>
                    <a:pt x="0" y="0"/>
                  </a:lnTo>
                  <a:lnTo>
                    <a:pt x="0" y="396"/>
                  </a:lnTo>
                  <a:lnTo>
                    <a:pt x="0" y="396"/>
                  </a:lnTo>
                  <a:close/>
                </a:path>
              </a:pathLst>
            </a:custGeom>
            <a:gradFill rotWithShape="0">
              <a:gsLst>
                <a:gs pos="0">
                  <a:schemeClr val="bg2">
                    <a:gamma/>
                    <a:shade val="66667"/>
                    <a:invGamma/>
                  </a:schemeClr>
                </a:gs>
                <a:gs pos="100000">
                  <a:schemeClr val="bg2"/>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85" name="Freeform 17"/>
            <p:cNvSpPr/>
            <p:nvPr/>
          </p:nvSpPr>
          <p:spPr bwMode="hidden">
            <a:xfrm>
              <a:off x="2294" y="0"/>
              <a:ext cx="3159" cy="2725"/>
            </a:xfrm>
            <a:custGeom>
              <a:avLst/>
              <a:gdLst/>
              <a:ahLst/>
              <a:cxnLst>
                <a:cxn ang="0">
                  <a:pos x="0" y="0"/>
                </a:cxn>
                <a:cxn ang="0">
                  <a:pos x="3145" y="2727"/>
                </a:cxn>
                <a:cxn ang="0">
                  <a:pos x="3163" y="2704"/>
                </a:cxn>
                <a:cxn ang="0">
                  <a:pos x="102" y="0"/>
                </a:cxn>
                <a:cxn ang="0">
                  <a:pos x="0" y="0"/>
                </a:cxn>
                <a:cxn ang="0">
                  <a:pos x="0" y="0"/>
                </a:cxn>
              </a:cxnLst>
              <a:rect l="0" t="0" r="r" b="b"/>
              <a:pathLst>
                <a:path w="3163" h="2727">
                  <a:moveTo>
                    <a:pt x="0" y="0"/>
                  </a:moveTo>
                  <a:lnTo>
                    <a:pt x="3145" y="2727"/>
                  </a:lnTo>
                  <a:lnTo>
                    <a:pt x="3163" y="2704"/>
                  </a:lnTo>
                  <a:lnTo>
                    <a:pt x="102" y="0"/>
                  </a:lnTo>
                  <a:lnTo>
                    <a:pt x="0" y="0"/>
                  </a:lnTo>
                  <a:lnTo>
                    <a:pt x="0" y="0"/>
                  </a:lnTo>
                  <a:close/>
                </a:path>
              </a:pathLst>
            </a:custGeom>
            <a:gradFill rotWithShape="0">
              <a:gsLst>
                <a:gs pos="0">
                  <a:schemeClr val="bg1">
                    <a:gamma/>
                    <a:shade val="6980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86" name="Freeform 18"/>
            <p:cNvSpPr/>
            <p:nvPr/>
          </p:nvSpPr>
          <p:spPr bwMode="hidden">
            <a:xfrm>
              <a:off x="5435" y="2702"/>
              <a:ext cx="323" cy="299"/>
            </a:xfrm>
            <a:custGeom>
              <a:avLst/>
              <a:gdLst/>
              <a:ahLst/>
              <a:cxnLst>
                <a:cxn ang="0">
                  <a:pos x="323" y="299"/>
                </a:cxn>
                <a:cxn ang="0">
                  <a:pos x="323" y="263"/>
                </a:cxn>
                <a:cxn ang="0">
                  <a:pos x="18" y="0"/>
                </a:cxn>
                <a:cxn ang="0">
                  <a:pos x="0" y="23"/>
                </a:cxn>
                <a:cxn ang="0">
                  <a:pos x="323" y="299"/>
                </a:cxn>
                <a:cxn ang="0">
                  <a:pos x="323" y="299"/>
                </a:cxn>
              </a:cxnLst>
              <a:rect l="0" t="0" r="r" b="b"/>
              <a:pathLst>
                <a:path w="323" h="299">
                  <a:moveTo>
                    <a:pt x="323" y="299"/>
                  </a:moveTo>
                  <a:lnTo>
                    <a:pt x="323" y="263"/>
                  </a:lnTo>
                  <a:lnTo>
                    <a:pt x="18" y="0"/>
                  </a:lnTo>
                  <a:lnTo>
                    <a:pt x="0" y="23"/>
                  </a:lnTo>
                  <a:lnTo>
                    <a:pt x="323" y="299"/>
                  </a:lnTo>
                  <a:lnTo>
                    <a:pt x="323" y="299"/>
                  </a:lnTo>
                  <a:close/>
                </a:path>
              </a:pathLst>
            </a:custGeom>
            <a:gradFill rotWithShape="0">
              <a:gsLst>
                <a:gs pos="0">
                  <a:schemeClr val="bg1"/>
                </a:gs>
                <a:gs pos="100000">
                  <a:schemeClr val="bg1">
                    <a:gamma/>
                    <a:tint val="94118"/>
                    <a:invGamma/>
                  </a:schemeClr>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8" name="Freeform 19"/>
            <p:cNvSpPr/>
            <p:nvPr/>
          </p:nvSpPr>
          <p:spPr>
            <a:xfrm>
              <a:off x="5477" y="2588"/>
              <a:ext cx="281" cy="335"/>
            </a:xfrm>
            <a:custGeom>
              <a:avLst/>
              <a:gdLst/>
              <a:ahLst/>
              <a:cxnLst>
                <a:cxn ang="0">
                  <a:pos x="281" y="335"/>
                </a:cxn>
                <a:cxn ang="0">
                  <a:pos x="281" y="173"/>
                </a:cxn>
                <a:cxn ang="0">
                  <a:pos x="96" y="0"/>
                </a:cxn>
                <a:cxn ang="0">
                  <a:pos x="0" y="90"/>
                </a:cxn>
                <a:cxn ang="0">
                  <a:pos x="281" y="335"/>
                </a:cxn>
                <a:cxn ang="0">
                  <a:pos x="281" y="335"/>
                </a:cxn>
              </a:cxnLst>
              <a:pathLst>
                <a:path w="281" h="335">
                  <a:moveTo>
                    <a:pt x="281" y="335"/>
                  </a:moveTo>
                  <a:lnTo>
                    <a:pt x="281" y="173"/>
                  </a:lnTo>
                  <a:lnTo>
                    <a:pt x="96" y="0"/>
                  </a:lnTo>
                  <a:lnTo>
                    <a:pt x="0" y="90"/>
                  </a:lnTo>
                  <a:lnTo>
                    <a:pt x="281" y="335"/>
                  </a:lnTo>
                  <a:close/>
                </a:path>
              </a:pathLst>
            </a:custGeom>
            <a:solidFill>
              <a:schemeClr val="bg1">
                <a:alpha val="100000"/>
              </a:schemeClr>
            </a:solidFill>
            <a:ln w="9525">
              <a:noFill/>
            </a:ln>
          </p:spPr>
          <p:txBody>
            <a:bodyPr/>
            <a:p>
              <a:endParaRPr lang="zh-CN" altLang="en-US"/>
            </a:p>
          </p:txBody>
        </p:sp>
        <p:sp>
          <p:nvSpPr>
            <p:cNvPr id="32788" name="Freeform 20"/>
            <p:cNvSpPr/>
            <p:nvPr/>
          </p:nvSpPr>
          <p:spPr bwMode="hidden">
            <a:xfrm>
              <a:off x="2454" y="0"/>
              <a:ext cx="3119" cy="2678"/>
            </a:xfrm>
            <a:custGeom>
              <a:avLst/>
              <a:gdLst/>
              <a:ahLst/>
              <a:cxnLst>
                <a:cxn ang="0">
                  <a:pos x="0" y="0"/>
                </a:cxn>
                <a:cxn ang="0">
                  <a:pos x="3026" y="2680"/>
                </a:cxn>
                <a:cxn ang="0">
                  <a:pos x="3122" y="2590"/>
                </a:cxn>
                <a:cxn ang="0">
                  <a:pos x="383" y="0"/>
                </a:cxn>
                <a:cxn ang="0">
                  <a:pos x="0" y="0"/>
                </a:cxn>
                <a:cxn ang="0">
                  <a:pos x="0" y="0"/>
                </a:cxn>
              </a:cxnLst>
              <a:rect l="0" t="0" r="r" b="b"/>
              <a:pathLst>
                <a:path w="3122" h="2680">
                  <a:moveTo>
                    <a:pt x="0" y="0"/>
                  </a:moveTo>
                  <a:lnTo>
                    <a:pt x="3026" y="2680"/>
                  </a:lnTo>
                  <a:lnTo>
                    <a:pt x="3122" y="2590"/>
                  </a:lnTo>
                  <a:lnTo>
                    <a:pt x="383" y="0"/>
                  </a:lnTo>
                  <a:lnTo>
                    <a:pt x="0" y="0"/>
                  </a:lnTo>
                  <a:lnTo>
                    <a:pt x="0" y="0"/>
                  </a:lnTo>
                  <a:close/>
                </a:path>
              </a:pathLst>
            </a:custGeom>
            <a:gradFill rotWithShape="0">
              <a:gsLst>
                <a:gs pos="0">
                  <a:schemeClr val="bg1">
                    <a:gamma/>
                    <a:shade val="46275"/>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0" name="Freeform 21"/>
            <p:cNvSpPr/>
            <p:nvPr/>
          </p:nvSpPr>
          <p:spPr>
            <a:xfrm>
              <a:off x="5626" y="2534"/>
              <a:ext cx="132" cy="132"/>
            </a:xfrm>
            <a:custGeom>
              <a:avLst/>
              <a:gdLst/>
              <a:ahLst/>
              <a:cxnLst>
                <a:cxn ang="0">
                  <a:pos x="132" y="132"/>
                </a:cxn>
                <a:cxn ang="0">
                  <a:pos x="0" y="0"/>
                </a:cxn>
                <a:cxn ang="0">
                  <a:pos x="0" y="0"/>
                </a:cxn>
                <a:cxn ang="0">
                  <a:pos x="132" y="132"/>
                </a:cxn>
                <a:cxn ang="0">
                  <a:pos x="132" y="132"/>
                </a:cxn>
              </a:cxnLst>
              <a:pathLst>
                <a:path w="132" h="132">
                  <a:moveTo>
                    <a:pt x="132" y="132"/>
                  </a:moveTo>
                  <a:lnTo>
                    <a:pt x="0" y="0"/>
                  </a:lnTo>
                  <a:lnTo>
                    <a:pt x="132" y="132"/>
                  </a:lnTo>
                  <a:close/>
                </a:path>
              </a:pathLst>
            </a:custGeom>
            <a:solidFill>
              <a:srgbClr val="FF9999">
                <a:alpha val="100000"/>
              </a:srgbClr>
            </a:solidFill>
            <a:ln w="9525">
              <a:noFill/>
            </a:ln>
          </p:spPr>
          <p:txBody>
            <a:bodyPr/>
            <a:p>
              <a:endParaRPr lang="zh-CN" altLang="en-US"/>
            </a:p>
          </p:txBody>
        </p:sp>
        <p:sp>
          <p:nvSpPr>
            <p:cNvPr id="32790" name="Freeform 22"/>
            <p:cNvSpPr/>
            <p:nvPr/>
          </p:nvSpPr>
          <p:spPr bwMode="hidden">
            <a:xfrm>
              <a:off x="3112" y="0"/>
              <a:ext cx="2514" cy="2534"/>
            </a:xfrm>
            <a:custGeom>
              <a:avLst/>
              <a:gdLst/>
              <a:ahLst/>
              <a:cxnLst>
                <a:cxn ang="0">
                  <a:pos x="0" y="0"/>
                </a:cxn>
                <a:cxn ang="0">
                  <a:pos x="2517" y="2536"/>
                </a:cxn>
                <a:cxn ang="0">
                  <a:pos x="2517" y="2536"/>
                </a:cxn>
                <a:cxn ang="0">
                  <a:pos x="66" y="0"/>
                </a:cxn>
                <a:cxn ang="0">
                  <a:pos x="0" y="0"/>
                </a:cxn>
                <a:cxn ang="0">
                  <a:pos x="0" y="0"/>
                </a:cxn>
              </a:cxnLst>
              <a:rect l="0" t="0" r="r" b="b"/>
              <a:pathLst>
                <a:path w="2517" h="2536">
                  <a:moveTo>
                    <a:pt x="0" y="0"/>
                  </a:moveTo>
                  <a:lnTo>
                    <a:pt x="2517" y="2536"/>
                  </a:lnTo>
                  <a:lnTo>
                    <a:pt x="2517" y="2536"/>
                  </a:lnTo>
                  <a:lnTo>
                    <a:pt x="66" y="0"/>
                  </a:lnTo>
                  <a:lnTo>
                    <a:pt x="0" y="0"/>
                  </a:lnTo>
                  <a:lnTo>
                    <a:pt x="0" y="0"/>
                  </a:lnTo>
                  <a:close/>
                </a:path>
              </a:pathLst>
            </a:custGeom>
            <a:gradFill rotWithShape="0">
              <a:gsLst>
                <a:gs pos="0">
                  <a:schemeClr val="bg1">
                    <a:gamma/>
                    <a:shade val="51373"/>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91" name="Freeform 23"/>
            <p:cNvSpPr/>
            <p:nvPr/>
          </p:nvSpPr>
          <p:spPr bwMode="hidden">
            <a:xfrm>
              <a:off x="3488" y="0"/>
              <a:ext cx="2198" cy="2480"/>
            </a:xfrm>
            <a:custGeom>
              <a:avLst/>
              <a:gdLst/>
              <a:ahLst/>
              <a:cxnLst>
                <a:cxn ang="0">
                  <a:pos x="0" y="0"/>
                </a:cxn>
                <a:cxn ang="0">
                  <a:pos x="2188" y="2482"/>
                </a:cxn>
                <a:cxn ang="0">
                  <a:pos x="2200" y="2476"/>
                </a:cxn>
                <a:cxn ang="0">
                  <a:pos x="317" y="0"/>
                </a:cxn>
                <a:cxn ang="0">
                  <a:pos x="0" y="0"/>
                </a:cxn>
                <a:cxn ang="0">
                  <a:pos x="0" y="0"/>
                </a:cxn>
              </a:cxnLst>
              <a:rect l="0" t="0" r="r" b="b"/>
              <a:pathLst>
                <a:path w="2200" h="2482">
                  <a:moveTo>
                    <a:pt x="0" y="0"/>
                  </a:moveTo>
                  <a:lnTo>
                    <a:pt x="2188" y="2482"/>
                  </a:lnTo>
                  <a:lnTo>
                    <a:pt x="2200" y="2476"/>
                  </a:lnTo>
                  <a:lnTo>
                    <a:pt x="317" y="0"/>
                  </a:lnTo>
                  <a:lnTo>
                    <a:pt x="0" y="0"/>
                  </a:lnTo>
                  <a:lnTo>
                    <a:pt x="0" y="0"/>
                  </a:lnTo>
                  <a:close/>
                </a:path>
              </a:pathLst>
            </a:custGeom>
            <a:gradFill rotWithShape="0">
              <a:gsLst>
                <a:gs pos="0">
                  <a:schemeClr val="bg2">
                    <a:gamma/>
                    <a:shade val="78824"/>
                    <a:invGamma/>
                  </a:schemeClr>
                </a:gs>
                <a:gs pos="100000">
                  <a:schemeClr val="bg2"/>
                </a:gs>
              </a:gsLst>
              <a:lin ang="5400000" scaled="1"/>
            </a:gradFill>
            <a:ln w="9525" cap="flat" cmpd="sng">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92" name="Freeform 24"/>
            <p:cNvSpPr/>
            <p:nvPr/>
          </p:nvSpPr>
          <p:spPr bwMode="hidden">
            <a:xfrm>
              <a:off x="5674" y="2474"/>
              <a:ext cx="84" cy="96"/>
            </a:xfrm>
            <a:custGeom>
              <a:avLst/>
              <a:gdLst/>
              <a:ahLst/>
              <a:cxnLst>
                <a:cxn ang="0">
                  <a:pos x="84" y="96"/>
                </a:cxn>
                <a:cxn ang="0">
                  <a:pos x="84" y="90"/>
                </a:cxn>
                <a:cxn ang="0">
                  <a:pos x="12" y="0"/>
                </a:cxn>
                <a:cxn ang="0">
                  <a:pos x="0" y="6"/>
                </a:cxn>
                <a:cxn ang="0">
                  <a:pos x="84" y="96"/>
                </a:cxn>
                <a:cxn ang="0">
                  <a:pos x="84" y="96"/>
                </a:cxn>
              </a:cxnLst>
              <a:rect l="0" t="0" r="r" b="b"/>
              <a:pathLst>
                <a:path w="84" h="96">
                  <a:moveTo>
                    <a:pt x="84" y="96"/>
                  </a:moveTo>
                  <a:lnTo>
                    <a:pt x="84" y="90"/>
                  </a:lnTo>
                  <a:lnTo>
                    <a:pt x="12" y="0"/>
                  </a:lnTo>
                  <a:lnTo>
                    <a:pt x="0" y="6"/>
                  </a:lnTo>
                  <a:lnTo>
                    <a:pt x="84" y="96"/>
                  </a:lnTo>
                  <a:lnTo>
                    <a:pt x="84" y="96"/>
                  </a:lnTo>
                  <a:close/>
                </a:path>
              </a:pathLst>
            </a:custGeom>
            <a:gradFill rotWithShape="0">
              <a:gsLst>
                <a:gs pos="0">
                  <a:schemeClr val="bg1"/>
                </a:gs>
                <a:gs pos="100000">
                  <a:schemeClr val="bg1">
                    <a:gamma/>
                    <a:tint val="90980"/>
                    <a:invGamma/>
                  </a:schemeClr>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4" name="Freeform 25"/>
            <p:cNvSpPr/>
            <p:nvPr/>
          </p:nvSpPr>
          <p:spPr>
            <a:xfrm>
              <a:off x="5603" y="850"/>
              <a:ext cx="155" cy="516"/>
            </a:xfrm>
            <a:custGeom>
              <a:avLst/>
              <a:gdLst/>
              <a:ahLst/>
              <a:cxnLst>
                <a:cxn ang="0">
                  <a:pos x="155" y="516"/>
                </a:cxn>
                <a:cxn ang="0">
                  <a:pos x="155" y="204"/>
                </a:cxn>
                <a:cxn ang="0">
                  <a:pos x="77" y="0"/>
                </a:cxn>
                <a:cxn ang="0">
                  <a:pos x="0" y="192"/>
                </a:cxn>
                <a:cxn ang="0">
                  <a:pos x="155" y="516"/>
                </a:cxn>
                <a:cxn ang="0">
                  <a:pos x="155" y="516"/>
                </a:cxn>
              </a:cxnLst>
              <a:pathLst>
                <a:path w="155" h="516">
                  <a:moveTo>
                    <a:pt x="155" y="516"/>
                  </a:moveTo>
                  <a:lnTo>
                    <a:pt x="155" y="204"/>
                  </a:lnTo>
                  <a:lnTo>
                    <a:pt x="77" y="0"/>
                  </a:lnTo>
                  <a:lnTo>
                    <a:pt x="0" y="192"/>
                  </a:lnTo>
                  <a:lnTo>
                    <a:pt x="155" y="516"/>
                  </a:lnTo>
                  <a:close/>
                </a:path>
              </a:pathLst>
            </a:custGeom>
            <a:solidFill>
              <a:schemeClr val="bg2">
                <a:alpha val="100000"/>
              </a:schemeClr>
            </a:solidFill>
            <a:ln w="9525">
              <a:noFill/>
            </a:ln>
          </p:spPr>
          <p:txBody>
            <a:bodyPr/>
            <a:p>
              <a:endParaRPr lang="zh-CN" altLang="en-US"/>
            </a:p>
          </p:txBody>
        </p:sp>
        <p:sp>
          <p:nvSpPr>
            <p:cNvPr id="32794" name="Freeform 26"/>
            <p:cNvSpPr/>
            <p:nvPr/>
          </p:nvSpPr>
          <p:spPr bwMode="hidden">
            <a:xfrm>
              <a:off x="5107" y="0"/>
              <a:ext cx="573" cy="1042"/>
            </a:xfrm>
            <a:custGeom>
              <a:avLst/>
              <a:gdLst/>
              <a:ahLst/>
              <a:cxnLst>
                <a:cxn ang="0">
                  <a:pos x="0" y="0"/>
                </a:cxn>
                <a:cxn ang="0">
                  <a:pos x="497" y="1043"/>
                </a:cxn>
                <a:cxn ang="0">
                  <a:pos x="574" y="851"/>
                </a:cxn>
                <a:cxn ang="0">
                  <a:pos x="251" y="0"/>
                </a:cxn>
                <a:cxn ang="0">
                  <a:pos x="0" y="0"/>
                </a:cxn>
                <a:cxn ang="0">
                  <a:pos x="0" y="0"/>
                </a:cxn>
              </a:cxnLst>
              <a:rect l="0" t="0" r="r" b="b"/>
              <a:pathLst>
                <a:path w="574" h="1043">
                  <a:moveTo>
                    <a:pt x="0" y="0"/>
                  </a:moveTo>
                  <a:lnTo>
                    <a:pt x="497" y="1043"/>
                  </a:lnTo>
                  <a:lnTo>
                    <a:pt x="574" y="851"/>
                  </a:lnTo>
                  <a:lnTo>
                    <a:pt x="251" y="0"/>
                  </a:lnTo>
                  <a:lnTo>
                    <a:pt x="0" y="0"/>
                  </a:lnTo>
                  <a:lnTo>
                    <a:pt x="0" y="0"/>
                  </a:lnTo>
                  <a:close/>
                </a:path>
              </a:pathLst>
            </a:custGeom>
            <a:gradFill rotWithShape="0">
              <a:gsLst>
                <a:gs pos="0">
                  <a:schemeClr val="bg2">
                    <a:gamma/>
                    <a:shade val="66667"/>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95" name="Freeform 27"/>
            <p:cNvSpPr/>
            <p:nvPr/>
          </p:nvSpPr>
          <p:spPr bwMode="hidden">
            <a:xfrm>
              <a:off x="5411" y="0"/>
              <a:ext cx="341" cy="796"/>
            </a:xfrm>
            <a:custGeom>
              <a:avLst/>
              <a:gdLst/>
              <a:ahLst/>
              <a:cxnLst>
                <a:cxn ang="0">
                  <a:pos x="144" y="0"/>
                </a:cxn>
                <a:cxn ang="0">
                  <a:pos x="0" y="0"/>
                </a:cxn>
                <a:cxn ang="0">
                  <a:pos x="287" y="797"/>
                </a:cxn>
                <a:cxn ang="0">
                  <a:pos x="341" y="653"/>
                </a:cxn>
                <a:cxn ang="0">
                  <a:pos x="144" y="0"/>
                </a:cxn>
                <a:cxn ang="0">
                  <a:pos x="144" y="0"/>
                </a:cxn>
              </a:cxnLst>
              <a:rect l="0" t="0" r="r" b="b"/>
              <a:pathLst>
                <a:path w="341" h="797">
                  <a:moveTo>
                    <a:pt x="144" y="0"/>
                  </a:moveTo>
                  <a:lnTo>
                    <a:pt x="0" y="0"/>
                  </a:lnTo>
                  <a:lnTo>
                    <a:pt x="287" y="797"/>
                  </a:lnTo>
                  <a:lnTo>
                    <a:pt x="341" y="653"/>
                  </a:lnTo>
                  <a:lnTo>
                    <a:pt x="144" y="0"/>
                  </a:lnTo>
                  <a:lnTo>
                    <a:pt x="144"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7" name="Freeform 28"/>
            <p:cNvSpPr/>
            <p:nvPr/>
          </p:nvSpPr>
          <p:spPr>
            <a:xfrm>
              <a:off x="5698" y="653"/>
              <a:ext cx="60" cy="311"/>
            </a:xfrm>
            <a:custGeom>
              <a:avLst/>
              <a:gdLst/>
              <a:ahLst/>
              <a:cxnLst>
                <a:cxn ang="0">
                  <a:pos x="0" y="144"/>
                </a:cxn>
                <a:cxn ang="0">
                  <a:pos x="60" y="286"/>
                </a:cxn>
                <a:cxn ang="0">
                  <a:pos x="60" y="6"/>
                </a:cxn>
                <a:cxn ang="0">
                  <a:pos x="54" y="0"/>
                </a:cxn>
                <a:cxn ang="0">
                  <a:pos x="0" y="144"/>
                </a:cxn>
                <a:cxn ang="0">
                  <a:pos x="0" y="144"/>
                </a:cxn>
              </a:cxnLst>
              <a:pathLst>
                <a:path w="60" h="312">
                  <a:moveTo>
                    <a:pt x="0" y="144"/>
                  </a:moveTo>
                  <a:lnTo>
                    <a:pt x="60" y="312"/>
                  </a:lnTo>
                  <a:lnTo>
                    <a:pt x="60" y="6"/>
                  </a:lnTo>
                  <a:lnTo>
                    <a:pt x="54" y="0"/>
                  </a:lnTo>
                  <a:lnTo>
                    <a:pt x="0" y="144"/>
                  </a:lnTo>
                  <a:close/>
                </a:path>
              </a:pathLst>
            </a:custGeom>
            <a:solidFill>
              <a:schemeClr val="bg2">
                <a:alpha val="100000"/>
              </a:schemeClr>
            </a:solidFill>
            <a:ln w="9525">
              <a:noFill/>
            </a:ln>
          </p:spPr>
          <p:txBody>
            <a:bodyPr/>
            <a:p>
              <a:endParaRPr lang="zh-CN" altLang="en-US"/>
            </a:p>
          </p:txBody>
        </p:sp>
        <p:sp>
          <p:nvSpPr>
            <p:cNvPr id="32797" name="Freeform 29"/>
            <p:cNvSpPr/>
            <p:nvPr/>
          </p:nvSpPr>
          <p:spPr bwMode="hidden">
            <a:xfrm>
              <a:off x="2" y="1601"/>
              <a:ext cx="5752" cy="1864"/>
            </a:xfrm>
            <a:custGeom>
              <a:avLst/>
              <a:gdLst/>
              <a:ahLst/>
              <a:cxnLst>
                <a:cxn ang="0">
                  <a:pos x="0" y="371"/>
                </a:cxn>
                <a:cxn ang="0">
                  <a:pos x="5740" y="1864"/>
                </a:cxn>
                <a:cxn ang="0">
                  <a:pos x="5740" y="1834"/>
                </a:cxn>
                <a:cxn ang="0">
                  <a:pos x="0" y="0"/>
                </a:cxn>
                <a:cxn ang="0">
                  <a:pos x="0" y="371"/>
                </a:cxn>
                <a:cxn ang="0">
                  <a:pos x="0" y="371"/>
                </a:cxn>
              </a:cxnLst>
              <a:rect l="0" t="0" r="r" b="b"/>
              <a:pathLst>
                <a:path w="5740" h="1864">
                  <a:moveTo>
                    <a:pt x="0" y="371"/>
                  </a:moveTo>
                  <a:lnTo>
                    <a:pt x="5740" y="1864"/>
                  </a:lnTo>
                  <a:lnTo>
                    <a:pt x="5740" y="1834"/>
                  </a:lnTo>
                  <a:lnTo>
                    <a:pt x="0" y="0"/>
                  </a:lnTo>
                  <a:lnTo>
                    <a:pt x="0" y="371"/>
                  </a:lnTo>
                  <a:lnTo>
                    <a:pt x="0" y="371"/>
                  </a:lnTo>
                  <a:close/>
                </a:path>
              </a:pathLst>
            </a:custGeom>
            <a:gradFill rotWithShape="0">
              <a:gsLst>
                <a:gs pos="0">
                  <a:schemeClr val="bg1">
                    <a:gamma/>
                    <a:shade val="63529"/>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9" name="Freeform 30"/>
            <p:cNvSpPr/>
            <p:nvPr/>
          </p:nvSpPr>
          <p:spPr>
            <a:xfrm>
              <a:off x="5754" y="3483"/>
              <a:ext cx="6" cy="6"/>
            </a:xfrm>
            <a:custGeom>
              <a:avLst/>
              <a:gdLst/>
              <a:ahLst/>
              <a:cxnLst>
                <a:cxn ang="0">
                  <a:pos x="6" y="6"/>
                </a:cxn>
                <a:cxn ang="0">
                  <a:pos x="0" y="0"/>
                </a:cxn>
                <a:cxn ang="0">
                  <a:pos x="0" y="6"/>
                </a:cxn>
                <a:cxn ang="0">
                  <a:pos x="6" y="6"/>
                </a:cxn>
                <a:cxn ang="0">
                  <a:pos x="6" y="6"/>
                </a:cxn>
              </a:cxnLst>
              <a:pathLst>
                <a:path w="6" h="6">
                  <a:moveTo>
                    <a:pt x="6" y="6"/>
                  </a:moveTo>
                  <a:lnTo>
                    <a:pt x="0" y="0"/>
                  </a:lnTo>
                  <a:lnTo>
                    <a:pt x="0" y="6"/>
                  </a:lnTo>
                  <a:lnTo>
                    <a:pt x="6" y="6"/>
                  </a:lnTo>
                  <a:close/>
                </a:path>
              </a:pathLst>
            </a:custGeom>
            <a:solidFill>
              <a:srgbClr val="18FF00">
                <a:alpha val="100000"/>
              </a:srgbClr>
            </a:solidFill>
            <a:ln w="9525">
              <a:noFill/>
            </a:ln>
          </p:spPr>
          <p:txBody>
            <a:bodyPr/>
            <a:p>
              <a:endParaRPr lang="zh-CN" altLang="en-US"/>
            </a:p>
          </p:txBody>
        </p:sp>
        <p:sp>
          <p:nvSpPr>
            <p:cNvPr id="32799" name="Freeform 31"/>
            <p:cNvSpPr/>
            <p:nvPr/>
          </p:nvSpPr>
          <p:spPr bwMode="hidden">
            <a:xfrm>
              <a:off x="2" y="2152"/>
              <a:ext cx="5752" cy="1337"/>
            </a:xfrm>
            <a:custGeom>
              <a:avLst/>
              <a:gdLst/>
              <a:ahLst/>
              <a:cxnLst>
                <a:cxn ang="0">
                  <a:pos x="0" y="366"/>
                </a:cxn>
                <a:cxn ang="0">
                  <a:pos x="5740" y="1337"/>
                </a:cxn>
                <a:cxn ang="0">
                  <a:pos x="5740" y="1331"/>
                </a:cxn>
                <a:cxn ang="0">
                  <a:pos x="0" y="0"/>
                </a:cxn>
                <a:cxn ang="0">
                  <a:pos x="0" y="366"/>
                </a:cxn>
                <a:cxn ang="0">
                  <a:pos x="0" y="366"/>
                </a:cxn>
              </a:cxnLst>
              <a:rect l="0" t="0" r="r" b="b"/>
              <a:pathLst>
                <a:path w="5740" h="1337">
                  <a:moveTo>
                    <a:pt x="0" y="366"/>
                  </a:moveTo>
                  <a:lnTo>
                    <a:pt x="5740" y="1337"/>
                  </a:lnTo>
                  <a:lnTo>
                    <a:pt x="5740" y="1331"/>
                  </a:lnTo>
                  <a:lnTo>
                    <a:pt x="0" y="0"/>
                  </a:lnTo>
                  <a:lnTo>
                    <a:pt x="0" y="366"/>
                  </a:lnTo>
                  <a:lnTo>
                    <a:pt x="0" y="366"/>
                  </a:lnTo>
                  <a:close/>
                </a:path>
              </a:pathLst>
            </a:custGeom>
            <a:gradFill rotWithShape="0">
              <a:gsLst>
                <a:gs pos="0">
                  <a:schemeClr val="bg1">
                    <a:gamma/>
                    <a:shade val="6078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0" name="Freeform 32"/>
            <p:cNvSpPr/>
            <p:nvPr/>
          </p:nvSpPr>
          <p:spPr bwMode="hidden">
            <a:xfrm>
              <a:off x="2" y="3177"/>
              <a:ext cx="5752" cy="414"/>
            </a:xfrm>
            <a:custGeom>
              <a:avLst/>
              <a:gdLst/>
              <a:ahLst/>
              <a:cxnLst>
                <a:cxn ang="0">
                  <a:pos x="0" y="48"/>
                </a:cxn>
                <a:cxn ang="0">
                  <a:pos x="5740" y="414"/>
                </a:cxn>
                <a:cxn ang="0">
                  <a:pos x="5740" y="402"/>
                </a:cxn>
                <a:cxn ang="0">
                  <a:pos x="0" y="0"/>
                </a:cxn>
                <a:cxn ang="0">
                  <a:pos x="0" y="48"/>
                </a:cxn>
                <a:cxn ang="0">
                  <a:pos x="0" y="48"/>
                </a:cxn>
              </a:cxnLst>
              <a:rect l="0" t="0" r="r" b="b"/>
              <a:pathLst>
                <a:path w="5740" h="414">
                  <a:moveTo>
                    <a:pt x="0" y="48"/>
                  </a:moveTo>
                  <a:lnTo>
                    <a:pt x="5740" y="414"/>
                  </a:lnTo>
                  <a:lnTo>
                    <a:pt x="5740" y="402"/>
                  </a:lnTo>
                  <a:lnTo>
                    <a:pt x="0" y="0"/>
                  </a:lnTo>
                  <a:lnTo>
                    <a:pt x="0" y="48"/>
                  </a:lnTo>
                  <a:lnTo>
                    <a:pt x="0" y="48"/>
                  </a:lnTo>
                  <a:close/>
                </a:path>
              </a:pathLst>
            </a:custGeom>
            <a:gradFill rotWithShape="0">
              <a:gsLst>
                <a:gs pos="0">
                  <a:schemeClr val="bg1">
                    <a:gamma/>
                    <a:shade val="84706"/>
                    <a:invGamma/>
                  </a:schemeClr>
                </a:gs>
                <a:gs pos="100000">
                  <a:schemeClr val="bg1"/>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1" name="Freeform 33"/>
            <p:cNvSpPr/>
            <p:nvPr/>
          </p:nvSpPr>
          <p:spPr bwMode="hidden">
            <a:xfrm>
              <a:off x="1297" y="0"/>
              <a:ext cx="4457" cy="3177"/>
            </a:xfrm>
            <a:custGeom>
              <a:avLst/>
              <a:gdLst/>
              <a:ahLst/>
              <a:cxnLst>
                <a:cxn ang="0">
                  <a:pos x="0" y="0"/>
                </a:cxn>
                <a:cxn ang="0">
                  <a:pos x="4448" y="3177"/>
                </a:cxn>
                <a:cxn ang="0">
                  <a:pos x="4448" y="3153"/>
                </a:cxn>
                <a:cxn ang="0">
                  <a:pos x="125" y="0"/>
                </a:cxn>
                <a:cxn ang="0">
                  <a:pos x="0" y="0"/>
                </a:cxn>
                <a:cxn ang="0">
                  <a:pos x="0" y="0"/>
                </a:cxn>
              </a:cxnLst>
              <a:rect l="0" t="0" r="r" b="b"/>
              <a:pathLst>
                <a:path w="4448" h="3177">
                  <a:moveTo>
                    <a:pt x="0" y="0"/>
                  </a:moveTo>
                  <a:lnTo>
                    <a:pt x="4448" y="3177"/>
                  </a:lnTo>
                  <a:lnTo>
                    <a:pt x="4448" y="3153"/>
                  </a:lnTo>
                  <a:lnTo>
                    <a:pt x="125" y="0"/>
                  </a:lnTo>
                  <a:lnTo>
                    <a:pt x="0" y="0"/>
                  </a:lnTo>
                  <a:lnTo>
                    <a:pt x="0" y="0"/>
                  </a:lnTo>
                  <a:close/>
                </a:path>
              </a:pathLst>
            </a:custGeom>
            <a:gradFill rotWithShape="0">
              <a:gsLst>
                <a:gs pos="0">
                  <a:schemeClr val="bg1">
                    <a:gamma/>
                    <a:shade val="48627"/>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2" name="Freeform 34"/>
            <p:cNvSpPr/>
            <p:nvPr/>
          </p:nvSpPr>
          <p:spPr bwMode="hidden">
            <a:xfrm>
              <a:off x="3321" y="0"/>
              <a:ext cx="2433" cy="2614"/>
            </a:xfrm>
            <a:custGeom>
              <a:avLst/>
              <a:gdLst/>
              <a:ahLst/>
              <a:cxnLst>
                <a:cxn ang="0">
                  <a:pos x="0" y="0"/>
                </a:cxn>
                <a:cxn ang="0">
                  <a:pos x="2428" y="2614"/>
                </a:cxn>
                <a:cxn ang="0">
                  <a:pos x="2428" y="2608"/>
                </a:cxn>
                <a:cxn ang="0">
                  <a:pos x="66" y="0"/>
                </a:cxn>
                <a:cxn ang="0">
                  <a:pos x="0" y="0"/>
                </a:cxn>
                <a:cxn ang="0">
                  <a:pos x="0" y="0"/>
                </a:cxn>
              </a:cxnLst>
              <a:rect l="0" t="0" r="r" b="b"/>
              <a:pathLst>
                <a:path w="2428" h="2614">
                  <a:moveTo>
                    <a:pt x="0" y="0"/>
                  </a:moveTo>
                  <a:lnTo>
                    <a:pt x="2428" y="2614"/>
                  </a:lnTo>
                  <a:lnTo>
                    <a:pt x="2428" y="2608"/>
                  </a:lnTo>
                  <a:lnTo>
                    <a:pt x="66" y="0"/>
                  </a:lnTo>
                  <a:lnTo>
                    <a:pt x="0" y="0"/>
                  </a:lnTo>
                  <a:lnTo>
                    <a:pt x="0" y="0"/>
                  </a:lnTo>
                  <a:close/>
                </a:path>
              </a:pathLst>
            </a:custGeom>
            <a:gradFill rotWithShape="0">
              <a:gsLst>
                <a:gs pos="0">
                  <a:schemeClr val="bg1">
                    <a:gamma/>
                    <a:shade val="84706"/>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3" name="Freeform 35"/>
            <p:cNvSpPr/>
            <p:nvPr/>
          </p:nvSpPr>
          <p:spPr bwMode="hidden">
            <a:xfrm>
              <a:off x="3950" y="0"/>
              <a:ext cx="1804" cy="2464"/>
            </a:xfrm>
            <a:custGeom>
              <a:avLst/>
              <a:gdLst/>
              <a:ahLst/>
              <a:cxnLst>
                <a:cxn ang="0">
                  <a:pos x="485" y="0"/>
                </a:cxn>
                <a:cxn ang="0">
                  <a:pos x="0" y="0"/>
                </a:cxn>
                <a:cxn ang="0">
                  <a:pos x="1800" y="2464"/>
                </a:cxn>
                <a:cxn ang="0">
                  <a:pos x="1800" y="2248"/>
                </a:cxn>
                <a:cxn ang="0">
                  <a:pos x="1794" y="2248"/>
                </a:cxn>
                <a:cxn ang="0">
                  <a:pos x="485" y="0"/>
                </a:cxn>
                <a:cxn ang="0">
                  <a:pos x="485" y="0"/>
                </a:cxn>
              </a:cxnLst>
              <a:rect l="0" t="0" r="r" b="b"/>
              <a:pathLst>
                <a:path w="1800" h="2464">
                  <a:moveTo>
                    <a:pt x="485" y="0"/>
                  </a:moveTo>
                  <a:lnTo>
                    <a:pt x="0" y="0"/>
                  </a:lnTo>
                  <a:lnTo>
                    <a:pt x="1800" y="2464"/>
                  </a:lnTo>
                  <a:lnTo>
                    <a:pt x="1800" y="2248"/>
                  </a:lnTo>
                  <a:lnTo>
                    <a:pt x="1794" y="2248"/>
                  </a:lnTo>
                  <a:lnTo>
                    <a:pt x="485" y="0"/>
                  </a:lnTo>
                  <a:lnTo>
                    <a:pt x="485"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4" name="Freeform 36"/>
            <p:cNvSpPr/>
            <p:nvPr/>
          </p:nvSpPr>
          <p:spPr bwMode="hidden">
            <a:xfrm>
              <a:off x="4519" y="0"/>
              <a:ext cx="1235" cy="2074"/>
            </a:xfrm>
            <a:custGeom>
              <a:avLst/>
              <a:gdLst/>
              <a:ahLst/>
              <a:cxnLst>
                <a:cxn ang="0">
                  <a:pos x="0" y="0"/>
                </a:cxn>
                <a:cxn ang="0">
                  <a:pos x="1232" y="2074"/>
                </a:cxn>
                <a:cxn ang="0">
                  <a:pos x="1232" y="2038"/>
                </a:cxn>
                <a:cxn ang="0">
                  <a:pos x="42" y="0"/>
                </a:cxn>
                <a:cxn ang="0">
                  <a:pos x="0" y="0"/>
                </a:cxn>
                <a:cxn ang="0">
                  <a:pos x="0" y="0"/>
                </a:cxn>
              </a:cxnLst>
              <a:rect l="0" t="0" r="r" b="b"/>
              <a:pathLst>
                <a:path w="1232" h="2074">
                  <a:moveTo>
                    <a:pt x="0" y="0"/>
                  </a:moveTo>
                  <a:lnTo>
                    <a:pt x="1232" y="2074"/>
                  </a:lnTo>
                  <a:lnTo>
                    <a:pt x="1232" y="2038"/>
                  </a:lnTo>
                  <a:lnTo>
                    <a:pt x="42" y="0"/>
                  </a:lnTo>
                  <a:lnTo>
                    <a:pt x="0" y="0"/>
                  </a:lnTo>
                  <a:lnTo>
                    <a:pt x="0" y="0"/>
                  </a:lnTo>
                  <a:close/>
                </a:path>
              </a:pathLst>
            </a:custGeom>
            <a:gradFill rotWithShape="0">
              <a:gsLst>
                <a:gs pos="0">
                  <a:schemeClr val="bg1">
                    <a:gamma/>
                    <a:shade val="57647"/>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5" name="Freeform 37"/>
            <p:cNvSpPr/>
            <p:nvPr/>
          </p:nvSpPr>
          <p:spPr bwMode="hidden">
            <a:xfrm>
              <a:off x="4694" y="0"/>
              <a:ext cx="1060" cy="1936"/>
            </a:xfrm>
            <a:custGeom>
              <a:avLst/>
              <a:gdLst/>
              <a:ahLst/>
              <a:cxnLst>
                <a:cxn ang="0">
                  <a:pos x="0" y="0"/>
                </a:cxn>
                <a:cxn ang="0">
                  <a:pos x="1058" y="1936"/>
                </a:cxn>
                <a:cxn ang="0">
                  <a:pos x="1058" y="1930"/>
                </a:cxn>
                <a:cxn ang="0">
                  <a:pos x="54" y="0"/>
                </a:cxn>
                <a:cxn ang="0">
                  <a:pos x="0" y="0"/>
                </a:cxn>
                <a:cxn ang="0">
                  <a:pos x="0" y="0"/>
                </a:cxn>
              </a:cxnLst>
              <a:rect l="0" t="0" r="r" b="b"/>
              <a:pathLst>
                <a:path w="1058" h="1936">
                  <a:moveTo>
                    <a:pt x="0" y="0"/>
                  </a:moveTo>
                  <a:lnTo>
                    <a:pt x="1058" y="1936"/>
                  </a:lnTo>
                  <a:lnTo>
                    <a:pt x="1058" y="1930"/>
                  </a:lnTo>
                  <a:lnTo>
                    <a:pt x="54" y="0"/>
                  </a:lnTo>
                  <a:lnTo>
                    <a:pt x="0" y="0"/>
                  </a:lnTo>
                  <a:lnTo>
                    <a:pt x="0" y="0"/>
                  </a:lnTo>
                  <a:close/>
                </a:path>
              </a:pathLst>
            </a:custGeom>
            <a:gradFill rotWithShape="0">
              <a:gsLst>
                <a:gs pos="0">
                  <a:schemeClr val="bg1">
                    <a:gamma/>
                    <a:shade val="72549"/>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6" name="Freeform 38"/>
            <p:cNvSpPr/>
            <p:nvPr/>
          </p:nvSpPr>
          <p:spPr bwMode="hidden">
            <a:xfrm>
              <a:off x="4981" y="0"/>
              <a:ext cx="773" cy="1487"/>
            </a:xfrm>
            <a:custGeom>
              <a:avLst/>
              <a:gdLst/>
              <a:ahLst/>
              <a:cxnLst>
                <a:cxn ang="0">
                  <a:pos x="771" y="1433"/>
                </a:cxn>
                <a:cxn ang="0">
                  <a:pos x="42" y="0"/>
                </a:cxn>
                <a:cxn ang="0">
                  <a:pos x="0" y="0"/>
                </a:cxn>
                <a:cxn ang="0">
                  <a:pos x="771" y="1487"/>
                </a:cxn>
                <a:cxn ang="0">
                  <a:pos x="771" y="1433"/>
                </a:cxn>
                <a:cxn ang="0">
                  <a:pos x="771" y="1433"/>
                </a:cxn>
              </a:cxnLst>
              <a:rect l="0" t="0" r="r" b="b"/>
              <a:pathLst>
                <a:path w="771" h="1487">
                  <a:moveTo>
                    <a:pt x="771" y="1433"/>
                  </a:moveTo>
                  <a:lnTo>
                    <a:pt x="42" y="0"/>
                  </a:lnTo>
                  <a:lnTo>
                    <a:pt x="0" y="0"/>
                  </a:lnTo>
                  <a:lnTo>
                    <a:pt x="771" y="1487"/>
                  </a:lnTo>
                  <a:lnTo>
                    <a:pt x="771" y="1433"/>
                  </a:lnTo>
                  <a:lnTo>
                    <a:pt x="771" y="1433"/>
                  </a:lnTo>
                  <a:close/>
                </a:path>
              </a:pathLst>
            </a:custGeom>
            <a:gradFill rotWithShape="0">
              <a:gsLst>
                <a:gs pos="0">
                  <a:schemeClr val="bg1">
                    <a:gamma/>
                    <a:shade val="7882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1068" name="Group 39"/>
            <p:cNvGrpSpPr/>
            <p:nvPr userDrawn="1"/>
          </p:nvGrpSpPr>
          <p:grpSpPr>
            <a:xfrm>
              <a:off x="0" y="1632"/>
              <a:ext cx="5758" cy="1858"/>
              <a:chOff x="0" y="1632"/>
              <a:chExt cx="5758" cy="1858"/>
            </a:xfrm>
          </p:grpSpPr>
          <p:sp>
            <p:nvSpPr>
              <p:cNvPr id="32808" name="Freeform 40"/>
              <p:cNvSpPr/>
              <p:nvPr/>
            </p:nvSpPr>
            <p:spPr bwMode="hidden">
              <a:xfrm>
                <a:off x="0" y="1632"/>
                <a:ext cx="3670" cy="1313"/>
              </a:xfrm>
              <a:custGeom>
                <a:avLst/>
                <a:gdLst/>
                <a:ahLst/>
                <a:cxnLst>
                  <a:cxn ang="0">
                    <a:pos x="0" y="0"/>
                  </a:cxn>
                  <a:cxn ang="0">
                    <a:pos x="0" y="366"/>
                  </a:cxn>
                  <a:cxn ang="0">
                    <a:pos x="3635" y="1313"/>
                  </a:cxn>
                  <a:cxn ang="0">
                    <a:pos x="3647" y="1235"/>
                  </a:cxn>
                  <a:cxn ang="0">
                    <a:pos x="3659" y="1163"/>
                  </a:cxn>
                  <a:cxn ang="0">
                    <a:pos x="0" y="0"/>
                  </a:cxn>
                  <a:cxn ang="0">
                    <a:pos x="0" y="0"/>
                  </a:cxn>
                </a:cxnLst>
                <a:rect l="0" t="0" r="r" b="b"/>
                <a:pathLst>
                  <a:path w="3659" h="1313">
                    <a:moveTo>
                      <a:pt x="0" y="0"/>
                    </a:moveTo>
                    <a:lnTo>
                      <a:pt x="0" y="366"/>
                    </a:lnTo>
                    <a:lnTo>
                      <a:pt x="3635" y="1313"/>
                    </a:lnTo>
                    <a:lnTo>
                      <a:pt x="3647" y="1235"/>
                    </a:lnTo>
                    <a:lnTo>
                      <a:pt x="3659" y="1163"/>
                    </a:lnTo>
                    <a:lnTo>
                      <a:pt x="0" y="0"/>
                    </a:lnTo>
                    <a:lnTo>
                      <a:pt x="0" y="0"/>
                    </a:lnTo>
                    <a:close/>
                  </a:path>
                </a:pathLst>
              </a:custGeom>
              <a:gradFill rotWithShape="0">
                <a:gsLst>
                  <a:gs pos="0">
                    <a:schemeClr val="bg1">
                      <a:gamma/>
                      <a:shade val="72549"/>
                      <a:invGamma/>
                    </a:schemeClr>
                  </a:gs>
                  <a:gs pos="100000">
                    <a:schemeClr val="bg1"/>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9" name="Freeform 41"/>
              <p:cNvSpPr/>
              <p:nvPr/>
            </p:nvSpPr>
            <p:spPr bwMode="hidden">
              <a:xfrm>
                <a:off x="3646" y="2795"/>
                <a:ext cx="2112" cy="695"/>
              </a:xfrm>
              <a:custGeom>
                <a:avLst/>
                <a:gdLst/>
                <a:ahLst/>
                <a:cxnLst>
                  <a:cxn ang="0">
                    <a:pos x="2105" y="665"/>
                  </a:cxn>
                  <a:cxn ang="0">
                    <a:pos x="24" y="0"/>
                  </a:cxn>
                  <a:cxn ang="0">
                    <a:pos x="12" y="72"/>
                  </a:cxn>
                  <a:cxn ang="0">
                    <a:pos x="0" y="150"/>
                  </a:cxn>
                  <a:cxn ang="0">
                    <a:pos x="2105" y="695"/>
                  </a:cxn>
                  <a:cxn ang="0">
                    <a:pos x="2105" y="665"/>
                  </a:cxn>
                  <a:cxn ang="0">
                    <a:pos x="2105" y="665"/>
                  </a:cxn>
                </a:cxnLst>
                <a:rect l="0" t="0" r="r" b="b"/>
                <a:pathLst>
                  <a:path w="2105" h="695">
                    <a:moveTo>
                      <a:pt x="2105" y="665"/>
                    </a:moveTo>
                    <a:lnTo>
                      <a:pt x="24" y="0"/>
                    </a:lnTo>
                    <a:lnTo>
                      <a:pt x="12" y="72"/>
                    </a:lnTo>
                    <a:lnTo>
                      <a:pt x="0" y="150"/>
                    </a:lnTo>
                    <a:lnTo>
                      <a:pt x="2105" y="695"/>
                    </a:lnTo>
                    <a:lnTo>
                      <a:pt x="2105" y="665"/>
                    </a:lnTo>
                    <a:lnTo>
                      <a:pt x="2105" y="665"/>
                    </a:lnTo>
                    <a:close/>
                  </a:path>
                </a:pathLst>
              </a:custGeom>
              <a:gradFill rotWithShape="0">
                <a:gsLst>
                  <a:gs pos="0">
                    <a:schemeClr val="bg1"/>
                  </a:gs>
                  <a:gs pos="100000">
                    <a:schemeClr val="bg1">
                      <a:gamma/>
                      <a:tint val="90980"/>
                      <a:invGamma/>
                    </a:schemeClr>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sp>
        <p:nvSpPr>
          <p:cNvPr id="32810" name="Rectangle 42"/>
          <p:cNvSpPr>
            <a:spLocks noGrp="1" noChangeArrowheads="1"/>
          </p:cNvSpPr>
          <p:nvPr>
            <p:ph type="title"/>
          </p:nvPr>
        </p:nvSpPr>
        <p:spPr bwMode="auto">
          <a:xfrm>
            <a:off x="457200" y="277813"/>
            <a:ext cx="8229600" cy="1143000"/>
          </a:xfrm>
          <a:prstGeom prst="rect">
            <a:avLst/>
          </a:prstGeom>
          <a:noFill/>
          <a:ln w="9525">
            <a:noFill/>
            <a:miter lim="800000"/>
          </a:ln>
          <a:effec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32811" name="Rectangle 43"/>
          <p:cNvSpPr>
            <a:spLocks noGrp="1" noChangeArrowheads="1"/>
          </p:cNvSpPr>
          <p:nvPr>
            <p:ph type="body" idx="1"/>
          </p:nvPr>
        </p:nvSpPr>
        <p:spPr bwMode="auto">
          <a:xfrm>
            <a:off x="457200" y="1600200"/>
            <a:ext cx="8229600" cy="4530725"/>
          </a:xfrm>
          <a:prstGeom prst="rect">
            <a:avLst/>
          </a:prstGeom>
          <a:noFill/>
          <a:ln w="9525">
            <a:noFill/>
            <a:miter lim="800000"/>
          </a:ln>
          <a:effec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32812" name="Rectangle 44"/>
          <p:cNvSpPr>
            <a:spLocks noGrp="1" noChangeArrowheads="1"/>
          </p:cNvSpPr>
          <p:nvPr>
            <p:ph type="dt" sz="half" idx="2"/>
          </p:nvPr>
        </p:nvSpPr>
        <p:spPr bwMode="auto">
          <a:xfrm>
            <a:off x="457200" y="6243638"/>
            <a:ext cx="21336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effectLst>
                  <a:outerShdw blurRad="38100" dist="38100" dir="2700000" algn="tl">
                    <a:srgbClr val="000000"/>
                  </a:outerShdw>
                </a:effectLst>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32813" name="Rectangle 4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defRPr sz="1200">
                <a:effectLst>
                  <a:outerShdw blurRad="38100" dist="38100" dir="2700000" algn="tl">
                    <a:srgbClr val="000000"/>
                  </a:outerShdw>
                </a:effectLst>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32814" name="Rectangle 46"/>
          <p:cNvSpPr>
            <a:spLocks noGrp="1" noChangeArrowheads="1"/>
          </p:cNvSpPr>
          <p:nvPr>
            <p:ph type="sldNum" sz="quarter" idx="4"/>
          </p:nvPr>
        </p:nvSpPr>
        <p:spPr bwMode="auto">
          <a:xfrm>
            <a:off x="6553200" y="6243638"/>
            <a:ext cx="21336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effectLst>
                  <a:outerShdw blurRad="38100" dist="38100" dir="2700000" algn="tl">
                    <a:srgbClr val="000000"/>
                  </a:outerShdw>
                </a:effectLst>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 bg1="dk2" tx1="lt1" bg2="dk1"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2"/>
        </a:buBlip>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13"/>
        </a:buBlip>
        <a:defRPr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14"/>
        </a:buBlip>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folHlink"/>
        </a:buClr>
        <a:buSzPct val="90000"/>
        <a:buFont typeface="Wingdings" panose="05000000000000000000" pitchFamily="2" charset="2"/>
        <a:buBlip>
          <a:blip r:embed="rId14"/>
        </a:buBlip>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folHlink"/>
        </a:buClr>
        <a:buSzPct val="90000"/>
        <a:buFont typeface="Wingdings" panose="05000000000000000000" pitchFamily="2" charset="2"/>
        <a:buBlip>
          <a:blip r:embed="rId14"/>
        </a:buBlip>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folHlink"/>
        </a:buClr>
        <a:buSzPct val="90000"/>
        <a:buFont typeface="Wingdings" panose="05000000000000000000" pitchFamily="2" charset="2"/>
        <a:buBlip>
          <a:blip r:embed="rId14"/>
        </a:buBlip>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folHlink"/>
        </a:buClr>
        <a:buSzPct val="90000"/>
        <a:buFont typeface="Wingdings" panose="05000000000000000000" pitchFamily="2" charset="2"/>
        <a:buBlip>
          <a:blip r:embed="rId14"/>
        </a:buBlip>
        <a:defRPr sz="2000">
          <a:solidFill>
            <a:schemeClr val="tx1"/>
          </a:solidFill>
          <a:effectLst>
            <a:outerShdw blurRad="38100" dist="38100" dir="2700000" algn="tl">
              <a:srgbClr val="00000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58"/>
            </a:gs>
            <a:gs pos="100000">
              <a:schemeClr val="bg1"/>
            </a:gs>
          </a:gsLst>
          <a:lin ang="2700000" scaled="1"/>
          <a:tileRect/>
        </a:gradFill>
        <a:effectLst/>
      </p:bgPr>
    </p:bg>
    <p:spTree>
      <p:nvGrpSpPr>
        <p:cNvPr id="1" name=""/>
        <p:cNvGrpSpPr/>
        <p:nvPr/>
      </p:nvGrpSpPr>
      <p:grpSpPr/>
      <p:grpSp>
        <p:nvGrpSpPr>
          <p:cNvPr id="1026" name="Group 2"/>
          <p:cNvGrpSpPr/>
          <p:nvPr/>
        </p:nvGrpSpPr>
        <p:grpSpPr>
          <a:xfrm>
            <a:off x="0" y="0"/>
            <a:ext cx="9144000" cy="6856413"/>
            <a:chOff x="0" y="0"/>
            <a:chExt cx="5760" cy="4319"/>
          </a:xfrm>
        </p:grpSpPr>
        <p:sp>
          <p:nvSpPr>
            <p:cNvPr id="32771" name="Freeform 3"/>
            <p:cNvSpPr/>
            <p:nvPr/>
          </p:nvSpPr>
          <p:spPr bwMode="hidden">
            <a:xfrm>
              <a:off x="0" y="12"/>
              <a:ext cx="5758" cy="3273"/>
            </a:xfrm>
            <a:custGeom>
              <a:avLst/>
              <a:gdLst/>
              <a:ahLst/>
              <a:cxnLst>
                <a:cxn ang="0">
                  <a:pos x="3193" y="1816"/>
                </a:cxn>
                <a:cxn ang="0">
                  <a:pos x="0" y="0"/>
                </a:cxn>
                <a:cxn ang="0">
                  <a:pos x="0" y="522"/>
                </a:cxn>
                <a:cxn ang="0">
                  <a:pos x="3037" y="1978"/>
                </a:cxn>
                <a:cxn ang="0">
                  <a:pos x="5740" y="3273"/>
                </a:cxn>
                <a:cxn ang="0">
                  <a:pos x="5740" y="3267"/>
                </a:cxn>
                <a:cxn ang="0">
                  <a:pos x="3193" y="1816"/>
                </a:cxn>
                <a:cxn ang="0">
                  <a:pos x="3193" y="1816"/>
                </a:cxn>
              </a:cxnLst>
              <a:rect l="0" t="0" r="r" b="b"/>
              <a:pathLst>
                <a:path w="5740" h="3273">
                  <a:moveTo>
                    <a:pt x="3193" y="1816"/>
                  </a:moveTo>
                  <a:lnTo>
                    <a:pt x="0" y="0"/>
                  </a:lnTo>
                  <a:lnTo>
                    <a:pt x="0" y="522"/>
                  </a:lnTo>
                  <a:lnTo>
                    <a:pt x="3037" y="1978"/>
                  </a:lnTo>
                  <a:lnTo>
                    <a:pt x="5740" y="3273"/>
                  </a:lnTo>
                  <a:lnTo>
                    <a:pt x="5740" y="3267"/>
                  </a:lnTo>
                  <a:lnTo>
                    <a:pt x="3193" y="1816"/>
                  </a:lnTo>
                  <a:lnTo>
                    <a:pt x="3193" y="1816"/>
                  </a:lnTo>
                  <a:close/>
                </a:path>
              </a:pathLst>
            </a:custGeom>
            <a:gradFill rotWithShape="0">
              <a:gsLst>
                <a:gs pos="0">
                  <a:schemeClr val="bg2">
                    <a:gamma/>
                    <a:shade val="63529"/>
                    <a:invGamma/>
                  </a:schemeClr>
                </a:gs>
                <a:gs pos="100000">
                  <a:schemeClr val="bg2"/>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72" name="Freeform 4"/>
            <p:cNvSpPr/>
            <p:nvPr/>
          </p:nvSpPr>
          <p:spPr bwMode="hidden">
            <a:xfrm>
              <a:off x="149" y="0"/>
              <a:ext cx="5609" cy="3243"/>
            </a:xfrm>
            <a:custGeom>
              <a:avLst/>
              <a:gdLst/>
              <a:ahLst/>
              <a:cxnLst>
                <a:cxn ang="0">
                  <a:pos x="3163" y="1714"/>
                </a:cxn>
                <a:cxn ang="0">
                  <a:pos x="431" y="0"/>
                </a:cxn>
                <a:cxn ang="0">
                  <a:pos x="0" y="0"/>
                </a:cxn>
                <a:cxn ang="0">
                  <a:pos x="3086" y="1786"/>
                </a:cxn>
                <a:cxn ang="0">
                  <a:pos x="5591" y="3243"/>
                </a:cxn>
                <a:cxn ang="0">
                  <a:pos x="5591" y="3237"/>
                </a:cxn>
                <a:cxn ang="0">
                  <a:pos x="3163" y="1714"/>
                </a:cxn>
                <a:cxn ang="0">
                  <a:pos x="3163" y="1714"/>
                </a:cxn>
              </a:cxnLst>
              <a:rect l="0" t="0" r="r" b="b"/>
              <a:pathLst>
                <a:path w="5591" h="3243">
                  <a:moveTo>
                    <a:pt x="3163" y="1714"/>
                  </a:moveTo>
                  <a:lnTo>
                    <a:pt x="431" y="0"/>
                  </a:lnTo>
                  <a:lnTo>
                    <a:pt x="0" y="0"/>
                  </a:lnTo>
                  <a:lnTo>
                    <a:pt x="3086" y="1786"/>
                  </a:lnTo>
                  <a:lnTo>
                    <a:pt x="5591" y="3243"/>
                  </a:lnTo>
                  <a:lnTo>
                    <a:pt x="5591" y="3237"/>
                  </a:lnTo>
                  <a:lnTo>
                    <a:pt x="3163" y="1714"/>
                  </a:lnTo>
                  <a:lnTo>
                    <a:pt x="3163" y="1714"/>
                  </a:lnTo>
                  <a:close/>
                </a:path>
              </a:pathLst>
            </a:custGeom>
            <a:gradFill rotWithShape="0">
              <a:gsLst>
                <a:gs pos="0">
                  <a:schemeClr val="bg1">
                    <a:gamma/>
                    <a:shade val="6078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73" name="Freeform 5"/>
            <p:cNvSpPr/>
            <p:nvPr/>
          </p:nvSpPr>
          <p:spPr bwMode="hidden">
            <a:xfrm>
              <a:off x="0" y="3433"/>
              <a:ext cx="4038" cy="191"/>
            </a:xfrm>
            <a:custGeom>
              <a:avLst/>
              <a:gdLst/>
              <a:ahLst/>
              <a:cxnLst>
                <a:cxn ang="0">
                  <a:pos x="0" y="156"/>
                </a:cxn>
                <a:cxn ang="0">
                  <a:pos x="4042" y="192"/>
                </a:cxn>
                <a:cxn ang="0">
                  <a:pos x="4042" y="144"/>
                </a:cxn>
                <a:cxn ang="0">
                  <a:pos x="0" y="0"/>
                </a:cxn>
                <a:cxn ang="0">
                  <a:pos x="0" y="156"/>
                </a:cxn>
                <a:cxn ang="0">
                  <a:pos x="0" y="156"/>
                </a:cxn>
              </a:cxnLst>
              <a:rect l="0" t="0" r="r" b="b"/>
              <a:pathLst>
                <a:path w="4042" h="192">
                  <a:moveTo>
                    <a:pt x="0" y="156"/>
                  </a:moveTo>
                  <a:lnTo>
                    <a:pt x="4042" y="192"/>
                  </a:lnTo>
                  <a:lnTo>
                    <a:pt x="4042" y="144"/>
                  </a:lnTo>
                  <a:lnTo>
                    <a:pt x="0" y="0"/>
                  </a:lnTo>
                  <a:lnTo>
                    <a:pt x="0" y="156"/>
                  </a:lnTo>
                  <a:lnTo>
                    <a:pt x="0" y="156"/>
                  </a:lnTo>
                  <a:close/>
                </a:path>
              </a:pathLst>
            </a:custGeom>
            <a:gradFill rotWithShape="0">
              <a:gsLst>
                <a:gs pos="0">
                  <a:schemeClr val="bg2">
                    <a:gamma/>
                    <a:shade val="75686"/>
                    <a:invGamma/>
                  </a:schemeClr>
                </a:gs>
                <a:gs pos="100000">
                  <a:schemeClr val="bg2"/>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5" name="Freeform 6"/>
            <p:cNvSpPr/>
            <p:nvPr/>
          </p:nvSpPr>
          <p:spPr>
            <a:xfrm>
              <a:off x="4038" y="3577"/>
              <a:ext cx="1720" cy="65"/>
            </a:xfrm>
            <a:custGeom>
              <a:avLst/>
              <a:gdLst/>
              <a:ahLst/>
              <a:cxnLst>
                <a:cxn ang="0">
                  <a:pos x="1670" y="40"/>
                </a:cxn>
                <a:cxn ang="0">
                  <a:pos x="1670" y="34"/>
                </a:cxn>
                <a:cxn ang="0">
                  <a:pos x="0" y="0"/>
                </a:cxn>
                <a:cxn ang="0">
                  <a:pos x="0" y="33"/>
                </a:cxn>
                <a:cxn ang="0">
                  <a:pos x="1670" y="40"/>
                </a:cxn>
                <a:cxn ang="0">
                  <a:pos x="1670" y="40"/>
                </a:cxn>
              </a:cxnLst>
              <a:pathLst>
                <a:path w="1722" h="66">
                  <a:moveTo>
                    <a:pt x="1722" y="66"/>
                  </a:moveTo>
                  <a:lnTo>
                    <a:pt x="1722" y="60"/>
                  </a:lnTo>
                  <a:lnTo>
                    <a:pt x="0" y="0"/>
                  </a:lnTo>
                  <a:lnTo>
                    <a:pt x="0" y="48"/>
                  </a:lnTo>
                  <a:lnTo>
                    <a:pt x="1722" y="66"/>
                  </a:lnTo>
                  <a:close/>
                </a:path>
              </a:pathLst>
            </a:custGeom>
            <a:gradFill rotWithShape="0">
              <a:gsLst>
                <a:gs pos="0">
                  <a:schemeClr val="bg2">
                    <a:alpha val="100000"/>
                  </a:schemeClr>
                </a:gs>
                <a:gs pos="100000">
                  <a:schemeClr val="bg1">
                    <a:alpha val="100000"/>
                  </a:schemeClr>
                </a:gs>
              </a:gsLst>
              <a:lin ang="0" scaled="1"/>
              <a:tileRect/>
            </a:gradFill>
            <a:ln w="9525">
              <a:noFill/>
            </a:ln>
          </p:spPr>
          <p:txBody>
            <a:bodyPr/>
            <a:p>
              <a:endParaRPr lang="zh-CN" altLang="en-US"/>
            </a:p>
          </p:txBody>
        </p:sp>
        <p:sp>
          <p:nvSpPr>
            <p:cNvPr id="32775" name="Freeform 7"/>
            <p:cNvSpPr/>
            <p:nvPr/>
          </p:nvSpPr>
          <p:spPr bwMode="hidden">
            <a:xfrm>
              <a:off x="0" y="3726"/>
              <a:ext cx="4784" cy="329"/>
            </a:xfrm>
            <a:custGeom>
              <a:avLst/>
              <a:gdLst/>
              <a:ahLst/>
              <a:cxnLst>
                <a:cxn ang="0">
                  <a:pos x="0" y="329"/>
                </a:cxn>
                <a:cxn ang="0">
                  <a:pos x="4789" y="77"/>
                </a:cxn>
                <a:cxn ang="0">
                  <a:pos x="4789" y="0"/>
                </a:cxn>
                <a:cxn ang="0">
                  <a:pos x="0" y="107"/>
                </a:cxn>
                <a:cxn ang="0">
                  <a:pos x="0" y="329"/>
                </a:cxn>
                <a:cxn ang="0">
                  <a:pos x="0" y="329"/>
                </a:cxn>
              </a:cxnLst>
              <a:rect l="0" t="0" r="r" b="b"/>
              <a:pathLst>
                <a:path w="4789" h="329">
                  <a:moveTo>
                    <a:pt x="0" y="329"/>
                  </a:moveTo>
                  <a:lnTo>
                    <a:pt x="4789" y="77"/>
                  </a:lnTo>
                  <a:lnTo>
                    <a:pt x="4789" y="0"/>
                  </a:lnTo>
                  <a:lnTo>
                    <a:pt x="0" y="107"/>
                  </a:lnTo>
                  <a:lnTo>
                    <a:pt x="0" y="329"/>
                  </a:lnTo>
                  <a:lnTo>
                    <a:pt x="0" y="329"/>
                  </a:lnTo>
                  <a:close/>
                </a:path>
              </a:pathLst>
            </a:custGeom>
            <a:gradFill rotWithShape="0">
              <a:gsLst>
                <a:gs pos="0">
                  <a:schemeClr val="bg1">
                    <a:gamma/>
                    <a:shade val="81961"/>
                    <a:invGamma/>
                  </a:schemeClr>
                </a:gs>
                <a:gs pos="100000">
                  <a:schemeClr val="bg1"/>
                </a:gs>
              </a:gsLst>
              <a:lin ang="0" scaled="1"/>
            </a:gradFill>
            <a:ln w="9525" cap="flat" cmpd="sng">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7" name="Freeform 8"/>
            <p:cNvSpPr/>
            <p:nvPr/>
          </p:nvSpPr>
          <p:spPr>
            <a:xfrm>
              <a:off x="4784" y="3702"/>
              <a:ext cx="974" cy="101"/>
            </a:xfrm>
            <a:custGeom>
              <a:avLst/>
              <a:gdLst/>
              <a:ahLst/>
              <a:cxnLst>
                <a:cxn ang="0">
                  <a:pos x="949" y="48"/>
                </a:cxn>
                <a:cxn ang="0">
                  <a:pos x="949" y="0"/>
                </a:cxn>
                <a:cxn ang="0">
                  <a:pos x="0" y="24"/>
                </a:cxn>
                <a:cxn ang="0">
                  <a:pos x="0" y="101"/>
                </a:cxn>
                <a:cxn ang="0">
                  <a:pos x="949" y="48"/>
                </a:cxn>
                <a:cxn ang="0">
                  <a:pos x="949" y="48"/>
                </a:cxn>
              </a:cxnLst>
              <a:pathLst>
                <a:path w="975" h="101">
                  <a:moveTo>
                    <a:pt x="975" y="48"/>
                  </a:moveTo>
                  <a:lnTo>
                    <a:pt x="975" y="0"/>
                  </a:lnTo>
                  <a:lnTo>
                    <a:pt x="0" y="24"/>
                  </a:lnTo>
                  <a:lnTo>
                    <a:pt x="0" y="101"/>
                  </a:lnTo>
                  <a:lnTo>
                    <a:pt x="975" y="48"/>
                  </a:lnTo>
                  <a:close/>
                </a:path>
              </a:pathLst>
            </a:custGeom>
            <a:solidFill>
              <a:schemeClr val="bg1">
                <a:alpha val="100000"/>
              </a:schemeClr>
            </a:solidFill>
            <a:ln w="9525">
              <a:noFill/>
            </a:ln>
          </p:spPr>
          <p:txBody>
            <a:bodyPr/>
            <a:p>
              <a:endParaRPr lang="zh-CN" altLang="en-US"/>
            </a:p>
          </p:txBody>
        </p:sp>
        <p:sp>
          <p:nvSpPr>
            <p:cNvPr id="1038" name="Freeform 9"/>
            <p:cNvSpPr/>
            <p:nvPr/>
          </p:nvSpPr>
          <p:spPr>
            <a:xfrm>
              <a:off x="3619" y="3815"/>
              <a:ext cx="2139" cy="198"/>
            </a:xfrm>
            <a:custGeom>
              <a:avLst/>
              <a:gdLst/>
              <a:ahLst/>
              <a:cxnLst>
                <a:cxn ang="0">
                  <a:pos x="2089" y="0"/>
                </a:cxn>
                <a:cxn ang="0">
                  <a:pos x="0" y="156"/>
                </a:cxn>
                <a:cxn ang="0">
                  <a:pos x="0" y="198"/>
                </a:cxn>
                <a:cxn ang="0">
                  <a:pos x="2089" y="0"/>
                </a:cxn>
                <a:cxn ang="0">
                  <a:pos x="2089" y="0"/>
                </a:cxn>
              </a:cxnLst>
              <a:pathLst>
                <a:path w="2141" h="198">
                  <a:moveTo>
                    <a:pt x="2141" y="0"/>
                  </a:moveTo>
                  <a:lnTo>
                    <a:pt x="0" y="156"/>
                  </a:lnTo>
                  <a:lnTo>
                    <a:pt x="0" y="198"/>
                  </a:lnTo>
                  <a:lnTo>
                    <a:pt x="2141" y="0"/>
                  </a:lnTo>
                  <a:close/>
                </a:path>
              </a:pathLst>
            </a:custGeom>
            <a:solidFill>
              <a:schemeClr val="bg1">
                <a:alpha val="100000"/>
              </a:schemeClr>
            </a:solidFill>
            <a:ln w="9525">
              <a:noFill/>
            </a:ln>
          </p:spPr>
          <p:txBody>
            <a:bodyPr/>
            <a:p>
              <a:endParaRPr lang="zh-CN" altLang="en-US"/>
            </a:p>
          </p:txBody>
        </p:sp>
        <p:sp>
          <p:nvSpPr>
            <p:cNvPr id="32778" name="Freeform 10"/>
            <p:cNvSpPr/>
            <p:nvPr/>
          </p:nvSpPr>
          <p:spPr bwMode="hidden">
            <a:xfrm>
              <a:off x="0" y="3971"/>
              <a:ext cx="3619" cy="348"/>
            </a:xfrm>
            <a:custGeom>
              <a:avLst/>
              <a:gdLst/>
              <a:ahLst/>
              <a:cxnLst>
                <a:cxn ang="0">
                  <a:pos x="0" y="348"/>
                </a:cxn>
                <a:cxn ang="0">
                  <a:pos x="311" y="348"/>
                </a:cxn>
                <a:cxn ang="0">
                  <a:pos x="3623" y="42"/>
                </a:cxn>
                <a:cxn ang="0">
                  <a:pos x="3623" y="0"/>
                </a:cxn>
                <a:cxn ang="0">
                  <a:pos x="0" y="264"/>
                </a:cxn>
                <a:cxn ang="0">
                  <a:pos x="0" y="348"/>
                </a:cxn>
                <a:cxn ang="0">
                  <a:pos x="0" y="348"/>
                </a:cxn>
              </a:cxnLst>
              <a:rect l="0" t="0" r="r" b="b"/>
              <a:pathLst>
                <a:path w="3623" h="348">
                  <a:moveTo>
                    <a:pt x="0" y="348"/>
                  </a:moveTo>
                  <a:lnTo>
                    <a:pt x="311" y="348"/>
                  </a:lnTo>
                  <a:lnTo>
                    <a:pt x="3623" y="42"/>
                  </a:lnTo>
                  <a:lnTo>
                    <a:pt x="3623" y="0"/>
                  </a:lnTo>
                  <a:lnTo>
                    <a:pt x="0" y="264"/>
                  </a:lnTo>
                  <a:lnTo>
                    <a:pt x="0" y="348"/>
                  </a:lnTo>
                  <a:lnTo>
                    <a:pt x="0" y="348"/>
                  </a:lnTo>
                  <a:close/>
                </a:path>
              </a:pathLst>
            </a:custGeom>
            <a:gradFill rotWithShape="0">
              <a:gsLst>
                <a:gs pos="0">
                  <a:schemeClr val="bg1">
                    <a:gamma/>
                    <a:shade val="72549"/>
                    <a:invGamma/>
                  </a:schemeClr>
                </a:gs>
                <a:gs pos="100000">
                  <a:schemeClr val="bg1"/>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0" name="Freeform 11"/>
            <p:cNvSpPr/>
            <p:nvPr/>
          </p:nvSpPr>
          <p:spPr>
            <a:xfrm>
              <a:off x="2097" y="4043"/>
              <a:ext cx="2514" cy="276"/>
            </a:xfrm>
            <a:custGeom>
              <a:avLst/>
              <a:gdLst/>
              <a:ahLst/>
              <a:cxnLst>
                <a:cxn ang="0">
                  <a:pos x="2104" y="276"/>
                </a:cxn>
                <a:cxn ang="0">
                  <a:pos x="2439" y="204"/>
                </a:cxn>
                <a:cxn ang="0">
                  <a:pos x="2182" y="0"/>
                </a:cxn>
                <a:cxn ang="0">
                  <a:pos x="0" y="276"/>
                </a:cxn>
                <a:cxn ang="0">
                  <a:pos x="2104" y="276"/>
                </a:cxn>
                <a:cxn ang="0">
                  <a:pos x="2104" y="276"/>
                </a:cxn>
              </a:cxnLst>
              <a:pathLst>
                <a:path w="2517" h="276">
                  <a:moveTo>
                    <a:pt x="2182" y="276"/>
                  </a:moveTo>
                  <a:lnTo>
                    <a:pt x="2517" y="204"/>
                  </a:lnTo>
                  <a:lnTo>
                    <a:pt x="2260" y="0"/>
                  </a:lnTo>
                  <a:lnTo>
                    <a:pt x="0" y="276"/>
                  </a:lnTo>
                  <a:lnTo>
                    <a:pt x="2182" y="276"/>
                  </a:lnTo>
                  <a:close/>
                </a:path>
              </a:pathLst>
            </a:custGeom>
            <a:solidFill>
              <a:schemeClr val="bg1">
                <a:alpha val="100000"/>
              </a:schemeClr>
            </a:solidFill>
            <a:ln w="9525">
              <a:noFill/>
            </a:ln>
          </p:spPr>
          <p:txBody>
            <a:bodyPr/>
            <a:p>
              <a:endParaRPr lang="zh-CN" altLang="en-US"/>
            </a:p>
          </p:txBody>
        </p:sp>
        <p:sp>
          <p:nvSpPr>
            <p:cNvPr id="32780" name="Freeform 12"/>
            <p:cNvSpPr/>
            <p:nvPr/>
          </p:nvSpPr>
          <p:spPr bwMode="hidden">
            <a:xfrm>
              <a:off x="4354" y="3869"/>
              <a:ext cx="1404" cy="378"/>
            </a:xfrm>
            <a:custGeom>
              <a:avLst/>
              <a:gdLst/>
              <a:ahLst/>
              <a:cxnLst>
                <a:cxn ang="0">
                  <a:pos x="1405" y="126"/>
                </a:cxn>
                <a:cxn ang="0">
                  <a:pos x="1405" y="0"/>
                </a:cxn>
                <a:cxn ang="0">
                  <a:pos x="0" y="174"/>
                </a:cxn>
                <a:cxn ang="0">
                  <a:pos x="257" y="378"/>
                </a:cxn>
                <a:cxn ang="0">
                  <a:pos x="1405" y="126"/>
                </a:cxn>
                <a:cxn ang="0">
                  <a:pos x="1405" y="126"/>
                </a:cxn>
              </a:cxnLst>
              <a:rect l="0" t="0" r="r" b="b"/>
              <a:pathLst>
                <a:path w="1405" h="378">
                  <a:moveTo>
                    <a:pt x="1405" y="126"/>
                  </a:moveTo>
                  <a:lnTo>
                    <a:pt x="1405" y="0"/>
                  </a:lnTo>
                  <a:lnTo>
                    <a:pt x="0" y="174"/>
                  </a:lnTo>
                  <a:lnTo>
                    <a:pt x="257" y="378"/>
                  </a:lnTo>
                  <a:lnTo>
                    <a:pt x="1405" y="126"/>
                  </a:lnTo>
                  <a:lnTo>
                    <a:pt x="1405" y="126"/>
                  </a:lnTo>
                  <a:close/>
                </a:path>
              </a:pathLst>
            </a:custGeom>
            <a:gradFill rotWithShape="0">
              <a:gsLst>
                <a:gs pos="0">
                  <a:schemeClr val="bg1"/>
                </a:gs>
                <a:gs pos="100000">
                  <a:schemeClr val="bg1">
                    <a:gamma/>
                    <a:tint val="96863"/>
                    <a:invGamma/>
                  </a:schemeClr>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2" name="Freeform 13"/>
            <p:cNvSpPr/>
            <p:nvPr/>
          </p:nvSpPr>
          <p:spPr>
            <a:xfrm>
              <a:off x="5030" y="3151"/>
              <a:ext cx="728" cy="240"/>
            </a:xfrm>
            <a:custGeom>
              <a:avLst/>
              <a:gdLst/>
              <a:ahLst/>
              <a:cxnLst>
                <a:cxn ang="0">
                  <a:pos x="703" y="240"/>
                </a:cxn>
                <a:cxn ang="0">
                  <a:pos x="0" y="0"/>
                </a:cxn>
                <a:cxn ang="0">
                  <a:pos x="0" y="6"/>
                </a:cxn>
                <a:cxn ang="0">
                  <a:pos x="703" y="240"/>
                </a:cxn>
                <a:cxn ang="0">
                  <a:pos x="703" y="240"/>
                </a:cxn>
              </a:cxnLst>
              <a:pathLst>
                <a:path w="729" h="240">
                  <a:moveTo>
                    <a:pt x="729" y="240"/>
                  </a:moveTo>
                  <a:lnTo>
                    <a:pt x="0" y="0"/>
                  </a:lnTo>
                  <a:lnTo>
                    <a:pt x="0" y="6"/>
                  </a:lnTo>
                  <a:lnTo>
                    <a:pt x="729" y="240"/>
                  </a:lnTo>
                  <a:close/>
                </a:path>
              </a:pathLst>
            </a:custGeom>
            <a:solidFill>
              <a:schemeClr val="bg1">
                <a:alpha val="100000"/>
              </a:schemeClr>
            </a:solidFill>
            <a:ln w="9525">
              <a:noFill/>
            </a:ln>
          </p:spPr>
          <p:txBody>
            <a:bodyPr/>
            <a:p>
              <a:endParaRPr lang="zh-CN" altLang="en-US"/>
            </a:p>
          </p:txBody>
        </p:sp>
        <p:sp>
          <p:nvSpPr>
            <p:cNvPr id="32782" name="Freeform 14"/>
            <p:cNvSpPr/>
            <p:nvPr/>
          </p:nvSpPr>
          <p:spPr bwMode="hidden">
            <a:xfrm>
              <a:off x="0" y="1486"/>
              <a:ext cx="5030" cy="1671"/>
            </a:xfrm>
            <a:custGeom>
              <a:avLst/>
              <a:gdLst/>
              <a:ahLst/>
              <a:cxnLst>
                <a:cxn ang="0">
                  <a:pos x="0" y="72"/>
                </a:cxn>
                <a:cxn ang="0">
                  <a:pos x="5035" y="1672"/>
                </a:cxn>
                <a:cxn ang="0">
                  <a:pos x="5035" y="1666"/>
                </a:cxn>
                <a:cxn ang="0">
                  <a:pos x="0" y="0"/>
                </a:cxn>
                <a:cxn ang="0">
                  <a:pos x="0" y="72"/>
                </a:cxn>
                <a:cxn ang="0">
                  <a:pos x="0" y="72"/>
                </a:cxn>
              </a:cxnLst>
              <a:rect l="0" t="0" r="r" b="b"/>
              <a:pathLst>
                <a:path w="5035" h="1672">
                  <a:moveTo>
                    <a:pt x="0" y="72"/>
                  </a:moveTo>
                  <a:lnTo>
                    <a:pt x="5035" y="1672"/>
                  </a:lnTo>
                  <a:lnTo>
                    <a:pt x="5035" y="1666"/>
                  </a:lnTo>
                  <a:lnTo>
                    <a:pt x="0" y="0"/>
                  </a:lnTo>
                  <a:lnTo>
                    <a:pt x="0" y="72"/>
                  </a:lnTo>
                  <a:lnTo>
                    <a:pt x="0" y="72"/>
                  </a:lnTo>
                  <a:close/>
                </a:path>
              </a:pathLst>
            </a:custGeom>
            <a:gradFill rotWithShape="0">
              <a:gsLst>
                <a:gs pos="0">
                  <a:schemeClr val="bg1">
                    <a:gamma/>
                    <a:shade val="54510"/>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4" name="Freeform 15"/>
            <p:cNvSpPr/>
            <p:nvPr/>
          </p:nvSpPr>
          <p:spPr>
            <a:xfrm>
              <a:off x="5030" y="3049"/>
              <a:ext cx="728" cy="318"/>
            </a:xfrm>
            <a:custGeom>
              <a:avLst/>
              <a:gdLst/>
              <a:ahLst/>
              <a:cxnLst>
                <a:cxn ang="0">
                  <a:pos x="703" y="318"/>
                </a:cxn>
                <a:cxn ang="0">
                  <a:pos x="703" y="312"/>
                </a:cxn>
                <a:cxn ang="0">
                  <a:pos x="0" y="0"/>
                </a:cxn>
                <a:cxn ang="0">
                  <a:pos x="0" y="54"/>
                </a:cxn>
                <a:cxn ang="0">
                  <a:pos x="703" y="318"/>
                </a:cxn>
                <a:cxn ang="0">
                  <a:pos x="703" y="318"/>
                </a:cxn>
              </a:cxnLst>
              <a:pathLst>
                <a:path w="729" h="318">
                  <a:moveTo>
                    <a:pt x="729" y="318"/>
                  </a:moveTo>
                  <a:lnTo>
                    <a:pt x="729" y="312"/>
                  </a:lnTo>
                  <a:lnTo>
                    <a:pt x="0" y="0"/>
                  </a:lnTo>
                  <a:lnTo>
                    <a:pt x="0" y="54"/>
                  </a:lnTo>
                  <a:lnTo>
                    <a:pt x="729" y="318"/>
                  </a:lnTo>
                  <a:close/>
                </a:path>
              </a:pathLst>
            </a:custGeom>
            <a:gradFill rotWithShape="0">
              <a:gsLst>
                <a:gs pos="0">
                  <a:schemeClr val="bg2">
                    <a:alpha val="100000"/>
                  </a:schemeClr>
                </a:gs>
                <a:gs pos="100000">
                  <a:schemeClr val="bg1">
                    <a:alpha val="100000"/>
                  </a:schemeClr>
                </a:gs>
              </a:gsLst>
              <a:lin ang="0" scaled="1"/>
              <a:tileRect/>
            </a:gradFill>
            <a:ln w="9525">
              <a:noFill/>
            </a:ln>
          </p:spPr>
          <p:txBody>
            <a:bodyPr/>
            <a:p>
              <a:endParaRPr lang="zh-CN" altLang="en-US"/>
            </a:p>
          </p:txBody>
        </p:sp>
        <p:sp>
          <p:nvSpPr>
            <p:cNvPr id="32784" name="Freeform 16"/>
            <p:cNvSpPr/>
            <p:nvPr/>
          </p:nvSpPr>
          <p:spPr bwMode="hidden">
            <a:xfrm>
              <a:off x="0" y="916"/>
              <a:ext cx="5030" cy="2187"/>
            </a:xfrm>
            <a:custGeom>
              <a:avLst/>
              <a:gdLst/>
              <a:ahLst/>
              <a:cxnLst>
                <a:cxn ang="0">
                  <a:pos x="0" y="396"/>
                </a:cxn>
                <a:cxn ang="0">
                  <a:pos x="5035" y="2188"/>
                </a:cxn>
                <a:cxn ang="0">
                  <a:pos x="5035" y="2134"/>
                </a:cxn>
                <a:cxn ang="0">
                  <a:pos x="0" y="0"/>
                </a:cxn>
                <a:cxn ang="0">
                  <a:pos x="0" y="396"/>
                </a:cxn>
                <a:cxn ang="0">
                  <a:pos x="0" y="396"/>
                </a:cxn>
              </a:cxnLst>
              <a:rect l="0" t="0" r="r" b="b"/>
              <a:pathLst>
                <a:path w="5035" h="2188">
                  <a:moveTo>
                    <a:pt x="0" y="396"/>
                  </a:moveTo>
                  <a:lnTo>
                    <a:pt x="5035" y="2188"/>
                  </a:lnTo>
                  <a:lnTo>
                    <a:pt x="5035" y="2134"/>
                  </a:lnTo>
                  <a:lnTo>
                    <a:pt x="0" y="0"/>
                  </a:lnTo>
                  <a:lnTo>
                    <a:pt x="0" y="396"/>
                  </a:lnTo>
                  <a:lnTo>
                    <a:pt x="0" y="396"/>
                  </a:lnTo>
                  <a:close/>
                </a:path>
              </a:pathLst>
            </a:custGeom>
            <a:gradFill rotWithShape="0">
              <a:gsLst>
                <a:gs pos="0">
                  <a:schemeClr val="bg2">
                    <a:gamma/>
                    <a:shade val="66667"/>
                    <a:invGamma/>
                  </a:schemeClr>
                </a:gs>
                <a:gs pos="100000">
                  <a:schemeClr val="bg2"/>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85" name="Freeform 17"/>
            <p:cNvSpPr/>
            <p:nvPr/>
          </p:nvSpPr>
          <p:spPr bwMode="hidden">
            <a:xfrm>
              <a:off x="2294" y="0"/>
              <a:ext cx="3159" cy="2725"/>
            </a:xfrm>
            <a:custGeom>
              <a:avLst/>
              <a:gdLst/>
              <a:ahLst/>
              <a:cxnLst>
                <a:cxn ang="0">
                  <a:pos x="0" y="0"/>
                </a:cxn>
                <a:cxn ang="0">
                  <a:pos x="3145" y="2727"/>
                </a:cxn>
                <a:cxn ang="0">
                  <a:pos x="3163" y="2704"/>
                </a:cxn>
                <a:cxn ang="0">
                  <a:pos x="102" y="0"/>
                </a:cxn>
                <a:cxn ang="0">
                  <a:pos x="0" y="0"/>
                </a:cxn>
                <a:cxn ang="0">
                  <a:pos x="0" y="0"/>
                </a:cxn>
              </a:cxnLst>
              <a:rect l="0" t="0" r="r" b="b"/>
              <a:pathLst>
                <a:path w="3163" h="2727">
                  <a:moveTo>
                    <a:pt x="0" y="0"/>
                  </a:moveTo>
                  <a:lnTo>
                    <a:pt x="3145" y="2727"/>
                  </a:lnTo>
                  <a:lnTo>
                    <a:pt x="3163" y="2704"/>
                  </a:lnTo>
                  <a:lnTo>
                    <a:pt x="102" y="0"/>
                  </a:lnTo>
                  <a:lnTo>
                    <a:pt x="0" y="0"/>
                  </a:lnTo>
                  <a:lnTo>
                    <a:pt x="0" y="0"/>
                  </a:lnTo>
                  <a:close/>
                </a:path>
              </a:pathLst>
            </a:custGeom>
            <a:gradFill rotWithShape="0">
              <a:gsLst>
                <a:gs pos="0">
                  <a:schemeClr val="bg1">
                    <a:gamma/>
                    <a:shade val="6980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86" name="Freeform 18"/>
            <p:cNvSpPr/>
            <p:nvPr/>
          </p:nvSpPr>
          <p:spPr bwMode="hidden">
            <a:xfrm>
              <a:off x="5435" y="2702"/>
              <a:ext cx="323" cy="299"/>
            </a:xfrm>
            <a:custGeom>
              <a:avLst/>
              <a:gdLst/>
              <a:ahLst/>
              <a:cxnLst>
                <a:cxn ang="0">
                  <a:pos x="323" y="299"/>
                </a:cxn>
                <a:cxn ang="0">
                  <a:pos x="323" y="263"/>
                </a:cxn>
                <a:cxn ang="0">
                  <a:pos x="18" y="0"/>
                </a:cxn>
                <a:cxn ang="0">
                  <a:pos x="0" y="23"/>
                </a:cxn>
                <a:cxn ang="0">
                  <a:pos x="323" y="299"/>
                </a:cxn>
                <a:cxn ang="0">
                  <a:pos x="323" y="299"/>
                </a:cxn>
              </a:cxnLst>
              <a:rect l="0" t="0" r="r" b="b"/>
              <a:pathLst>
                <a:path w="323" h="299">
                  <a:moveTo>
                    <a:pt x="323" y="299"/>
                  </a:moveTo>
                  <a:lnTo>
                    <a:pt x="323" y="263"/>
                  </a:lnTo>
                  <a:lnTo>
                    <a:pt x="18" y="0"/>
                  </a:lnTo>
                  <a:lnTo>
                    <a:pt x="0" y="23"/>
                  </a:lnTo>
                  <a:lnTo>
                    <a:pt x="323" y="299"/>
                  </a:lnTo>
                  <a:lnTo>
                    <a:pt x="323" y="299"/>
                  </a:lnTo>
                  <a:close/>
                </a:path>
              </a:pathLst>
            </a:custGeom>
            <a:gradFill rotWithShape="0">
              <a:gsLst>
                <a:gs pos="0">
                  <a:schemeClr val="bg1"/>
                </a:gs>
                <a:gs pos="100000">
                  <a:schemeClr val="bg1">
                    <a:gamma/>
                    <a:tint val="94118"/>
                    <a:invGamma/>
                  </a:schemeClr>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8" name="Freeform 19"/>
            <p:cNvSpPr/>
            <p:nvPr/>
          </p:nvSpPr>
          <p:spPr>
            <a:xfrm>
              <a:off x="5477" y="2588"/>
              <a:ext cx="281" cy="335"/>
            </a:xfrm>
            <a:custGeom>
              <a:avLst/>
              <a:gdLst/>
              <a:ahLst/>
              <a:cxnLst>
                <a:cxn ang="0">
                  <a:pos x="281" y="335"/>
                </a:cxn>
                <a:cxn ang="0">
                  <a:pos x="281" y="173"/>
                </a:cxn>
                <a:cxn ang="0">
                  <a:pos x="96" y="0"/>
                </a:cxn>
                <a:cxn ang="0">
                  <a:pos x="0" y="90"/>
                </a:cxn>
                <a:cxn ang="0">
                  <a:pos x="281" y="335"/>
                </a:cxn>
                <a:cxn ang="0">
                  <a:pos x="281" y="335"/>
                </a:cxn>
              </a:cxnLst>
              <a:pathLst>
                <a:path w="281" h="335">
                  <a:moveTo>
                    <a:pt x="281" y="335"/>
                  </a:moveTo>
                  <a:lnTo>
                    <a:pt x="281" y="173"/>
                  </a:lnTo>
                  <a:lnTo>
                    <a:pt x="96" y="0"/>
                  </a:lnTo>
                  <a:lnTo>
                    <a:pt x="0" y="90"/>
                  </a:lnTo>
                  <a:lnTo>
                    <a:pt x="281" y="335"/>
                  </a:lnTo>
                  <a:close/>
                </a:path>
              </a:pathLst>
            </a:custGeom>
            <a:solidFill>
              <a:schemeClr val="bg1">
                <a:alpha val="100000"/>
              </a:schemeClr>
            </a:solidFill>
            <a:ln w="9525">
              <a:noFill/>
            </a:ln>
          </p:spPr>
          <p:txBody>
            <a:bodyPr/>
            <a:p>
              <a:endParaRPr lang="zh-CN" altLang="en-US"/>
            </a:p>
          </p:txBody>
        </p:sp>
        <p:sp>
          <p:nvSpPr>
            <p:cNvPr id="32788" name="Freeform 20"/>
            <p:cNvSpPr/>
            <p:nvPr/>
          </p:nvSpPr>
          <p:spPr bwMode="hidden">
            <a:xfrm>
              <a:off x="2454" y="0"/>
              <a:ext cx="3119" cy="2678"/>
            </a:xfrm>
            <a:custGeom>
              <a:avLst/>
              <a:gdLst/>
              <a:ahLst/>
              <a:cxnLst>
                <a:cxn ang="0">
                  <a:pos x="0" y="0"/>
                </a:cxn>
                <a:cxn ang="0">
                  <a:pos x="3026" y="2680"/>
                </a:cxn>
                <a:cxn ang="0">
                  <a:pos x="3122" y="2590"/>
                </a:cxn>
                <a:cxn ang="0">
                  <a:pos x="383" y="0"/>
                </a:cxn>
                <a:cxn ang="0">
                  <a:pos x="0" y="0"/>
                </a:cxn>
                <a:cxn ang="0">
                  <a:pos x="0" y="0"/>
                </a:cxn>
              </a:cxnLst>
              <a:rect l="0" t="0" r="r" b="b"/>
              <a:pathLst>
                <a:path w="3122" h="2680">
                  <a:moveTo>
                    <a:pt x="0" y="0"/>
                  </a:moveTo>
                  <a:lnTo>
                    <a:pt x="3026" y="2680"/>
                  </a:lnTo>
                  <a:lnTo>
                    <a:pt x="3122" y="2590"/>
                  </a:lnTo>
                  <a:lnTo>
                    <a:pt x="383" y="0"/>
                  </a:lnTo>
                  <a:lnTo>
                    <a:pt x="0" y="0"/>
                  </a:lnTo>
                  <a:lnTo>
                    <a:pt x="0" y="0"/>
                  </a:lnTo>
                  <a:close/>
                </a:path>
              </a:pathLst>
            </a:custGeom>
            <a:gradFill rotWithShape="0">
              <a:gsLst>
                <a:gs pos="0">
                  <a:schemeClr val="bg1">
                    <a:gamma/>
                    <a:shade val="46275"/>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0" name="Freeform 21"/>
            <p:cNvSpPr/>
            <p:nvPr/>
          </p:nvSpPr>
          <p:spPr>
            <a:xfrm>
              <a:off x="5626" y="2534"/>
              <a:ext cx="132" cy="132"/>
            </a:xfrm>
            <a:custGeom>
              <a:avLst/>
              <a:gdLst/>
              <a:ahLst/>
              <a:cxnLst>
                <a:cxn ang="0">
                  <a:pos x="132" y="132"/>
                </a:cxn>
                <a:cxn ang="0">
                  <a:pos x="0" y="0"/>
                </a:cxn>
                <a:cxn ang="0">
                  <a:pos x="0" y="0"/>
                </a:cxn>
                <a:cxn ang="0">
                  <a:pos x="132" y="132"/>
                </a:cxn>
                <a:cxn ang="0">
                  <a:pos x="132" y="132"/>
                </a:cxn>
              </a:cxnLst>
              <a:pathLst>
                <a:path w="132" h="132">
                  <a:moveTo>
                    <a:pt x="132" y="132"/>
                  </a:moveTo>
                  <a:lnTo>
                    <a:pt x="0" y="0"/>
                  </a:lnTo>
                  <a:lnTo>
                    <a:pt x="132" y="132"/>
                  </a:lnTo>
                  <a:close/>
                </a:path>
              </a:pathLst>
            </a:custGeom>
            <a:solidFill>
              <a:srgbClr val="FF9999">
                <a:alpha val="100000"/>
              </a:srgbClr>
            </a:solidFill>
            <a:ln w="9525">
              <a:noFill/>
            </a:ln>
          </p:spPr>
          <p:txBody>
            <a:bodyPr/>
            <a:p>
              <a:endParaRPr lang="zh-CN" altLang="en-US"/>
            </a:p>
          </p:txBody>
        </p:sp>
        <p:sp>
          <p:nvSpPr>
            <p:cNvPr id="32790" name="Freeform 22"/>
            <p:cNvSpPr/>
            <p:nvPr/>
          </p:nvSpPr>
          <p:spPr bwMode="hidden">
            <a:xfrm>
              <a:off x="3112" y="0"/>
              <a:ext cx="2514" cy="2534"/>
            </a:xfrm>
            <a:custGeom>
              <a:avLst/>
              <a:gdLst/>
              <a:ahLst/>
              <a:cxnLst>
                <a:cxn ang="0">
                  <a:pos x="0" y="0"/>
                </a:cxn>
                <a:cxn ang="0">
                  <a:pos x="2517" y="2536"/>
                </a:cxn>
                <a:cxn ang="0">
                  <a:pos x="2517" y="2536"/>
                </a:cxn>
                <a:cxn ang="0">
                  <a:pos x="66" y="0"/>
                </a:cxn>
                <a:cxn ang="0">
                  <a:pos x="0" y="0"/>
                </a:cxn>
                <a:cxn ang="0">
                  <a:pos x="0" y="0"/>
                </a:cxn>
              </a:cxnLst>
              <a:rect l="0" t="0" r="r" b="b"/>
              <a:pathLst>
                <a:path w="2517" h="2536">
                  <a:moveTo>
                    <a:pt x="0" y="0"/>
                  </a:moveTo>
                  <a:lnTo>
                    <a:pt x="2517" y="2536"/>
                  </a:lnTo>
                  <a:lnTo>
                    <a:pt x="2517" y="2536"/>
                  </a:lnTo>
                  <a:lnTo>
                    <a:pt x="66" y="0"/>
                  </a:lnTo>
                  <a:lnTo>
                    <a:pt x="0" y="0"/>
                  </a:lnTo>
                  <a:lnTo>
                    <a:pt x="0" y="0"/>
                  </a:lnTo>
                  <a:close/>
                </a:path>
              </a:pathLst>
            </a:custGeom>
            <a:gradFill rotWithShape="0">
              <a:gsLst>
                <a:gs pos="0">
                  <a:schemeClr val="bg1">
                    <a:gamma/>
                    <a:shade val="51373"/>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91" name="Freeform 23"/>
            <p:cNvSpPr/>
            <p:nvPr/>
          </p:nvSpPr>
          <p:spPr bwMode="hidden">
            <a:xfrm>
              <a:off x="3488" y="0"/>
              <a:ext cx="2198" cy="2480"/>
            </a:xfrm>
            <a:custGeom>
              <a:avLst/>
              <a:gdLst/>
              <a:ahLst/>
              <a:cxnLst>
                <a:cxn ang="0">
                  <a:pos x="0" y="0"/>
                </a:cxn>
                <a:cxn ang="0">
                  <a:pos x="2188" y="2482"/>
                </a:cxn>
                <a:cxn ang="0">
                  <a:pos x="2200" y="2476"/>
                </a:cxn>
                <a:cxn ang="0">
                  <a:pos x="317" y="0"/>
                </a:cxn>
                <a:cxn ang="0">
                  <a:pos x="0" y="0"/>
                </a:cxn>
                <a:cxn ang="0">
                  <a:pos x="0" y="0"/>
                </a:cxn>
              </a:cxnLst>
              <a:rect l="0" t="0" r="r" b="b"/>
              <a:pathLst>
                <a:path w="2200" h="2482">
                  <a:moveTo>
                    <a:pt x="0" y="0"/>
                  </a:moveTo>
                  <a:lnTo>
                    <a:pt x="2188" y="2482"/>
                  </a:lnTo>
                  <a:lnTo>
                    <a:pt x="2200" y="2476"/>
                  </a:lnTo>
                  <a:lnTo>
                    <a:pt x="317" y="0"/>
                  </a:lnTo>
                  <a:lnTo>
                    <a:pt x="0" y="0"/>
                  </a:lnTo>
                  <a:lnTo>
                    <a:pt x="0" y="0"/>
                  </a:lnTo>
                  <a:close/>
                </a:path>
              </a:pathLst>
            </a:custGeom>
            <a:gradFill rotWithShape="0">
              <a:gsLst>
                <a:gs pos="0">
                  <a:schemeClr val="bg2">
                    <a:gamma/>
                    <a:shade val="78824"/>
                    <a:invGamma/>
                  </a:schemeClr>
                </a:gs>
                <a:gs pos="100000">
                  <a:schemeClr val="bg2"/>
                </a:gs>
              </a:gsLst>
              <a:lin ang="5400000" scaled="1"/>
            </a:gradFill>
            <a:ln w="9525" cap="flat" cmpd="sng">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92" name="Freeform 24"/>
            <p:cNvSpPr/>
            <p:nvPr/>
          </p:nvSpPr>
          <p:spPr bwMode="hidden">
            <a:xfrm>
              <a:off x="5674" y="2474"/>
              <a:ext cx="84" cy="96"/>
            </a:xfrm>
            <a:custGeom>
              <a:avLst/>
              <a:gdLst/>
              <a:ahLst/>
              <a:cxnLst>
                <a:cxn ang="0">
                  <a:pos x="84" y="96"/>
                </a:cxn>
                <a:cxn ang="0">
                  <a:pos x="84" y="90"/>
                </a:cxn>
                <a:cxn ang="0">
                  <a:pos x="12" y="0"/>
                </a:cxn>
                <a:cxn ang="0">
                  <a:pos x="0" y="6"/>
                </a:cxn>
                <a:cxn ang="0">
                  <a:pos x="84" y="96"/>
                </a:cxn>
                <a:cxn ang="0">
                  <a:pos x="84" y="96"/>
                </a:cxn>
              </a:cxnLst>
              <a:rect l="0" t="0" r="r" b="b"/>
              <a:pathLst>
                <a:path w="84" h="96">
                  <a:moveTo>
                    <a:pt x="84" y="96"/>
                  </a:moveTo>
                  <a:lnTo>
                    <a:pt x="84" y="90"/>
                  </a:lnTo>
                  <a:lnTo>
                    <a:pt x="12" y="0"/>
                  </a:lnTo>
                  <a:lnTo>
                    <a:pt x="0" y="6"/>
                  </a:lnTo>
                  <a:lnTo>
                    <a:pt x="84" y="96"/>
                  </a:lnTo>
                  <a:lnTo>
                    <a:pt x="84" y="96"/>
                  </a:lnTo>
                  <a:close/>
                </a:path>
              </a:pathLst>
            </a:custGeom>
            <a:gradFill rotWithShape="0">
              <a:gsLst>
                <a:gs pos="0">
                  <a:schemeClr val="bg1"/>
                </a:gs>
                <a:gs pos="100000">
                  <a:schemeClr val="bg1">
                    <a:gamma/>
                    <a:tint val="90980"/>
                    <a:invGamma/>
                  </a:schemeClr>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4" name="Freeform 25"/>
            <p:cNvSpPr/>
            <p:nvPr/>
          </p:nvSpPr>
          <p:spPr>
            <a:xfrm>
              <a:off x="5603" y="850"/>
              <a:ext cx="155" cy="516"/>
            </a:xfrm>
            <a:custGeom>
              <a:avLst/>
              <a:gdLst/>
              <a:ahLst/>
              <a:cxnLst>
                <a:cxn ang="0">
                  <a:pos x="155" y="516"/>
                </a:cxn>
                <a:cxn ang="0">
                  <a:pos x="155" y="204"/>
                </a:cxn>
                <a:cxn ang="0">
                  <a:pos x="77" y="0"/>
                </a:cxn>
                <a:cxn ang="0">
                  <a:pos x="0" y="192"/>
                </a:cxn>
                <a:cxn ang="0">
                  <a:pos x="155" y="516"/>
                </a:cxn>
                <a:cxn ang="0">
                  <a:pos x="155" y="516"/>
                </a:cxn>
              </a:cxnLst>
              <a:pathLst>
                <a:path w="155" h="516">
                  <a:moveTo>
                    <a:pt x="155" y="516"/>
                  </a:moveTo>
                  <a:lnTo>
                    <a:pt x="155" y="204"/>
                  </a:lnTo>
                  <a:lnTo>
                    <a:pt x="77" y="0"/>
                  </a:lnTo>
                  <a:lnTo>
                    <a:pt x="0" y="192"/>
                  </a:lnTo>
                  <a:lnTo>
                    <a:pt x="155" y="516"/>
                  </a:lnTo>
                  <a:close/>
                </a:path>
              </a:pathLst>
            </a:custGeom>
            <a:solidFill>
              <a:schemeClr val="bg2">
                <a:alpha val="100000"/>
              </a:schemeClr>
            </a:solidFill>
            <a:ln w="9525">
              <a:noFill/>
            </a:ln>
          </p:spPr>
          <p:txBody>
            <a:bodyPr/>
            <a:p>
              <a:endParaRPr lang="zh-CN" altLang="en-US"/>
            </a:p>
          </p:txBody>
        </p:sp>
        <p:sp>
          <p:nvSpPr>
            <p:cNvPr id="32794" name="Freeform 26"/>
            <p:cNvSpPr/>
            <p:nvPr/>
          </p:nvSpPr>
          <p:spPr bwMode="hidden">
            <a:xfrm>
              <a:off x="5107" y="0"/>
              <a:ext cx="573" cy="1042"/>
            </a:xfrm>
            <a:custGeom>
              <a:avLst/>
              <a:gdLst/>
              <a:ahLst/>
              <a:cxnLst>
                <a:cxn ang="0">
                  <a:pos x="0" y="0"/>
                </a:cxn>
                <a:cxn ang="0">
                  <a:pos x="497" y="1043"/>
                </a:cxn>
                <a:cxn ang="0">
                  <a:pos x="574" y="851"/>
                </a:cxn>
                <a:cxn ang="0">
                  <a:pos x="251" y="0"/>
                </a:cxn>
                <a:cxn ang="0">
                  <a:pos x="0" y="0"/>
                </a:cxn>
                <a:cxn ang="0">
                  <a:pos x="0" y="0"/>
                </a:cxn>
              </a:cxnLst>
              <a:rect l="0" t="0" r="r" b="b"/>
              <a:pathLst>
                <a:path w="574" h="1043">
                  <a:moveTo>
                    <a:pt x="0" y="0"/>
                  </a:moveTo>
                  <a:lnTo>
                    <a:pt x="497" y="1043"/>
                  </a:lnTo>
                  <a:lnTo>
                    <a:pt x="574" y="851"/>
                  </a:lnTo>
                  <a:lnTo>
                    <a:pt x="251" y="0"/>
                  </a:lnTo>
                  <a:lnTo>
                    <a:pt x="0" y="0"/>
                  </a:lnTo>
                  <a:lnTo>
                    <a:pt x="0" y="0"/>
                  </a:lnTo>
                  <a:close/>
                </a:path>
              </a:pathLst>
            </a:custGeom>
            <a:gradFill rotWithShape="0">
              <a:gsLst>
                <a:gs pos="0">
                  <a:schemeClr val="bg2">
                    <a:gamma/>
                    <a:shade val="66667"/>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95" name="Freeform 27"/>
            <p:cNvSpPr/>
            <p:nvPr/>
          </p:nvSpPr>
          <p:spPr bwMode="hidden">
            <a:xfrm>
              <a:off x="5411" y="0"/>
              <a:ext cx="341" cy="796"/>
            </a:xfrm>
            <a:custGeom>
              <a:avLst/>
              <a:gdLst/>
              <a:ahLst/>
              <a:cxnLst>
                <a:cxn ang="0">
                  <a:pos x="144" y="0"/>
                </a:cxn>
                <a:cxn ang="0">
                  <a:pos x="0" y="0"/>
                </a:cxn>
                <a:cxn ang="0">
                  <a:pos x="287" y="797"/>
                </a:cxn>
                <a:cxn ang="0">
                  <a:pos x="341" y="653"/>
                </a:cxn>
                <a:cxn ang="0">
                  <a:pos x="144" y="0"/>
                </a:cxn>
                <a:cxn ang="0">
                  <a:pos x="144" y="0"/>
                </a:cxn>
              </a:cxnLst>
              <a:rect l="0" t="0" r="r" b="b"/>
              <a:pathLst>
                <a:path w="341" h="797">
                  <a:moveTo>
                    <a:pt x="144" y="0"/>
                  </a:moveTo>
                  <a:lnTo>
                    <a:pt x="0" y="0"/>
                  </a:lnTo>
                  <a:lnTo>
                    <a:pt x="287" y="797"/>
                  </a:lnTo>
                  <a:lnTo>
                    <a:pt x="341" y="653"/>
                  </a:lnTo>
                  <a:lnTo>
                    <a:pt x="144" y="0"/>
                  </a:lnTo>
                  <a:lnTo>
                    <a:pt x="144"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7" name="Freeform 28"/>
            <p:cNvSpPr/>
            <p:nvPr/>
          </p:nvSpPr>
          <p:spPr>
            <a:xfrm>
              <a:off x="5698" y="653"/>
              <a:ext cx="60" cy="311"/>
            </a:xfrm>
            <a:custGeom>
              <a:avLst/>
              <a:gdLst/>
              <a:ahLst/>
              <a:cxnLst>
                <a:cxn ang="0">
                  <a:pos x="0" y="144"/>
                </a:cxn>
                <a:cxn ang="0">
                  <a:pos x="60" y="286"/>
                </a:cxn>
                <a:cxn ang="0">
                  <a:pos x="60" y="6"/>
                </a:cxn>
                <a:cxn ang="0">
                  <a:pos x="54" y="0"/>
                </a:cxn>
                <a:cxn ang="0">
                  <a:pos x="0" y="144"/>
                </a:cxn>
                <a:cxn ang="0">
                  <a:pos x="0" y="144"/>
                </a:cxn>
              </a:cxnLst>
              <a:pathLst>
                <a:path w="60" h="312">
                  <a:moveTo>
                    <a:pt x="0" y="144"/>
                  </a:moveTo>
                  <a:lnTo>
                    <a:pt x="60" y="312"/>
                  </a:lnTo>
                  <a:lnTo>
                    <a:pt x="60" y="6"/>
                  </a:lnTo>
                  <a:lnTo>
                    <a:pt x="54" y="0"/>
                  </a:lnTo>
                  <a:lnTo>
                    <a:pt x="0" y="144"/>
                  </a:lnTo>
                  <a:close/>
                </a:path>
              </a:pathLst>
            </a:custGeom>
            <a:solidFill>
              <a:schemeClr val="bg2">
                <a:alpha val="100000"/>
              </a:schemeClr>
            </a:solidFill>
            <a:ln w="9525">
              <a:noFill/>
            </a:ln>
          </p:spPr>
          <p:txBody>
            <a:bodyPr/>
            <a:p>
              <a:endParaRPr lang="zh-CN" altLang="en-US"/>
            </a:p>
          </p:txBody>
        </p:sp>
        <p:sp>
          <p:nvSpPr>
            <p:cNvPr id="32797" name="Freeform 29"/>
            <p:cNvSpPr/>
            <p:nvPr/>
          </p:nvSpPr>
          <p:spPr bwMode="hidden">
            <a:xfrm>
              <a:off x="2" y="1601"/>
              <a:ext cx="5752" cy="1864"/>
            </a:xfrm>
            <a:custGeom>
              <a:avLst/>
              <a:gdLst/>
              <a:ahLst/>
              <a:cxnLst>
                <a:cxn ang="0">
                  <a:pos x="0" y="371"/>
                </a:cxn>
                <a:cxn ang="0">
                  <a:pos x="5740" y="1864"/>
                </a:cxn>
                <a:cxn ang="0">
                  <a:pos x="5740" y="1834"/>
                </a:cxn>
                <a:cxn ang="0">
                  <a:pos x="0" y="0"/>
                </a:cxn>
                <a:cxn ang="0">
                  <a:pos x="0" y="371"/>
                </a:cxn>
                <a:cxn ang="0">
                  <a:pos x="0" y="371"/>
                </a:cxn>
              </a:cxnLst>
              <a:rect l="0" t="0" r="r" b="b"/>
              <a:pathLst>
                <a:path w="5740" h="1864">
                  <a:moveTo>
                    <a:pt x="0" y="371"/>
                  </a:moveTo>
                  <a:lnTo>
                    <a:pt x="5740" y="1864"/>
                  </a:lnTo>
                  <a:lnTo>
                    <a:pt x="5740" y="1834"/>
                  </a:lnTo>
                  <a:lnTo>
                    <a:pt x="0" y="0"/>
                  </a:lnTo>
                  <a:lnTo>
                    <a:pt x="0" y="371"/>
                  </a:lnTo>
                  <a:lnTo>
                    <a:pt x="0" y="371"/>
                  </a:lnTo>
                  <a:close/>
                </a:path>
              </a:pathLst>
            </a:custGeom>
            <a:gradFill rotWithShape="0">
              <a:gsLst>
                <a:gs pos="0">
                  <a:schemeClr val="bg1">
                    <a:gamma/>
                    <a:shade val="63529"/>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9" name="Freeform 30"/>
            <p:cNvSpPr/>
            <p:nvPr/>
          </p:nvSpPr>
          <p:spPr>
            <a:xfrm>
              <a:off x="5754" y="3483"/>
              <a:ext cx="6" cy="6"/>
            </a:xfrm>
            <a:custGeom>
              <a:avLst/>
              <a:gdLst/>
              <a:ahLst/>
              <a:cxnLst>
                <a:cxn ang="0">
                  <a:pos x="6" y="6"/>
                </a:cxn>
                <a:cxn ang="0">
                  <a:pos x="0" y="0"/>
                </a:cxn>
                <a:cxn ang="0">
                  <a:pos x="0" y="6"/>
                </a:cxn>
                <a:cxn ang="0">
                  <a:pos x="6" y="6"/>
                </a:cxn>
                <a:cxn ang="0">
                  <a:pos x="6" y="6"/>
                </a:cxn>
              </a:cxnLst>
              <a:pathLst>
                <a:path w="6" h="6">
                  <a:moveTo>
                    <a:pt x="6" y="6"/>
                  </a:moveTo>
                  <a:lnTo>
                    <a:pt x="0" y="0"/>
                  </a:lnTo>
                  <a:lnTo>
                    <a:pt x="0" y="6"/>
                  </a:lnTo>
                  <a:lnTo>
                    <a:pt x="6" y="6"/>
                  </a:lnTo>
                  <a:close/>
                </a:path>
              </a:pathLst>
            </a:custGeom>
            <a:solidFill>
              <a:srgbClr val="18FF00">
                <a:alpha val="100000"/>
              </a:srgbClr>
            </a:solidFill>
            <a:ln w="9525">
              <a:noFill/>
            </a:ln>
          </p:spPr>
          <p:txBody>
            <a:bodyPr/>
            <a:p>
              <a:endParaRPr lang="zh-CN" altLang="en-US"/>
            </a:p>
          </p:txBody>
        </p:sp>
        <p:sp>
          <p:nvSpPr>
            <p:cNvPr id="32799" name="Freeform 31"/>
            <p:cNvSpPr/>
            <p:nvPr/>
          </p:nvSpPr>
          <p:spPr bwMode="hidden">
            <a:xfrm>
              <a:off x="2" y="2152"/>
              <a:ext cx="5752" cy="1337"/>
            </a:xfrm>
            <a:custGeom>
              <a:avLst/>
              <a:gdLst/>
              <a:ahLst/>
              <a:cxnLst>
                <a:cxn ang="0">
                  <a:pos x="0" y="366"/>
                </a:cxn>
                <a:cxn ang="0">
                  <a:pos x="5740" y="1337"/>
                </a:cxn>
                <a:cxn ang="0">
                  <a:pos x="5740" y="1331"/>
                </a:cxn>
                <a:cxn ang="0">
                  <a:pos x="0" y="0"/>
                </a:cxn>
                <a:cxn ang="0">
                  <a:pos x="0" y="366"/>
                </a:cxn>
                <a:cxn ang="0">
                  <a:pos x="0" y="366"/>
                </a:cxn>
              </a:cxnLst>
              <a:rect l="0" t="0" r="r" b="b"/>
              <a:pathLst>
                <a:path w="5740" h="1337">
                  <a:moveTo>
                    <a:pt x="0" y="366"/>
                  </a:moveTo>
                  <a:lnTo>
                    <a:pt x="5740" y="1337"/>
                  </a:lnTo>
                  <a:lnTo>
                    <a:pt x="5740" y="1331"/>
                  </a:lnTo>
                  <a:lnTo>
                    <a:pt x="0" y="0"/>
                  </a:lnTo>
                  <a:lnTo>
                    <a:pt x="0" y="366"/>
                  </a:lnTo>
                  <a:lnTo>
                    <a:pt x="0" y="366"/>
                  </a:lnTo>
                  <a:close/>
                </a:path>
              </a:pathLst>
            </a:custGeom>
            <a:gradFill rotWithShape="0">
              <a:gsLst>
                <a:gs pos="0">
                  <a:schemeClr val="bg1">
                    <a:gamma/>
                    <a:shade val="6078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0" name="Freeform 32"/>
            <p:cNvSpPr/>
            <p:nvPr/>
          </p:nvSpPr>
          <p:spPr bwMode="hidden">
            <a:xfrm>
              <a:off x="2" y="3177"/>
              <a:ext cx="5752" cy="414"/>
            </a:xfrm>
            <a:custGeom>
              <a:avLst/>
              <a:gdLst/>
              <a:ahLst/>
              <a:cxnLst>
                <a:cxn ang="0">
                  <a:pos x="0" y="48"/>
                </a:cxn>
                <a:cxn ang="0">
                  <a:pos x="5740" y="414"/>
                </a:cxn>
                <a:cxn ang="0">
                  <a:pos x="5740" y="402"/>
                </a:cxn>
                <a:cxn ang="0">
                  <a:pos x="0" y="0"/>
                </a:cxn>
                <a:cxn ang="0">
                  <a:pos x="0" y="48"/>
                </a:cxn>
                <a:cxn ang="0">
                  <a:pos x="0" y="48"/>
                </a:cxn>
              </a:cxnLst>
              <a:rect l="0" t="0" r="r" b="b"/>
              <a:pathLst>
                <a:path w="5740" h="414">
                  <a:moveTo>
                    <a:pt x="0" y="48"/>
                  </a:moveTo>
                  <a:lnTo>
                    <a:pt x="5740" y="414"/>
                  </a:lnTo>
                  <a:lnTo>
                    <a:pt x="5740" y="402"/>
                  </a:lnTo>
                  <a:lnTo>
                    <a:pt x="0" y="0"/>
                  </a:lnTo>
                  <a:lnTo>
                    <a:pt x="0" y="48"/>
                  </a:lnTo>
                  <a:lnTo>
                    <a:pt x="0" y="48"/>
                  </a:lnTo>
                  <a:close/>
                </a:path>
              </a:pathLst>
            </a:custGeom>
            <a:gradFill rotWithShape="0">
              <a:gsLst>
                <a:gs pos="0">
                  <a:schemeClr val="bg1">
                    <a:gamma/>
                    <a:shade val="84706"/>
                    <a:invGamma/>
                  </a:schemeClr>
                </a:gs>
                <a:gs pos="100000">
                  <a:schemeClr val="bg1"/>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1" name="Freeform 33"/>
            <p:cNvSpPr/>
            <p:nvPr/>
          </p:nvSpPr>
          <p:spPr bwMode="hidden">
            <a:xfrm>
              <a:off x="1297" y="0"/>
              <a:ext cx="4457" cy="3177"/>
            </a:xfrm>
            <a:custGeom>
              <a:avLst/>
              <a:gdLst/>
              <a:ahLst/>
              <a:cxnLst>
                <a:cxn ang="0">
                  <a:pos x="0" y="0"/>
                </a:cxn>
                <a:cxn ang="0">
                  <a:pos x="4448" y="3177"/>
                </a:cxn>
                <a:cxn ang="0">
                  <a:pos x="4448" y="3153"/>
                </a:cxn>
                <a:cxn ang="0">
                  <a:pos x="125" y="0"/>
                </a:cxn>
                <a:cxn ang="0">
                  <a:pos x="0" y="0"/>
                </a:cxn>
                <a:cxn ang="0">
                  <a:pos x="0" y="0"/>
                </a:cxn>
              </a:cxnLst>
              <a:rect l="0" t="0" r="r" b="b"/>
              <a:pathLst>
                <a:path w="4448" h="3177">
                  <a:moveTo>
                    <a:pt x="0" y="0"/>
                  </a:moveTo>
                  <a:lnTo>
                    <a:pt x="4448" y="3177"/>
                  </a:lnTo>
                  <a:lnTo>
                    <a:pt x="4448" y="3153"/>
                  </a:lnTo>
                  <a:lnTo>
                    <a:pt x="125" y="0"/>
                  </a:lnTo>
                  <a:lnTo>
                    <a:pt x="0" y="0"/>
                  </a:lnTo>
                  <a:lnTo>
                    <a:pt x="0" y="0"/>
                  </a:lnTo>
                  <a:close/>
                </a:path>
              </a:pathLst>
            </a:custGeom>
            <a:gradFill rotWithShape="0">
              <a:gsLst>
                <a:gs pos="0">
                  <a:schemeClr val="bg1">
                    <a:gamma/>
                    <a:shade val="48627"/>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2" name="Freeform 34"/>
            <p:cNvSpPr/>
            <p:nvPr/>
          </p:nvSpPr>
          <p:spPr bwMode="hidden">
            <a:xfrm>
              <a:off x="3321" y="0"/>
              <a:ext cx="2433" cy="2614"/>
            </a:xfrm>
            <a:custGeom>
              <a:avLst/>
              <a:gdLst/>
              <a:ahLst/>
              <a:cxnLst>
                <a:cxn ang="0">
                  <a:pos x="0" y="0"/>
                </a:cxn>
                <a:cxn ang="0">
                  <a:pos x="2428" y="2614"/>
                </a:cxn>
                <a:cxn ang="0">
                  <a:pos x="2428" y="2608"/>
                </a:cxn>
                <a:cxn ang="0">
                  <a:pos x="66" y="0"/>
                </a:cxn>
                <a:cxn ang="0">
                  <a:pos x="0" y="0"/>
                </a:cxn>
                <a:cxn ang="0">
                  <a:pos x="0" y="0"/>
                </a:cxn>
              </a:cxnLst>
              <a:rect l="0" t="0" r="r" b="b"/>
              <a:pathLst>
                <a:path w="2428" h="2614">
                  <a:moveTo>
                    <a:pt x="0" y="0"/>
                  </a:moveTo>
                  <a:lnTo>
                    <a:pt x="2428" y="2614"/>
                  </a:lnTo>
                  <a:lnTo>
                    <a:pt x="2428" y="2608"/>
                  </a:lnTo>
                  <a:lnTo>
                    <a:pt x="66" y="0"/>
                  </a:lnTo>
                  <a:lnTo>
                    <a:pt x="0" y="0"/>
                  </a:lnTo>
                  <a:lnTo>
                    <a:pt x="0" y="0"/>
                  </a:lnTo>
                  <a:close/>
                </a:path>
              </a:pathLst>
            </a:custGeom>
            <a:gradFill rotWithShape="0">
              <a:gsLst>
                <a:gs pos="0">
                  <a:schemeClr val="bg1">
                    <a:gamma/>
                    <a:shade val="84706"/>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3" name="Freeform 35"/>
            <p:cNvSpPr/>
            <p:nvPr/>
          </p:nvSpPr>
          <p:spPr bwMode="hidden">
            <a:xfrm>
              <a:off x="3950" y="0"/>
              <a:ext cx="1804" cy="2464"/>
            </a:xfrm>
            <a:custGeom>
              <a:avLst/>
              <a:gdLst/>
              <a:ahLst/>
              <a:cxnLst>
                <a:cxn ang="0">
                  <a:pos x="485" y="0"/>
                </a:cxn>
                <a:cxn ang="0">
                  <a:pos x="0" y="0"/>
                </a:cxn>
                <a:cxn ang="0">
                  <a:pos x="1800" y="2464"/>
                </a:cxn>
                <a:cxn ang="0">
                  <a:pos x="1800" y="2248"/>
                </a:cxn>
                <a:cxn ang="0">
                  <a:pos x="1794" y="2248"/>
                </a:cxn>
                <a:cxn ang="0">
                  <a:pos x="485" y="0"/>
                </a:cxn>
                <a:cxn ang="0">
                  <a:pos x="485" y="0"/>
                </a:cxn>
              </a:cxnLst>
              <a:rect l="0" t="0" r="r" b="b"/>
              <a:pathLst>
                <a:path w="1800" h="2464">
                  <a:moveTo>
                    <a:pt x="485" y="0"/>
                  </a:moveTo>
                  <a:lnTo>
                    <a:pt x="0" y="0"/>
                  </a:lnTo>
                  <a:lnTo>
                    <a:pt x="1800" y="2464"/>
                  </a:lnTo>
                  <a:lnTo>
                    <a:pt x="1800" y="2248"/>
                  </a:lnTo>
                  <a:lnTo>
                    <a:pt x="1794" y="2248"/>
                  </a:lnTo>
                  <a:lnTo>
                    <a:pt x="485" y="0"/>
                  </a:lnTo>
                  <a:lnTo>
                    <a:pt x="485"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4" name="Freeform 36"/>
            <p:cNvSpPr/>
            <p:nvPr/>
          </p:nvSpPr>
          <p:spPr bwMode="hidden">
            <a:xfrm>
              <a:off x="4519" y="0"/>
              <a:ext cx="1235" cy="2074"/>
            </a:xfrm>
            <a:custGeom>
              <a:avLst/>
              <a:gdLst/>
              <a:ahLst/>
              <a:cxnLst>
                <a:cxn ang="0">
                  <a:pos x="0" y="0"/>
                </a:cxn>
                <a:cxn ang="0">
                  <a:pos x="1232" y="2074"/>
                </a:cxn>
                <a:cxn ang="0">
                  <a:pos x="1232" y="2038"/>
                </a:cxn>
                <a:cxn ang="0">
                  <a:pos x="42" y="0"/>
                </a:cxn>
                <a:cxn ang="0">
                  <a:pos x="0" y="0"/>
                </a:cxn>
                <a:cxn ang="0">
                  <a:pos x="0" y="0"/>
                </a:cxn>
              </a:cxnLst>
              <a:rect l="0" t="0" r="r" b="b"/>
              <a:pathLst>
                <a:path w="1232" h="2074">
                  <a:moveTo>
                    <a:pt x="0" y="0"/>
                  </a:moveTo>
                  <a:lnTo>
                    <a:pt x="1232" y="2074"/>
                  </a:lnTo>
                  <a:lnTo>
                    <a:pt x="1232" y="2038"/>
                  </a:lnTo>
                  <a:lnTo>
                    <a:pt x="42" y="0"/>
                  </a:lnTo>
                  <a:lnTo>
                    <a:pt x="0" y="0"/>
                  </a:lnTo>
                  <a:lnTo>
                    <a:pt x="0" y="0"/>
                  </a:lnTo>
                  <a:close/>
                </a:path>
              </a:pathLst>
            </a:custGeom>
            <a:gradFill rotWithShape="0">
              <a:gsLst>
                <a:gs pos="0">
                  <a:schemeClr val="bg1">
                    <a:gamma/>
                    <a:shade val="57647"/>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5" name="Freeform 37"/>
            <p:cNvSpPr/>
            <p:nvPr/>
          </p:nvSpPr>
          <p:spPr bwMode="hidden">
            <a:xfrm>
              <a:off x="4694" y="0"/>
              <a:ext cx="1060" cy="1936"/>
            </a:xfrm>
            <a:custGeom>
              <a:avLst/>
              <a:gdLst/>
              <a:ahLst/>
              <a:cxnLst>
                <a:cxn ang="0">
                  <a:pos x="0" y="0"/>
                </a:cxn>
                <a:cxn ang="0">
                  <a:pos x="1058" y="1936"/>
                </a:cxn>
                <a:cxn ang="0">
                  <a:pos x="1058" y="1930"/>
                </a:cxn>
                <a:cxn ang="0">
                  <a:pos x="54" y="0"/>
                </a:cxn>
                <a:cxn ang="0">
                  <a:pos x="0" y="0"/>
                </a:cxn>
                <a:cxn ang="0">
                  <a:pos x="0" y="0"/>
                </a:cxn>
              </a:cxnLst>
              <a:rect l="0" t="0" r="r" b="b"/>
              <a:pathLst>
                <a:path w="1058" h="1936">
                  <a:moveTo>
                    <a:pt x="0" y="0"/>
                  </a:moveTo>
                  <a:lnTo>
                    <a:pt x="1058" y="1936"/>
                  </a:lnTo>
                  <a:lnTo>
                    <a:pt x="1058" y="1930"/>
                  </a:lnTo>
                  <a:lnTo>
                    <a:pt x="54" y="0"/>
                  </a:lnTo>
                  <a:lnTo>
                    <a:pt x="0" y="0"/>
                  </a:lnTo>
                  <a:lnTo>
                    <a:pt x="0" y="0"/>
                  </a:lnTo>
                  <a:close/>
                </a:path>
              </a:pathLst>
            </a:custGeom>
            <a:gradFill rotWithShape="0">
              <a:gsLst>
                <a:gs pos="0">
                  <a:schemeClr val="bg1">
                    <a:gamma/>
                    <a:shade val="72549"/>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6" name="Freeform 38"/>
            <p:cNvSpPr/>
            <p:nvPr/>
          </p:nvSpPr>
          <p:spPr bwMode="hidden">
            <a:xfrm>
              <a:off x="4981" y="0"/>
              <a:ext cx="773" cy="1487"/>
            </a:xfrm>
            <a:custGeom>
              <a:avLst/>
              <a:gdLst/>
              <a:ahLst/>
              <a:cxnLst>
                <a:cxn ang="0">
                  <a:pos x="771" y="1433"/>
                </a:cxn>
                <a:cxn ang="0">
                  <a:pos x="42" y="0"/>
                </a:cxn>
                <a:cxn ang="0">
                  <a:pos x="0" y="0"/>
                </a:cxn>
                <a:cxn ang="0">
                  <a:pos x="771" y="1487"/>
                </a:cxn>
                <a:cxn ang="0">
                  <a:pos x="771" y="1433"/>
                </a:cxn>
                <a:cxn ang="0">
                  <a:pos x="771" y="1433"/>
                </a:cxn>
              </a:cxnLst>
              <a:rect l="0" t="0" r="r" b="b"/>
              <a:pathLst>
                <a:path w="771" h="1487">
                  <a:moveTo>
                    <a:pt x="771" y="1433"/>
                  </a:moveTo>
                  <a:lnTo>
                    <a:pt x="42" y="0"/>
                  </a:lnTo>
                  <a:lnTo>
                    <a:pt x="0" y="0"/>
                  </a:lnTo>
                  <a:lnTo>
                    <a:pt x="771" y="1487"/>
                  </a:lnTo>
                  <a:lnTo>
                    <a:pt x="771" y="1433"/>
                  </a:lnTo>
                  <a:lnTo>
                    <a:pt x="771" y="1433"/>
                  </a:lnTo>
                  <a:close/>
                </a:path>
              </a:pathLst>
            </a:custGeom>
            <a:gradFill rotWithShape="0">
              <a:gsLst>
                <a:gs pos="0">
                  <a:schemeClr val="bg1">
                    <a:gamma/>
                    <a:shade val="7882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1068" name="Group 39"/>
            <p:cNvGrpSpPr/>
            <p:nvPr userDrawn="1"/>
          </p:nvGrpSpPr>
          <p:grpSpPr>
            <a:xfrm>
              <a:off x="0" y="1632"/>
              <a:ext cx="5758" cy="1858"/>
              <a:chOff x="0" y="1632"/>
              <a:chExt cx="5758" cy="1858"/>
            </a:xfrm>
          </p:grpSpPr>
          <p:sp>
            <p:nvSpPr>
              <p:cNvPr id="32808" name="Freeform 40"/>
              <p:cNvSpPr/>
              <p:nvPr/>
            </p:nvSpPr>
            <p:spPr bwMode="hidden">
              <a:xfrm>
                <a:off x="0" y="1632"/>
                <a:ext cx="3670" cy="1313"/>
              </a:xfrm>
              <a:custGeom>
                <a:avLst/>
                <a:gdLst/>
                <a:ahLst/>
                <a:cxnLst>
                  <a:cxn ang="0">
                    <a:pos x="0" y="0"/>
                  </a:cxn>
                  <a:cxn ang="0">
                    <a:pos x="0" y="366"/>
                  </a:cxn>
                  <a:cxn ang="0">
                    <a:pos x="3635" y="1313"/>
                  </a:cxn>
                  <a:cxn ang="0">
                    <a:pos x="3647" y="1235"/>
                  </a:cxn>
                  <a:cxn ang="0">
                    <a:pos x="3659" y="1163"/>
                  </a:cxn>
                  <a:cxn ang="0">
                    <a:pos x="0" y="0"/>
                  </a:cxn>
                  <a:cxn ang="0">
                    <a:pos x="0" y="0"/>
                  </a:cxn>
                </a:cxnLst>
                <a:rect l="0" t="0" r="r" b="b"/>
                <a:pathLst>
                  <a:path w="3659" h="1313">
                    <a:moveTo>
                      <a:pt x="0" y="0"/>
                    </a:moveTo>
                    <a:lnTo>
                      <a:pt x="0" y="366"/>
                    </a:lnTo>
                    <a:lnTo>
                      <a:pt x="3635" y="1313"/>
                    </a:lnTo>
                    <a:lnTo>
                      <a:pt x="3647" y="1235"/>
                    </a:lnTo>
                    <a:lnTo>
                      <a:pt x="3659" y="1163"/>
                    </a:lnTo>
                    <a:lnTo>
                      <a:pt x="0" y="0"/>
                    </a:lnTo>
                    <a:lnTo>
                      <a:pt x="0" y="0"/>
                    </a:lnTo>
                    <a:close/>
                  </a:path>
                </a:pathLst>
              </a:custGeom>
              <a:gradFill rotWithShape="0">
                <a:gsLst>
                  <a:gs pos="0">
                    <a:schemeClr val="bg1">
                      <a:gamma/>
                      <a:shade val="72549"/>
                      <a:invGamma/>
                    </a:schemeClr>
                  </a:gs>
                  <a:gs pos="100000">
                    <a:schemeClr val="bg1"/>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9" name="Freeform 41"/>
              <p:cNvSpPr/>
              <p:nvPr/>
            </p:nvSpPr>
            <p:spPr bwMode="hidden">
              <a:xfrm>
                <a:off x="3646" y="2795"/>
                <a:ext cx="2112" cy="695"/>
              </a:xfrm>
              <a:custGeom>
                <a:avLst/>
                <a:gdLst/>
                <a:ahLst/>
                <a:cxnLst>
                  <a:cxn ang="0">
                    <a:pos x="2105" y="665"/>
                  </a:cxn>
                  <a:cxn ang="0">
                    <a:pos x="24" y="0"/>
                  </a:cxn>
                  <a:cxn ang="0">
                    <a:pos x="12" y="72"/>
                  </a:cxn>
                  <a:cxn ang="0">
                    <a:pos x="0" y="150"/>
                  </a:cxn>
                  <a:cxn ang="0">
                    <a:pos x="2105" y="695"/>
                  </a:cxn>
                  <a:cxn ang="0">
                    <a:pos x="2105" y="665"/>
                  </a:cxn>
                  <a:cxn ang="0">
                    <a:pos x="2105" y="665"/>
                  </a:cxn>
                </a:cxnLst>
                <a:rect l="0" t="0" r="r" b="b"/>
                <a:pathLst>
                  <a:path w="2105" h="695">
                    <a:moveTo>
                      <a:pt x="2105" y="665"/>
                    </a:moveTo>
                    <a:lnTo>
                      <a:pt x="24" y="0"/>
                    </a:lnTo>
                    <a:lnTo>
                      <a:pt x="12" y="72"/>
                    </a:lnTo>
                    <a:lnTo>
                      <a:pt x="0" y="150"/>
                    </a:lnTo>
                    <a:lnTo>
                      <a:pt x="2105" y="695"/>
                    </a:lnTo>
                    <a:lnTo>
                      <a:pt x="2105" y="665"/>
                    </a:lnTo>
                    <a:lnTo>
                      <a:pt x="2105" y="665"/>
                    </a:lnTo>
                    <a:close/>
                  </a:path>
                </a:pathLst>
              </a:custGeom>
              <a:gradFill rotWithShape="0">
                <a:gsLst>
                  <a:gs pos="0">
                    <a:schemeClr val="bg1"/>
                  </a:gs>
                  <a:gs pos="100000">
                    <a:schemeClr val="bg1">
                      <a:gamma/>
                      <a:tint val="90980"/>
                      <a:invGamma/>
                    </a:schemeClr>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sp>
        <p:nvSpPr>
          <p:cNvPr id="32810" name="Rectangle 42"/>
          <p:cNvSpPr>
            <a:spLocks noGrp="1" noChangeArrowheads="1"/>
          </p:cNvSpPr>
          <p:nvPr>
            <p:ph type="title"/>
          </p:nvPr>
        </p:nvSpPr>
        <p:spPr bwMode="auto">
          <a:xfrm>
            <a:off x="457200" y="277813"/>
            <a:ext cx="8229600" cy="1143000"/>
          </a:xfrm>
          <a:prstGeom prst="rect">
            <a:avLst/>
          </a:prstGeom>
          <a:noFill/>
          <a:ln w="9525">
            <a:noFill/>
            <a:miter lim="800000"/>
          </a:ln>
          <a:effec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32811" name="Rectangle 43"/>
          <p:cNvSpPr>
            <a:spLocks noGrp="1" noChangeArrowheads="1"/>
          </p:cNvSpPr>
          <p:nvPr>
            <p:ph type="body" idx="1"/>
          </p:nvPr>
        </p:nvSpPr>
        <p:spPr bwMode="auto">
          <a:xfrm>
            <a:off x="457200" y="1600200"/>
            <a:ext cx="8229600" cy="4530725"/>
          </a:xfrm>
          <a:prstGeom prst="rect">
            <a:avLst/>
          </a:prstGeom>
          <a:noFill/>
          <a:ln w="9525">
            <a:noFill/>
            <a:miter lim="800000"/>
          </a:ln>
          <a:effec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32812" name="Rectangle 44"/>
          <p:cNvSpPr>
            <a:spLocks noGrp="1" noChangeArrowheads="1"/>
          </p:cNvSpPr>
          <p:nvPr>
            <p:ph type="dt" sz="half" idx="2"/>
          </p:nvPr>
        </p:nvSpPr>
        <p:spPr bwMode="auto">
          <a:xfrm>
            <a:off x="457200" y="6243638"/>
            <a:ext cx="21336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effectLst>
                  <a:outerShdw blurRad="38100" dist="38100" dir="2700000" algn="tl">
                    <a:srgbClr val="000000"/>
                  </a:outerShdw>
                </a:effectLst>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32813" name="Rectangle 4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defRPr sz="1200">
                <a:effectLst>
                  <a:outerShdw blurRad="38100" dist="38100" dir="2700000" algn="tl">
                    <a:srgbClr val="000000"/>
                  </a:outerShdw>
                </a:effectLst>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32814" name="Rectangle 46"/>
          <p:cNvSpPr>
            <a:spLocks noGrp="1" noChangeArrowheads="1"/>
          </p:cNvSpPr>
          <p:nvPr>
            <p:ph type="sldNum" sz="quarter" idx="4"/>
          </p:nvPr>
        </p:nvSpPr>
        <p:spPr bwMode="auto">
          <a:xfrm>
            <a:off x="6553200" y="6243638"/>
            <a:ext cx="21336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effectLst>
                  <a:outerShdw blurRad="38100" dist="38100" dir="2700000" algn="tl">
                    <a:srgbClr val="000000"/>
                  </a:outerShdw>
                </a:effectLst>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2"/>
        </a:buBlip>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13"/>
        </a:buBlip>
        <a:defRPr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14"/>
        </a:buBlip>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folHlink"/>
        </a:buClr>
        <a:buSzPct val="90000"/>
        <a:buFont typeface="Wingdings" panose="05000000000000000000" pitchFamily="2" charset="2"/>
        <a:buBlip>
          <a:blip r:embed="rId14"/>
        </a:buBlip>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folHlink"/>
        </a:buClr>
        <a:buSzPct val="90000"/>
        <a:buFont typeface="Wingdings" panose="05000000000000000000" pitchFamily="2" charset="2"/>
        <a:buBlip>
          <a:blip r:embed="rId14"/>
        </a:buBlip>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folHlink"/>
        </a:buClr>
        <a:buSzPct val="90000"/>
        <a:buFont typeface="Wingdings" panose="05000000000000000000" pitchFamily="2" charset="2"/>
        <a:buBlip>
          <a:blip r:embed="rId14"/>
        </a:buBlip>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folHlink"/>
        </a:buClr>
        <a:buSzPct val="90000"/>
        <a:buFont typeface="Wingdings" panose="05000000000000000000" pitchFamily="2" charset="2"/>
        <a:buBlip>
          <a:blip r:embed="rId14"/>
        </a:buBlip>
        <a:defRPr sz="2000">
          <a:solidFill>
            <a:schemeClr val="tx1"/>
          </a:solidFill>
          <a:effectLst>
            <a:outerShdw blurRad="38100" dist="38100" dir="2700000" algn="tl">
              <a:srgbClr val="00000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58"/>
            </a:gs>
            <a:gs pos="100000">
              <a:schemeClr val="bg1"/>
            </a:gs>
          </a:gsLst>
          <a:lin ang="2700000" scaled="1"/>
          <a:tileRect/>
        </a:gradFill>
        <a:effectLst/>
      </p:bgPr>
    </p:bg>
    <p:spTree>
      <p:nvGrpSpPr>
        <p:cNvPr id="1" name=""/>
        <p:cNvGrpSpPr/>
        <p:nvPr/>
      </p:nvGrpSpPr>
      <p:grpSpPr/>
      <p:grpSp>
        <p:nvGrpSpPr>
          <p:cNvPr id="1026" name="Group 2"/>
          <p:cNvGrpSpPr/>
          <p:nvPr/>
        </p:nvGrpSpPr>
        <p:grpSpPr>
          <a:xfrm>
            <a:off x="0" y="0"/>
            <a:ext cx="9144000" cy="6856413"/>
            <a:chOff x="0" y="0"/>
            <a:chExt cx="5760" cy="4319"/>
          </a:xfrm>
        </p:grpSpPr>
        <p:sp>
          <p:nvSpPr>
            <p:cNvPr id="32771" name="Freeform 3"/>
            <p:cNvSpPr/>
            <p:nvPr/>
          </p:nvSpPr>
          <p:spPr bwMode="hidden">
            <a:xfrm>
              <a:off x="0" y="12"/>
              <a:ext cx="5758" cy="3273"/>
            </a:xfrm>
            <a:custGeom>
              <a:avLst/>
              <a:gdLst/>
              <a:ahLst/>
              <a:cxnLst>
                <a:cxn ang="0">
                  <a:pos x="3193" y="1816"/>
                </a:cxn>
                <a:cxn ang="0">
                  <a:pos x="0" y="0"/>
                </a:cxn>
                <a:cxn ang="0">
                  <a:pos x="0" y="522"/>
                </a:cxn>
                <a:cxn ang="0">
                  <a:pos x="3037" y="1978"/>
                </a:cxn>
                <a:cxn ang="0">
                  <a:pos x="5740" y="3273"/>
                </a:cxn>
                <a:cxn ang="0">
                  <a:pos x="5740" y="3267"/>
                </a:cxn>
                <a:cxn ang="0">
                  <a:pos x="3193" y="1816"/>
                </a:cxn>
                <a:cxn ang="0">
                  <a:pos x="3193" y="1816"/>
                </a:cxn>
              </a:cxnLst>
              <a:rect l="0" t="0" r="r" b="b"/>
              <a:pathLst>
                <a:path w="5740" h="3273">
                  <a:moveTo>
                    <a:pt x="3193" y="1816"/>
                  </a:moveTo>
                  <a:lnTo>
                    <a:pt x="0" y="0"/>
                  </a:lnTo>
                  <a:lnTo>
                    <a:pt x="0" y="522"/>
                  </a:lnTo>
                  <a:lnTo>
                    <a:pt x="3037" y="1978"/>
                  </a:lnTo>
                  <a:lnTo>
                    <a:pt x="5740" y="3273"/>
                  </a:lnTo>
                  <a:lnTo>
                    <a:pt x="5740" y="3267"/>
                  </a:lnTo>
                  <a:lnTo>
                    <a:pt x="3193" y="1816"/>
                  </a:lnTo>
                  <a:lnTo>
                    <a:pt x="3193" y="1816"/>
                  </a:lnTo>
                  <a:close/>
                </a:path>
              </a:pathLst>
            </a:custGeom>
            <a:gradFill rotWithShape="0">
              <a:gsLst>
                <a:gs pos="0">
                  <a:schemeClr val="bg2">
                    <a:gamma/>
                    <a:shade val="63529"/>
                    <a:invGamma/>
                  </a:schemeClr>
                </a:gs>
                <a:gs pos="100000">
                  <a:schemeClr val="bg2"/>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72" name="Freeform 4"/>
            <p:cNvSpPr/>
            <p:nvPr/>
          </p:nvSpPr>
          <p:spPr bwMode="hidden">
            <a:xfrm>
              <a:off x="149" y="0"/>
              <a:ext cx="5609" cy="3243"/>
            </a:xfrm>
            <a:custGeom>
              <a:avLst/>
              <a:gdLst/>
              <a:ahLst/>
              <a:cxnLst>
                <a:cxn ang="0">
                  <a:pos x="3163" y="1714"/>
                </a:cxn>
                <a:cxn ang="0">
                  <a:pos x="431" y="0"/>
                </a:cxn>
                <a:cxn ang="0">
                  <a:pos x="0" y="0"/>
                </a:cxn>
                <a:cxn ang="0">
                  <a:pos x="3086" y="1786"/>
                </a:cxn>
                <a:cxn ang="0">
                  <a:pos x="5591" y="3243"/>
                </a:cxn>
                <a:cxn ang="0">
                  <a:pos x="5591" y="3237"/>
                </a:cxn>
                <a:cxn ang="0">
                  <a:pos x="3163" y="1714"/>
                </a:cxn>
                <a:cxn ang="0">
                  <a:pos x="3163" y="1714"/>
                </a:cxn>
              </a:cxnLst>
              <a:rect l="0" t="0" r="r" b="b"/>
              <a:pathLst>
                <a:path w="5591" h="3243">
                  <a:moveTo>
                    <a:pt x="3163" y="1714"/>
                  </a:moveTo>
                  <a:lnTo>
                    <a:pt x="431" y="0"/>
                  </a:lnTo>
                  <a:lnTo>
                    <a:pt x="0" y="0"/>
                  </a:lnTo>
                  <a:lnTo>
                    <a:pt x="3086" y="1786"/>
                  </a:lnTo>
                  <a:lnTo>
                    <a:pt x="5591" y="3243"/>
                  </a:lnTo>
                  <a:lnTo>
                    <a:pt x="5591" y="3237"/>
                  </a:lnTo>
                  <a:lnTo>
                    <a:pt x="3163" y="1714"/>
                  </a:lnTo>
                  <a:lnTo>
                    <a:pt x="3163" y="1714"/>
                  </a:lnTo>
                  <a:close/>
                </a:path>
              </a:pathLst>
            </a:custGeom>
            <a:gradFill rotWithShape="0">
              <a:gsLst>
                <a:gs pos="0">
                  <a:schemeClr val="bg1">
                    <a:gamma/>
                    <a:shade val="6078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73" name="Freeform 5"/>
            <p:cNvSpPr/>
            <p:nvPr/>
          </p:nvSpPr>
          <p:spPr bwMode="hidden">
            <a:xfrm>
              <a:off x="0" y="3433"/>
              <a:ext cx="4038" cy="191"/>
            </a:xfrm>
            <a:custGeom>
              <a:avLst/>
              <a:gdLst/>
              <a:ahLst/>
              <a:cxnLst>
                <a:cxn ang="0">
                  <a:pos x="0" y="156"/>
                </a:cxn>
                <a:cxn ang="0">
                  <a:pos x="4042" y="192"/>
                </a:cxn>
                <a:cxn ang="0">
                  <a:pos x="4042" y="144"/>
                </a:cxn>
                <a:cxn ang="0">
                  <a:pos x="0" y="0"/>
                </a:cxn>
                <a:cxn ang="0">
                  <a:pos x="0" y="156"/>
                </a:cxn>
                <a:cxn ang="0">
                  <a:pos x="0" y="156"/>
                </a:cxn>
              </a:cxnLst>
              <a:rect l="0" t="0" r="r" b="b"/>
              <a:pathLst>
                <a:path w="4042" h="192">
                  <a:moveTo>
                    <a:pt x="0" y="156"/>
                  </a:moveTo>
                  <a:lnTo>
                    <a:pt x="4042" y="192"/>
                  </a:lnTo>
                  <a:lnTo>
                    <a:pt x="4042" y="144"/>
                  </a:lnTo>
                  <a:lnTo>
                    <a:pt x="0" y="0"/>
                  </a:lnTo>
                  <a:lnTo>
                    <a:pt x="0" y="156"/>
                  </a:lnTo>
                  <a:lnTo>
                    <a:pt x="0" y="156"/>
                  </a:lnTo>
                  <a:close/>
                </a:path>
              </a:pathLst>
            </a:custGeom>
            <a:gradFill rotWithShape="0">
              <a:gsLst>
                <a:gs pos="0">
                  <a:schemeClr val="bg2">
                    <a:gamma/>
                    <a:shade val="75686"/>
                    <a:invGamma/>
                  </a:schemeClr>
                </a:gs>
                <a:gs pos="100000">
                  <a:schemeClr val="bg2"/>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5" name="Freeform 6"/>
            <p:cNvSpPr/>
            <p:nvPr/>
          </p:nvSpPr>
          <p:spPr>
            <a:xfrm>
              <a:off x="4038" y="3577"/>
              <a:ext cx="1720" cy="65"/>
            </a:xfrm>
            <a:custGeom>
              <a:avLst/>
              <a:gdLst/>
              <a:ahLst/>
              <a:cxnLst>
                <a:cxn ang="0">
                  <a:pos x="1670" y="40"/>
                </a:cxn>
                <a:cxn ang="0">
                  <a:pos x="1670" y="34"/>
                </a:cxn>
                <a:cxn ang="0">
                  <a:pos x="0" y="0"/>
                </a:cxn>
                <a:cxn ang="0">
                  <a:pos x="0" y="33"/>
                </a:cxn>
                <a:cxn ang="0">
                  <a:pos x="1670" y="40"/>
                </a:cxn>
                <a:cxn ang="0">
                  <a:pos x="1670" y="40"/>
                </a:cxn>
              </a:cxnLst>
              <a:pathLst>
                <a:path w="1722" h="66">
                  <a:moveTo>
                    <a:pt x="1722" y="66"/>
                  </a:moveTo>
                  <a:lnTo>
                    <a:pt x="1722" y="60"/>
                  </a:lnTo>
                  <a:lnTo>
                    <a:pt x="0" y="0"/>
                  </a:lnTo>
                  <a:lnTo>
                    <a:pt x="0" y="48"/>
                  </a:lnTo>
                  <a:lnTo>
                    <a:pt x="1722" y="66"/>
                  </a:lnTo>
                  <a:close/>
                </a:path>
              </a:pathLst>
            </a:custGeom>
            <a:gradFill rotWithShape="0">
              <a:gsLst>
                <a:gs pos="0">
                  <a:schemeClr val="bg2">
                    <a:alpha val="100000"/>
                  </a:schemeClr>
                </a:gs>
                <a:gs pos="100000">
                  <a:schemeClr val="bg1">
                    <a:alpha val="100000"/>
                  </a:schemeClr>
                </a:gs>
              </a:gsLst>
              <a:lin ang="0" scaled="1"/>
              <a:tileRect/>
            </a:gradFill>
            <a:ln w="9525">
              <a:noFill/>
            </a:ln>
          </p:spPr>
          <p:txBody>
            <a:bodyPr/>
            <a:p>
              <a:endParaRPr lang="zh-CN" altLang="en-US"/>
            </a:p>
          </p:txBody>
        </p:sp>
        <p:sp>
          <p:nvSpPr>
            <p:cNvPr id="32775" name="Freeform 7"/>
            <p:cNvSpPr/>
            <p:nvPr/>
          </p:nvSpPr>
          <p:spPr bwMode="hidden">
            <a:xfrm>
              <a:off x="0" y="3726"/>
              <a:ext cx="4784" cy="329"/>
            </a:xfrm>
            <a:custGeom>
              <a:avLst/>
              <a:gdLst/>
              <a:ahLst/>
              <a:cxnLst>
                <a:cxn ang="0">
                  <a:pos x="0" y="329"/>
                </a:cxn>
                <a:cxn ang="0">
                  <a:pos x="4789" y="77"/>
                </a:cxn>
                <a:cxn ang="0">
                  <a:pos x="4789" y="0"/>
                </a:cxn>
                <a:cxn ang="0">
                  <a:pos x="0" y="107"/>
                </a:cxn>
                <a:cxn ang="0">
                  <a:pos x="0" y="329"/>
                </a:cxn>
                <a:cxn ang="0">
                  <a:pos x="0" y="329"/>
                </a:cxn>
              </a:cxnLst>
              <a:rect l="0" t="0" r="r" b="b"/>
              <a:pathLst>
                <a:path w="4789" h="329">
                  <a:moveTo>
                    <a:pt x="0" y="329"/>
                  </a:moveTo>
                  <a:lnTo>
                    <a:pt x="4789" y="77"/>
                  </a:lnTo>
                  <a:lnTo>
                    <a:pt x="4789" y="0"/>
                  </a:lnTo>
                  <a:lnTo>
                    <a:pt x="0" y="107"/>
                  </a:lnTo>
                  <a:lnTo>
                    <a:pt x="0" y="329"/>
                  </a:lnTo>
                  <a:lnTo>
                    <a:pt x="0" y="329"/>
                  </a:lnTo>
                  <a:close/>
                </a:path>
              </a:pathLst>
            </a:custGeom>
            <a:gradFill rotWithShape="0">
              <a:gsLst>
                <a:gs pos="0">
                  <a:schemeClr val="bg1">
                    <a:gamma/>
                    <a:shade val="81961"/>
                    <a:invGamma/>
                  </a:schemeClr>
                </a:gs>
                <a:gs pos="100000">
                  <a:schemeClr val="bg1"/>
                </a:gs>
              </a:gsLst>
              <a:lin ang="0" scaled="1"/>
            </a:gradFill>
            <a:ln w="9525" cap="flat" cmpd="sng">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7" name="Freeform 8"/>
            <p:cNvSpPr/>
            <p:nvPr/>
          </p:nvSpPr>
          <p:spPr>
            <a:xfrm>
              <a:off x="4784" y="3702"/>
              <a:ext cx="974" cy="101"/>
            </a:xfrm>
            <a:custGeom>
              <a:avLst/>
              <a:gdLst/>
              <a:ahLst/>
              <a:cxnLst>
                <a:cxn ang="0">
                  <a:pos x="949" y="48"/>
                </a:cxn>
                <a:cxn ang="0">
                  <a:pos x="949" y="0"/>
                </a:cxn>
                <a:cxn ang="0">
                  <a:pos x="0" y="24"/>
                </a:cxn>
                <a:cxn ang="0">
                  <a:pos x="0" y="101"/>
                </a:cxn>
                <a:cxn ang="0">
                  <a:pos x="949" y="48"/>
                </a:cxn>
                <a:cxn ang="0">
                  <a:pos x="949" y="48"/>
                </a:cxn>
              </a:cxnLst>
              <a:pathLst>
                <a:path w="975" h="101">
                  <a:moveTo>
                    <a:pt x="975" y="48"/>
                  </a:moveTo>
                  <a:lnTo>
                    <a:pt x="975" y="0"/>
                  </a:lnTo>
                  <a:lnTo>
                    <a:pt x="0" y="24"/>
                  </a:lnTo>
                  <a:lnTo>
                    <a:pt x="0" y="101"/>
                  </a:lnTo>
                  <a:lnTo>
                    <a:pt x="975" y="48"/>
                  </a:lnTo>
                  <a:close/>
                </a:path>
              </a:pathLst>
            </a:custGeom>
            <a:solidFill>
              <a:schemeClr val="bg1">
                <a:alpha val="100000"/>
              </a:schemeClr>
            </a:solidFill>
            <a:ln w="9525">
              <a:noFill/>
            </a:ln>
          </p:spPr>
          <p:txBody>
            <a:bodyPr/>
            <a:p>
              <a:endParaRPr lang="zh-CN" altLang="en-US"/>
            </a:p>
          </p:txBody>
        </p:sp>
        <p:sp>
          <p:nvSpPr>
            <p:cNvPr id="1038" name="Freeform 9"/>
            <p:cNvSpPr/>
            <p:nvPr/>
          </p:nvSpPr>
          <p:spPr>
            <a:xfrm>
              <a:off x="3619" y="3815"/>
              <a:ext cx="2139" cy="198"/>
            </a:xfrm>
            <a:custGeom>
              <a:avLst/>
              <a:gdLst/>
              <a:ahLst/>
              <a:cxnLst>
                <a:cxn ang="0">
                  <a:pos x="2089" y="0"/>
                </a:cxn>
                <a:cxn ang="0">
                  <a:pos x="0" y="156"/>
                </a:cxn>
                <a:cxn ang="0">
                  <a:pos x="0" y="198"/>
                </a:cxn>
                <a:cxn ang="0">
                  <a:pos x="2089" y="0"/>
                </a:cxn>
                <a:cxn ang="0">
                  <a:pos x="2089" y="0"/>
                </a:cxn>
              </a:cxnLst>
              <a:pathLst>
                <a:path w="2141" h="198">
                  <a:moveTo>
                    <a:pt x="2141" y="0"/>
                  </a:moveTo>
                  <a:lnTo>
                    <a:pt x="0" y="156"/>
                  </a:lnTo>
                  <a:lnTo>
                    <a:pt x="0" y="198"/>
                  </a:lnTo>
                  <a:lnTo>
                    <a:pt x="2141" y="0"/>
                  </a:lnTo>
                  <a:close/>
                </a:path>
              </a:pathLst>
            </a:custGeom>
            <a:solidFill>
              <a:schemeClr val="bg1">
                <a:alpha val="100000"/>
              </a:schemeClr>
            </a:solidFill>
            <a:ln w="9525">
              <a:noFill/>
            </a:ln>
          </p:spPr>
          <p:txBody>
            <a:bodyPr/>
            <a:p>
              <a:endParaRPr lang="zh-CN" altLang="en-US"/>
            </a:p>
          </p:txBody>
        </p:sp>
        <p:sp>
          <p:nvSpPr>
            <p:cNvPr id="32778" name="Freeform 10"/>
            <p:cNvSpPr/>
            <p:nvPr/>
          </p:nvSpPr>
          <p:spPr bwMode="hidden">
            <a:xfrm>
              <a:off x="0" y="3971"/>
              <a:ext cx="3619" cy="348"/>
            </a:xfrm>
            <a:custGeom>
              <a:avLst/>
              <a:gdLst/>
              <a:ahLst/>
              <a:cxnLst>
                <a:cxn ang="0">
                  <a:pos x="0" y="348"/>
                </a:cxn>
                <a:cxn ang="0">
                  <a:pos x="311" y="348"/>
                </a:cxn>
                <a:cxn ang="0">
                  <a:pos x="3623" y="42"/>
                </a:cxn>
                <a:cxn ang="0">
                  <a:pos x="3623" y="0"/>
                </a:cxn>
                <a:cxn ang="0">
                  <a:pos x="0" y="264"/>
                </a:cxn>
                <a:cxn ang="0">
                  <a:pos x="0" y="348"/>
                </a:cxn>
                <a:cxn ang="0">
                  <a:pos x="0" y="348"/>
                </a:cxn>
              </a:cxnLst>
              <a:rect l="0" t="0" r="r" b="b"/>
              <a:pathLst>
                <a:path w="3623" h="348">
                  <a:moveTo>
                    <a:pt x="0" y="348"/>
                  </a:moveTo>
                  <a:lnTo>
                    <a:pt x="311" y="348"/>
                  </a:lnTo>
                  <a:lnTo>
                    <a:pt x="3623" y="42"/>
                  </a:lnTo>
                  <a:lnTo>
                    <a:pt x="3623" y="0"/>
                  </a:lnTo>
                  <a:lnTo>
                    <a:pt x="0" y="264"/>
                  </a:lnTo>
                  <a:lnTo>
                    <a:pt x="0" y="348"/>
                  </a:lnTo>
                  <a:lnTo>
                    <a:pt x="0" y="348"/>
                  </a:lnTo>
                  <a:close/>
                </a:path>
              </a:pathLst>
            </a:custGeom>
            <a:gradFill rotWithShape="0">
              <a:gsLst>
                <a:gs pos="0">
                  <a:schemeClr val="bg1">
                    <a:gamma/>
                    <a:shade val="72549"/>
                    <a:invGamma/>
                  </a:schemeClr>
                </a:gs>
                <a:gs pos="100000">
                  <a:schemeClr val="bg1"/>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0" name="Freeform 11"/>
            <p:cNvSpPr/>
            <p:nvPr/>
          </p:nvSpPr>
          <p:spPr>
            <a:xfrm>
              <a:off x="2097" y="4043"/>
              <a:ext cx="2514" cy="276"/>
            </a:xfrm>
            <a:custGeom>
              <a:avLst/>
              <a:gdLst/>
              <a:ahLst/>
              <a:cxnLst>
                <a:cxn ang="0">
                  <a:pos x="2104" y="276"/>
                </a:cxn>
                <a:cxn ang="0">
                  <a:pos x="2439" y="204"/>
                </a:cxn>
                <a:cxn ang="0">
                  <a:pos x="2182" y="0"/>
                </a:cxn>
                <a:cxn ang="0">
                  <a:pos x="0" y="276"/>
                </a:cxn>
                <a:cxn ang="0">
                  <a:pos x="2104" y="276"/>
                </a:cxn>
                <a:cxn ang="0">
                  <a:pos x="2104" y="276"/>
                </a:cxn>
              </a:cxnLst>
              <a:pathLst>
                <a:path w="2517" h="276">
                  <a:moveTo>
                    <a:pt x="2182" y="276"/>
                  </a:moveTo>
                  <a:lnTo>
                    <a:pt x="2517" y="204"/>
                  </a:lnTo>
                  <a:lnTo>
                    <a:pt x="2260" y="0"/>
                  </a:lnTo>
                  <a:lnTo>
                    <a:pt x="0" y="276"/>
                  </a:lnTo>
                  <a:lnTo>
                    <a:pt x="2182" y="276"/>
                  </a:lnTo>
                  <a:close/>
                </a:path>
              </a:pathLst>
            </a:custGeom>
            <a:solidFill>
              <a:schemeClr val="bg1">
                <a:alpha val="100000"/>
              </a:schemeClr>
            </a:solidFill>
            <a:ln w="9525">
              <a:noFill/>
            </a:ln>
          </p:spPr>
          <p:txBody>
            <a:bodyPr/>
            <a:p>
              <a:endParaRPr lang="zh-CN" altLang="en-US"/>
            </a:p>
          </p:txBody>
        </p:sp>
        <p:sp>
          <p:nvSpPr>
            <p:cNvPr id="32780" name="Freeform 12"/>
            <p:cNvSpPr/>
            <p:nvPr/>
          </p:nvSpPr>
          <p:spPr bwMode="hidden">
            <a:xfrm>
              <a:off x="4354" y="3869"/>
              <a:ext cx="1404" cy="378"/>
            </a:xfrm>
            <a:custGeom>
              <a:avLst/>
              <a:gdLst/>
              <a:ahLst/>
              <a:cxnLst>
                <a:cxn ang="0">
                  <a:pos x="1405" y="126"/>
                </a:cxn>
                <a:cxn ang="0">
                  <a:pos x="1405" y="0"/>
                </a:cxn>
                <a:cxn ang="0">
                  <a:pos x="0" y="174"/>
                </a:cxn>
                <a:cxn ang="0">
                  <a:pos x="257" y="378"/>
                </a:cxn>
                <a:cxn ang="0">
                  <a:pos x="1405" y="126"/>
                </a:cxn>
                <a:cxn ang="0">
                  <a:pos x="1405" y="126"/>
                </a:cxn>
              </a:cxnLst>
              <a:rect l="0" t="0" r="r" b="b"/>
              <a:pathLst>
                <a:path w="1405" h="378">
                  <a:moveTo>
                    <a:pt x="1405" y="126"/>
                  </a:moveTo>
                  <a:lnTo>
                    <a:pt x="1405" y="0"/>
                  </a:lnTo>
                  <a:lnTo>
                    <a:pt x="0" y="174"/>
                  </a:lnTo>
                  <a:lnTo>
                    <a:pt x="257" y="378"/>
                  </a:lnTo>
                  <a:lnTo>
                    <a:pt x="1405" y="126"/>
                  </a:lnTo>
                  <a:lnTo>
                    <a:pt x="1405" y="126"/>
                  </a:lnTo>
                  <a:close/>
                </a:path>
              </a:pathLst>
            </a:custGeom>
            <a:gradFill rotWithShape="0">
              <a:gsLst>
                <a:gs pos="0">
                  <a:schemeClr val="bg1"/>
                </a:gs>
                <a:gs pos="100000">
                  <a:schemeClr val="bg1">
                    <a:gamma/>
                    <a:tint val="96863"/>
                    <a:invGamma/>
                  </a:schemeClr>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2" name="Freeform 13"/>
            <p:cNvSpPr/>
            <p:nvPr/>
          </p:nvSpPr>
          <p:spPr>
            <a:xfrm>
              <a:off x="5030" y="3151"/>
              <a:ext cx="728" cy="240"/>
            </a:xfrm>
            <a:custGeom>
              <a:avLst/>
              <a:gdLst/>
              <a:ahLst/>
              <a:cxnLst>
                <a:cxn ang="0">
                  <a:pos x="703" y="240"/>
                </a:cxn>
                <a:cxn ang="0">
                  <a:pos x="0" y="0"/>
                </a:cxn>
                <a:cxn ang="0">
                  <a:pos x="0" y="6"/>
                </a:cxn>
                <a:cxn ang="0">
                  <a:pos x="703" y="240"/>
                </a:cxn>
                <a:cxn ang="0">
                  <a:pos x="703" y="240"/>
                </a:cxn>
              </a:cxnLst>
              <a:pathLst>
                <a:path w="729" h="240">
                  <a:moveTo>
                    <a:pt x="729" y="240"/>
                  </a:moveTo>
                  <a:lnTo>
                    <a:pt x="0" y="0"/>
                  </a:lnTo>
                  <a:lnTo>
                    <a:pt x="0" y="6"/>
                  </a:lnTo>
                  <a:lnTo>
                    <a:pt x="729" y="240"/>
                  </a:lnTo>
                  <a:close/>
                </a:path>
              </a:pathLst>
            </a:custGeom>
            <a:solidFill>
              <a:schemeClr val="bg1">
                <a:alpha val="100000"/>
              </a:schemeClr>
            </a:solidFill>
            <a:ln w="9525">
              <a:noFill/>
            </a:ln>
          </p:spPr>
          <p:txBody>
            <a:bodyPr/>
            <a:p>
              <a:endParaRPr lang="zh-CN" altLang="en-US"/>
            </a:p>
          </p:txBody>
        </p:sp>
        <p:sp>
          <p:nvSpPr>
            <p:cNvPr id="32782" name="Freeform 14"/>
            <p:cNvSpPr/>
            <p:nvPr/>
          </p:nvSpPr>
          <p:spPr bwMode="hidden">
            <a:xfrm>
              <a:off x="0" y="1486"/>
              <a:ext cx="5030" cy="1671"/>
            </a:xfrm>
            <a:custGeom>
              <a:avLst/>
              <a:gdLst/>
              <a:ahLst/>
              <a:cxnLst>
                <a:cxn ang="0">
                  <a:pos x="0" y="72"/>
                </a:cxn>
                <a:cxn ang="0">
                  <a:pos x="5035" y="1672"/>
                </a:cxn>
                <a:cxn ang="0">
                  <a:pos x="5035" y="1666"/>
                </a:cxn>
                <a:cxn ang="0">
                  <a:pos x="0" y="0"/>
                </a:cxn>
                <a:cxn ang="0">
                  <a:pos x="0" y="72"/>
                </a:cxn>
                <a:cxn ang="0">
                  <a:pos x="0" y="72"/>
                </a:cxn>
              </a:cxnLst>
              <a:rect l="0" t="0" r="r" b="b"/>
              <a:pathLst>
                <a:path w="5035" h="1672">
                  <a:moveTo>
                    <a:pt x="0" y="72"/>
                  </a:moveTo>
                  <a:lnTo>
                    <a:pt x="5035" y="1672"/>
                  </a:lnTo>
                  <a:lnTo>
                    <a:pt x="5035" y="1666"/>
                  </a:lnTo>
                  <a:lnTo>
                    <a:pt x="0" y="0"/>
                  </a:lnTo>
                  <a:lnTo>
                    <a:pt x="0" y="72"/>
                  </a:lnTo>
                  <a:lnTo>
                    <a:pt x="0" y="72"/>
                  </a:lnTo>
                  <a:close/>
                </a:path>
              </a:pathLst>
            </a:custGeom>
            <a:gradFill rotWithShape="0">
              <a:gsLst>
                <a:gs pos="0">
                  <a:schemeClr val="bg1">
                    <a:gamma/>
                    <a:shade val="54510"/>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4" name="Freeform 15"/>
            <p:cNvSpPr/>
            <p:nvPr/>
          </p:nvSpPr>
          <p:spPr>
            <a:xfrm>
              <a:off x="5030" y="3049"/>
              <a:ext cx="728" cy="318"/>
            </a:xfrm>
            <a:custGeom>
              <a:avLst/>
              <a:gdLst/>
              <a:ahLst/>
              <a:cxnLst>
                <a:cxn ang="0">
                  <a:pos x="703" y="318"/>
                </a:cxn>
                <a:cxn ang="0">
                  <a:pos x="703" y="312"/>
                </a:cxn>
                <a:cxn ang="0">
                  <a:pos x="0" y="0"/>
                </a:cxn>
                <a:cxn ang="0">
                  <a:pos x="0" y="54"/>
                </a:cxn>
                <a:cxn ang="0">
                  <a:pos x="703" y="318"/>
                </a:cxn>
                <a:cxn ang="0">
                  <a:pos x="703" y="318"/>
                </a:cxn>
              </a:cxnLst>
              <a:pathLst>
                <a:path w="729" h="318">
                  <a:moveTo>
                    <a:pt x="729" y="318"/>
                  </a:moveTo>
                  <a:lnTo>
                    <a:pt x="729" y="312"/>
                  </a:lnTo>
                  <a:lnTo>
                    <a:pt x="0" y="0"/>
                  </a:lnTo>
                  <a:lnTo>
                    <a:pt x="0" y="54"/>
                  </a:lnTo>
                  <a:lnTo>
                    <a:pt x="729" y="318"/>
                  </a:lnTo>
                  <a:close/>
                </a:path>
              </a:pathLst>
            </a:custGeom>
            <a:gradFill rotWithShape="0">
              <a:gsLst>
                <a:gs pos="0">
                  <a:schemeClr val="bg2">
                    <a:alpha val="100000"/>
                  </a:schemeClr>
                </a:gs>
                <a:gs pos="100000">
                  <a:schemeClr val="bg1">
                    <a:alpha val="100000"/>
                  </a:schemeClr>
                </a:gs>
              </a:gsLst>
              <a:lin ang="0" scaled="1"/>
              <a:tileRect/>
            </a:gradFill>
            <a:ln w="9525">
              <a:noFill/>
            </a:ln>
          </p:spPr>
          <p:txBody>
            <a:bodyPr/>
            <a:p>
              <a:endParaRPr lang="zh-CN" altLang="en-US"/>
            </a:p>
          </p:txBody>
        </p:sp>
        <p:sp>
          <p:nvSpPr>
            <p:cNvPr id="32784" name="Freeform 16"/>
            <p:cNvSpPr/>
            <p:nvPr/>
          </p:nvSpPr>
          <p:spPr bwMode="hidden">
            <a:xfrm>
              <a:off x="0" y="916"/>
              <a:ext cx="5030" cy="2187"/>
            </a:xfrm>
            <a:custGeom>
              <a:avLst/>
              <a:gdLst/>
              <a:ahLst/>
              <a:cxnLst>
                <a:cxn ang="0">
                  <a:pos x="0" y="396"/>
                </a:cxn>
                <a:cxn ang="0">
                  <a:pos x="5035" y="2188"/>
                </a:cxn>
                <a:cxn ang="0">
                  <a:pos x="5035" y="2134"/>
                </a:cxn>
                <a:cxn ang="0">
                  <a:pos x="0" y="0"/>
                </a:cxn>
                <a:cxn ang="0">
                  <a:pos x="0" y="396"/>
                </a:cxn>
                <a:cxn ang="0">
                  <a:pos x="0" y="396"/>
                </a:cxn>
              </a:cxnLst>
              <a:rect l="0" t="0" r="r" b="b"/>
              <a:pathLst>
                <a:path w="5035" h="2188">
                  <a:moveTo>
                    <a:pt x="0" y="396"/>
                  </a:moveTo>
                  <a:lnTo>
                    <a:pt x="5035" y="2188"/>
                  </a:lnTo>
                  <a:lnTo>
                    <a:pt x="5035" y="2134"/>
                  </a:lnTo>
                  <a:lnTo>
                    <a:pt x="0" y="0"/>
                  </a:lnTo>
                  <a:lnTo>
                    <a:pt x="0" y="396"/>
                  </a:lnTo>
                  <a:lnTo>
                    <a:pt x="0" y="396"/>
                  </a:lnTo>
                  <a:close/>
                </a:path>
              </a:pathLst>
            </a:custGeom>
            <a:gradFill rotWithShape="0">
              <a:gsLst>
                <a:gs pos="0">
                  <a:schemeClr val="bg2">
                    <a:gamma/>
                    <a:shade val="66667"/>
                    <a:invGamma/>
                  </a:schemeClr>
                </a:gs>
                <a:gs pos="100000">
                  <a:schemeClr val="bg2"/>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85" name="Freeform 17"/>
            <p:cNvSpPr/>
            <p:nvPr/>
          </p:nvSpPr>
          <p:spPr bwMode="hidden">
            <a:xfrm>
              <a:off x="2294" y="0"/>
              <a:ext cx="3159" cy="2725"/>
            </a:xfrm>
            <a:custGeom>
              <a:avLst/>
              <a:gdLst/>
              <a:ahLst/>
              <a:cxnLst>
                <a:cxn ang="0">
                  <a:pos x="0" y="0"/>
                </a:cxn>
                <a:cxn ang="0">
                  <a:pos x="3145" y="2727"/>
                </a:cxn>
                <a:cxn ang="0">
                  <a:pos x="3163" y="2704"/>
                </a:cxn>
                <a:cxn ang="0">
                  <a:pos x="102" y="0"/>
                </a:cxn>
                <a:cxn ang="0">
                  <a:pos x="0" y="0"/>
                </a:cxn>
                <a:cxn ang="0">
                  <a:pos x="0" y="0"/>
                </a:cxn>
              </a:cxnLst>
              <a:rect l="0" t="0" r="r" b="b"/>
              <a:pathLst>
                <a:path w="3163" h="2727">
                  <a:moveTo>
                    <a:pt x="0" y="0"/>
                  </a:moveTo>
                  <a:lnTo>
                    <a:pt x="3145" y="2727"/>
                  </a:lnTo>
                  <a:lnTo>
                    <a:pt x="3163" y="2704"/>
                  </a:lnTo>
                  <a:lnTo>
                    <a:pt x="102" y="0"/>
                  </a:lnTo>
                  <a:lnTo>
                    <a:pt x="0" y="0"/>
                  </a:lnTo>
                  <a:lnTo>
                    <a:pt x="0" y="0"/>
                  </a:lnTo>
                  <a:close/>
                </a:path>
              </a:pathLst>
            </a:custGeom>
            <a:gradFill rotWithShape="0">
              <a:gsLst>
                <a:gs pos="0">
                  <a:schemeClr val="bg1">
                    <a:gamma/>
                    <a:shade val="6980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86" name="Freeform 18"/>
            <p:cNvSpPr/>
            <p:nvPr/>
          </p:nvSpPr>
          <p:spPr bwMode="hidden">
            <a:xfrm>
              <a:off x="5435" y="2702"/>
              <a:ext cx="323" cy="299"/>
            </a:xfrm>
            <a:custGeom>
              <a:avLst/>
              <a:gdLst/>
              <a:ahLst/>
              <a:cxnLst>
                <a:cxn ang="0">
                  <a:pos x="323" y="299"/>
                </a:cxn>
                <a:cxn ang="0">
                  <a:pos x="323" y="263"/>
                </a:cxn>
                <a:cxn ang="0">
                  <a:pos x="18" y="0"/>
                </a:cxn>
                <a:cxn ang="0">
                  <a:pos x="0" y="23"/>
                </a:cxn>
                <a:cxn ang="0">
                  <a:pos x="323" y="299"/>
                </a:cxn>
                <a:cxn ang="0">
                  <a:pos x="323" y="299"/>
                </a:cxn>
              </a:cxnLst>
              <a:rect l="0" t="0" r="r" b="b"/>
              <a:pathLst>
                <a:path w="323" h="299">
                  <a:moveTo>
                    <a:pt x="323" y="299"/>
                  </a:moveTo>
                  <a:lnTo>
                    <a:pt x="323" y="263"/>
                  </a:lnTo>
                  <a:lnTo>
                    <a:pt x="18" y="0"/>
                  </a:lnTo>
                  <a:lnTo>
                    <a:pt x="0" y="23"/>
                  </a:lnTo>
                  <a:lnTo>
                    <a:pt x="323" y="299"/>
                  </a:lnTo>
                  <a:lnTo>
                    <a:pt x="323" y="299"/>
                  </a:lnTo>
                  <a:close/>
                </a:path>
              </a:pathLst>
            </a:custGeom>
            <a:gradFill rotWithShape="0">
              <a:gsLst>
                <a:gs pos="0">
                  <a:schemeClr val="bg1"/>
                </a:gs>
                <a:gs pos="100000">
                  <a:schemeClr val="bg1">
                    <a:gamma/>
                    <a:tint val="94118"/>
                    <a:invGamma/>
                  </a:schemeClr>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8" name="Freeform 19"/>
            <p:cNvSpPr/>
            <p:nvPr/>
          </p:nvSpPr>
          <p:spPr>
            <a:xfrm>
              <a:off x="5477" y="2588"/>
              <a:ext cx="281" cy="335"/>
            </a:xfrm>
            <a:custGeom>
              <a:avLst/>
              <a:gdLst/>
              <a:ahLst/>
              <a:cxnLst>
                <a:cxn ang="0">
                  <a:pos x="281" y="335"/>
                </a:cxn>
                <a:cxn ang="0">
                  <a:pos x="281" y="173"/>
                </a:cxn>
                <a:cxn ang="0">
                  <a:pos x="96" y="0"/>
                </a:cxn>
                <a:cxn ang="0">
                  <a:pos x="0" y="90"/>
                </a:cxn>
                <a:cxn ang="0">
                  <a:pos x="281" y="335"/>
                </a:cxn>
                <a:cxn ang="0">
                  <a:pos x="281" y="335"/>
                </a:cxn>
              </a:cxnLst>
              <a:pathLst>
                <a:path w="281" h="335">
                  <a:moveTo>
                    <a:pt x="281" y="335"/>
                  </a:moveTo>
                  <a:lnTo>
                    <a:pt x="281" y="173"/>
                  </a:lnTo>
                  <a:lnTo>
                    <a:pt x="96" y="0"/>
                  </a:lnTo>
                  <a:lnTo>
                    <a:pt x="0" y="90"/>
                  </a:lnTo>
                  <a:lnTo>
                    <a:pt x="281" y="335"/>
                  </a:lnTo>
                  <a:close/>
                </a:path>
              </a:pathLst>
            </a:custGeom>
            <a:solidFill>
              <a:schemeClr val="bg1">
                <a:alpha val="100000"/>
              </a:schemeClr>
            </a:solidFill>
            <a:ln w="9525">
              <a:noFill/>
            </a:ln>
          </p:spPr>
          <p:txBody>
            <a:bodyPr/>
            <a:p>
              <a:endParaRPr lang="zh-CN" altLang="en-US"/>
            </a:p>
          </p:txBody>
        </p:sp>
        <p:sp>
          <p:nvSpPr>
            <p:cNvPr id="32788" name="Freeform 20"/>
            <p:cNvSpPr/>
            <p:nvPr/>
          </p:nvSpPr>
          <p:spPr bwMode="hidden">
            <a:xfrm>
              <a:off x="2454" y="0"/>
              <a:ext cx="3119" cy="2678"/>
            </a:xfrm>
            <a:custGeom>
              <a:avLst/>
              <a:gdLst/>
              <a:ahLst/>
              <a:cxnLst>
                <a:cxn ang="0">
                  <a:pos x="0" y="0"/>
                </a:cxn>
                <a:cxn ang="0">
                  <a:pos x="3026" y="2680"/>
                </a:cxn>
                <a:cxn ang="0">
                  <a:pos x="3122" y="2590"/>
                </a:cxn>
                <a:cxn ang="0">
                  <a:pos x="383" y="0"/>
                </a:cxn>
                <a:cxn ang="0">
                  <a:pos x="0" y="0"/>
                </a:cxn>
                <a:cxn ang="0">
                  <a:pos x="0" y="0"/>
                </a:cxn>
              </a:cxnLst>
              <a:rect l="0" t="0" r="r" b="b"/>
              <a:pathLst>
                <a:path w="3122" h="2680">
                  <a:moveTo>
                    <a:pt x="0" y="0"/>
                  </a:moveTo>
                  <a:lnTo>
                    <a:pt x="3026" y="2680"/>
                  </a:lnTo>
                  <a:lnTo>
                    <a:pt x="3122" y="2590"/>
                  </a:lnTo>
                  <a:lnTo>
                    <a:pt x="383" y="0"/>
                  </a:lnTo>
                  <a:lnTo>
                    <a:pt x="0" y="0"/>
                  </a:lnTo>
                  <a:lnTo>
                    <a:pt x="0" y="0"/>
                  </a:lnTo>
                  <a:close/>
                </a:path>
              </a:pathLst>
            </a:custGeom>
            <a:gradFill rotWithShape="0">
              <a:gsLst>
                <a:gs pos="0">
                  <a:schemeClr val="bg1">
                    <a:gamma/>
                    <a:shade val="46275"/>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0" name="Freeform 21"/>
            <p:cNvSpPr/>
            <p:nvPr/>
          </p:nvSpPr>
          <p:spPr>
            <a:xfrm>
              <a:off x="5626" y="2534"/>
              <a:ext cx="132" cy="132"/>
            </a:xfrm>
            <a:custGeom>
              <a:avLst/>
              <a:gdLst/>
              <a:ahLst/>
              <a:cxnLst>
                <a:cxn ang="0">
                  <a:pos x="132" y="132"/>
                </a:cxn>
                <a:cxn ang="0">
                  <a:pos x="0" y="0"/>
                </a:cxn>
                <a:cxn ang="0">
                  <a:pos x="0" y="0"/>
                </a:cxn>
                <a:cxn ang="0">
                  <a:pos x="132" y="132"/>
                </a:cxn>
                <a:cxn ang="0">
                  <a:pos x="132" y="132"/>
                </a:cxn>
              </a:cxnLst>
              <a:pathLst>
                <a:path w="132" h="132">
                  <a:moveTo>
                    <a:pt x="132" y="132"/>
                  </a:moveTo>
                  <a:lnTo>
                    <a:pt x="0" y="0"/>
                  </a:lnTo>
                  <a:lnTo>
                    <a:pt x="132" y="132"/>
                  </a:lnTo>
                  <a:close/>
                </a:path>
              </a:pathLst>
            </a:custGeom>
            <a:solidFill>
              <a:srgbClr val="FF9999">
                <a:alpha val="100000"/>
              </a:srgbClr>
            </a:solidFill>
            <a:ln w="9525">
              <a:noFill/>
            </a:ln>
          </p:spPr>
          <p:txBody>
            <a:bodyPr/>
            <a:p>
              <a:endParaRPr lang="zh-CN" altLang="en-US"/>
            </a:p>
          </p:txBody>
        </p:sp>
        <p:sp>
          <p:nvSpPr>
            <p:cNvPr id="32790" name="Freeform 22"/>
            <p:cNvSpPr/>
            <p:nvPr/>
          </p:nvSpPr>
          <p:spPr bwMode="hidden">
            <a:xfrm>
              <a:off x="3112" y="0"/>
              <a:ext cx="2514" cy="2534"/>
            </a:xfrm>
            <a:custGeom>
              <a:avLst/>
              <a:gdLst/>
              <a:ahLst/>
              <a:cxnLst>
                <a:cxn ang="0">
                  <a:pos x="0" y="0"/>
                </a:cxn>
                <a:cxn ang="0">
                  <a:pos x="2517" y="2536"/>
                </a:cxn>
                <a:cxn ang="0">
                  <a:pos x="2517" y="2536"/>
                </a:cxn>
                <a:cxn ang="0">
                  <a:pos x="66" y="0"/>
                </a:cxn>
                <a:cxn ang="0">
                  <a:pos x="0" y="0"/>
                </a:cxn>
                <a:cxn ang="0">
                  <a:pos x="0" y="0"/>
                </a:cxn>
              </a:cxnLst>
              <a:rect l="0" t="0" r="r" b="b"/>
              <a:pathLst>
                <a:path w="2517" h="2536">
                  <a:moveTo>
                    <a:pt x="0" y="0"/>
                  </a:moveTo>
                  <a:lnTo>
                    <a:pt x="2517" y="2536"/>
                  </a:lnTo>
                  <a:lnTo>
                    <a:pt x="2517" y="2536"/>
                  </a:lnTo>
                  <a:lnTo>
                    <a:pt x="66" y="0"/>
                  </a:lnTo>
                  <a:lnTo>
                    <a:pt x="0" y="0"/>
                  </a:lnTo>
                  <a:lnTo>
                    <a:pt x="0" y="0"/>
                  </a:lnTo>
                  <a:close/>
                </a:path>
              </a:pathLst>
            </a:custGeom>
            <a:gradFill rotWithShape="0">
              <a:gsLst>
                <a:gs pos="0">
                  <a:schemeClr val="bg1">
                    <a:gamma/>
                    <a:shade val="51373"/>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91" name="Freeform 23"/>
            <p:cNvSpPr/>
            <p:nvPr/>
          </p:nvSpPr>
          <p:spPr bwMode="hidden">
            <a:xfrm>
              <a:off x="3488" y="0"/>
              <a:ext cx="2198" cy="2480"/>
            </a:xfrm>
            <a:custGeom>
              <a:avLst/>
              <a:gdLst/>
              <a:ahLst/>
              <a:cxnLst>
                <a:cxn ang="0">
                  <a:pos x="0" y="0"/>
                </a:cxn>
                <a:cxn ang="0">
                  <a:pos x="2188" y="2482"/>
                </a:cxn>
                <a:cxn ang="0">
                  <a:pos x="2200" y="2476"/>
                </a:cxn>
                <a:cxn ang="0">
                  <a:pos x="317" y="0"/>
                </a:cxn>
                <a:cxn ang="0">
                  <a:pos x="0" y="0"/>
                </a:cxn>
                <a:cxn ang="0">
                  <a:pos x="0" y="0"/>
                </a:cxn>
              </a:cxnLst>
              <a:rect l="0" t="0" r="r" b="b"/>
              <a:pathLst>
                <a:path w="2200" h="2482">
                  <a:moveTo>
                    <a:pt x="0" y="0"/>
                  </a:moveTo>
                  <a:lnTo>
                    <a:pt x="2188" y="2482"/>
                  </a:lnTo>
                  <a:lnTo>
                    <a:pt x="2200" y="2476"/>
                  </a:lnTo>
                  <a:lnTo>
                    <a:pt x="317" y="0"/>
                  </a:lnTo>
                  <a:lnTo>
                    <a:pt x="0" y="0"/>
                  </a:lnTo>
                  <a:lnTo>
                    <a:pt x="0" y="0"/>
                  </a:lnTo>
                  <a:close/>
                </a:path>
              </a:pathLst>
            </a:custGeom>
            <a:gradFill rotWithShape="0">
              <a:gsLst>
                <a:gs pos="0">
                  <a:schemeClr val="bg2">
                    <a:gamma/>
                    <a:shade val="78824"/>
                    <a:invGamma/>
                  </a:schemeClr>
                </a:gs>
                <a:gs pos="100000">
                  <a:schemeClr val="bg2"/>
                </a:gs>
              </a:gsLst>
              <a:lin ang="5400000" scaled="1"/>
            </a:gradFill>
            <a:ln w="9525" cap="flat" cmpd="sng">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92" name="Freeform 24"/>
            <p:cNvSpPr/>
            <p:nvPr/>
          </p:nvSpPr>
          <p:spPr bwMode="hidden">
            <a:xfrm>
              <a:off x="5674" y="2474"/>
              <a:ext cx="84" cy="96"/>
            </a:xfrm>
            <a:custGeom>
              <a:avLst/>
              <a:gdLst/>
              <a:ahLst/>
              <a:cxnLst>
                <a:cxn ang="0">
                  <a:pos x="84" y="96"/>
                </a:cxn>
                <a:cxn ang="0">
                  <a:pos x="84" y="90"/>
                </a:cxn>
                <a:cxn ang="0">
                  <a:pos x="12" y="0"/>
                </a:cxn>
                <a:cxn ang="0">
                  <a:pos x="0" y="6"/>
                </a:cxn>
                <a:cxn ang="0">
                  <a:pos x="84" y="96"/>
                </a:cxn>
                <a:cxn ang="0">
                  <a:pos x="84" y="96"/>
                </a:cxn>
              </a:cxnLst>
              <a:rect l="0" t="0" r="r" b="b"/>
              <a:pathLst>
                <a:path w="84" h="96">
                  <a:moveTo>
                    <a:pt x="84" y="96"/>
                  </a:moveTo>
                  <a:lnTo>
                    <a:pt x="84" y="90"/>
                  </a:lnTo>
                  <a:lnTo>
                    <a:pt x="12" y="0"/>
                  </a:lnTo>
                  <a:lnTo>
                    <a:pt x="0" y="6"/>
                  </a:lnTo>
                  <a:lnTo>
                    <a:pt x="84" y="96"/>
                  </a:lnTo>
                  <a:lnTo>
                    <a:pt x="84" y="96"/>
                  </a:lnTo>
                  <a:close/>
                </a:path>
              </a:pathLst>
            </a:custGeom>
            <a:gradFill rotWithShape="0">
              <a:gsLst>
                <a:gs pos="0">
                  <a:schemeClr val="bg1"/>
                </a:gs>
                <a:gs pos="100000">
                  <a:schemeClr val="bg1">
                    <a:gamma/>
                    <a:tint val="90980"/>
                    <a:invGamma/>
                  </a:schemeClr>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4" name="Freeform 25"/>
            <p:cNvSpPr/>
            <p:nvPr/>
          </p:nvSpPr>
          <p:spPr>
            <a:xfrm>
              <a:off x="5603" y="850"/>
              <a:ext cx="155" cy="516"/>
            </a:xfrm>
            <a:custGeom>
              <a:avLst/>
              <a:gdLst/>
              <a:ahLst/>
              <a:cxnLst>
                <a:cxn ang="0">
                  <a:pos x="155" y="516"/>
                </a:cxn>
                <a:cxn ang="0">
                  <a:pos x="155" y="204"/>
                </a:cxn>
                <a:cxn ang="0">
                  <a:pos x="77" y="0"/>
                </a:cxn>
                <a:cxn ang="0">
                  <a:pos x="0" y="192"/>
                </a:cxn>
                <a:cxn ang="0">
                  <a:pos x="155" y="516"/>
                </a:cxn>
                <a:cxn ang="0">
                  <a:pos x="155" y="516"/>
                </a:cxn>
              </a:cxnLst>
              <a:pathLst>
                <a:path w="155" h="516">
                  <a:moveTo>
                    <a:pt x="155" y="516"/>
                  </a:moveTo>
                  <a:lnTo>
                    <a:pt x="155" y="204"/>
                  </a:lnTo>
                  <a:lnTo>
                    <a:pt x="77" y="0"/>
                  </a:lnTo>
                  <a:lnTo>
                    <a:pt x="0" y="192"/>
                  </a:lnTo>
                  <a:lnTo>
                    <a:pt x="155" y="516"/>
                  </a:lnTo>
                  <a:close/>
                </a:path>
              </a:pathLst>
            </a:custGeom>
            <a:solidFill>
              <a:schemeClr val="bg2">
                <a:alpha val="100000"/>
              </a:schemeClr>
            </a:solidFill>
            <a:ln w="9525">
              <a:noFill/>
            </a:ln>
          </p:spPr>
          <p:txBody>
            <a:bodyPr/>
            <a:p>
              <a:endParaRPr lang="zh-CN" altLang="en-US"/>
            </a:p>
          </p:txBody>
        </p:sp>
        <p:sp>
          <p:nvSpPr>
            <p:cNvPr id="32794" name="Freeform 26"/>
            <p:cNvSpPr/>
            <p:nvPr/>
          </p:nvSpPr>
          <p:spPr bwMode="hidden">
            <a:xfrm>
              <a:off x="5107" y="0"/>
              <a:ext cx="573" cy="1042"/>
            </a:xfrm>
            <a:custGeom>
              <a:avLst/>
              <a:gdLst/>
              <a:ahLst/>
              <a:cxnLst>
                <a:cxn ang="0">
                  <a:pos x="0" y="0"/>
                </a:cxn>
                <a:cxn ang="0">
                  <a:pos x="497" y="1043"/>
                </a:cxn>
                <a:cxn ang="0">
                  <a:pos x="574" y="851"/>
                </a:cxn>
                <a:cxn ang="0">
                  <a:pos x="251" y="0"/>
                </a:cxn>
                <a:cxn ang="0">
                  <a:pos x="0" y="0"/>
                </a:cxn>
                <a:cxn ang="0">
                  <a:pos x="0" y="0"/>
                </a:cxn>
              </a:cxnLst>
              <a:rect l="0" t="0" r="r" b="b"/>
              <a:pathLst>
                <a:path w="574" h="1043">
                  <a:moveTo>
                    <a:pt x="0" y="0"/>
                  </a:moveTo>
                  <a:lnTo>
                    <a:pt x="497" y="1043"/>
                  </a:lnTo>
                  <a:lnTo>
                    <a:pt x="574" y="851"/>
                  </a:lnTo>
                  <a:lnTo>
                    <a:pt x="251" y="0"/>
                  </a:lnTo>
                  <a:lnTo>
                    <a:pt x="0" y="0"/>
                  </a:lnTo>
                  <a:lnTo>
                    <a:pt x="0" y="0"/>
                  </a:lnTo>
                  <a:close/>
                </a:path>
              </a:pathLst>
            </a:custGeom>
            <a:gradFill rotWithShape="0">
              <a:gsLst>
                <a:gs pos="0">
                  <a:schemeClr val="bg2">
                    <a:gamma/>
                    <a:shade val="66667"/>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95" name="Freeform 27"/>
            <p:cNvSpPr/>
            <p:nvPr/>
          </p:nvSpPr>
          <p:spPr bwMode="hidden">
            <a:xfrm>
              <a:off x="5411" y="0"/>
              <a:ext cx="341" cy="796"/>
            </a:xfrm>
            <a:custGeom>
              <a:avLst/>
              <a:gdLst/>
              <a:ahLst/>
              <a:cxnLst>
                <a:cxn ang="0">
                  <a:pos x="144" y="0"/>
                </a:cxn>
                <a:cxn ang="0">
                  <a:pos x="0" y="0"/>
                </a:cxn>
                <a:cxn ang="0">
                  <a:pos x="287" y="797"/>
                </a:cxn>
                <a:cxn ang="0">
                  <a:pos x="341" y="653"/>
                </a:cxn>
                <a:cxn ang="0">
                  <a:pos x="144" y="0"/>
                </a:cxn>
                <a:cxn ang="0">
                  <a:pos x="144" y="0"/>
                </a:cxn>
              </a:cxnLst>
              <a:rect l="0" t="0" r="r" b="b"/>
              <a:pathLst>
                <a:path w="341" h="797">
                  <a:moveTo>
                    <a:pt x="144" y="0"/>
                  </a:moveTo>
                  <a:lnTo>
                    <a:pt x="0" y="0"/>
                  </a:lnTo>
                  <a:lnTo>
                    <a:pt x="287" y="797"/>
                  </a:lnTo>
                  <a:lnTo>
                    <a:pt x="341" y="653"/>
                  </a:lnTo>
                  <a:lnTo>
                    <a:pt x="144" y="0"/>
                  </a:lnTo>
                  <a:lnTo>
                    <a:pt x="144"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7" name="Freeform 28"/>
            <p:cNvSpPr/>
            <p:nvPr/>
          </p:nvSpPr>
          <p:spPr>
            <a:xfrm>
              <a:off x="5698" y="653"/>
              <a:ext cx="60" cy="311"/>
            </a:xfrm>
            <a:custGeom>
              <a:avLst/>
              <a:gdLst/>
              <a:ahLst/>
              <a:cxnLst>
                <a:cxn ang="0">
                  <a:pos x="0" y="144"/>
                </a:cxn>
                <a:cxn ang="0">
                  <a:pos x="60" y="286"/>
                </a:cxn>
                <a:cxn ang="0">
                  <a:pos x="60" y="6"/>
                </a:cxn>
                <a:cxn ang="0">
                  <a:pos x="54" y="0"/>
                </a:cxn>
                <a:cxn ang="0">
                  <a:pos x="0" y="144"/>
                </a:cxn>
                <a:cxn ang="0">
                  <a:pos x="0" y="144"/>
                </a:cxn>
              </a:cxnLst>
              <a:pathLst>
                <a:path w="60" h="312">
                  <a:moveTo>
                    <a:pt x="0" y="144"/>
                  </a:moveTo>
                  <a:lnTo>
                    <a:pt x="60" y="312"/>
                  </a:lnTo>
                  <a:lnTo>
                    <a:pt x="60" y="6"/>
                  </a:lnTo>
                  <a:lnTo>
                    <a:pt x="54" y="0"/>
                  </a:lnTo>
                  <a:lnTo>
                    <a:pt x="0" y="144"/>
                  </a:lnTo>
                  <a:close/>
                </a:path>
              </a:pathLst>
            </a:custGeom>
            <a:solidFill>
              <a:schemeClr val="bg2">
                <a:alpha val="100000"/>
              </a:schemeClr>
            </a:solidFill>
            <a:ln w="9525">
              <a:noFill/>
            </a:ln>
          </p:spPr>
          <p:txBody>
            <a:bodyPr/>
            <a:p>
              <a:endParaRPr lang="zh-CN" altLang="en-US"/>
            </a:p>
          </p:txBody>
        </p:sp>
        <p:sp>
          <p:nvSpPr>
            <p:cNvPr id="32797" name="Freeform 29"/>
            <p:cNvSpPr/>
            <p:nvPr/>
          </p:nvSpPr>
          <p:spPr bwMode="hidden">
            <a:xfrm>
              <a:off x="2" y="1601"/>
              <a:ext cx="5752" cy="1864"/>
            </a:xfrm>
            <a:custGeom>
              <a:avLst/>
              <a:gdLst/>
              <a:ahLst/>
              <a:cxnLst>
                <a:cxn ang="0">
                  <a:pos x="0" y="371"/>
                </a:cxn>
                <a:cxn ang="0">
                  <a:pos x="5740" y="1864"/>
                </a:cxn>
                <a:cxn ang="0">
                  <a:pos x="5740" y="1834"/>
                </a:cxn>
                <a:cxn ang="0">
                  <a:pos x="0" y="0"/>
                </a:cxn>
                <a:cxn ang="0">
                  <a:pos x="0" y="371"/>
                </a:cxn>
                <a:cxn ang="0">
                  <a:pos x="0" y="371"/>
                </a:cxn>
              </a:cxnLst>
              <a:rect l="0" t="0" r="r" b="b"/>
              <a:pathLst>
                <a:path w="5740" h="1864">
                  <a:moveTo>
                    <a:pt x="0" y="371"/>
                  </a:moveTo>
                  <a:lnTo>
                    <a:pt x="5740" y="1864"/>
                  </a:lnTo>
                  <a:lnTo>
                    <a:pt x="5740" y="1834"/>
                  </a:lnTo>
                  <a:lnTo>
                    <a:pt x="0" y="0"/>
                  </a:lnTo>
                  <a:lnTo>
                    <a:pt x="0" y="371"/>
                  </a:lnTo>
                  <a:lnTo>
                    <a:pt x="0" y="371"/>
                  </a:lnTo>
                  <a:close/>
                </a:path>
              </a:pathLst>
            </a:custGeom>
            <a:gradFill rotWithShape="0">
              <a:gsLst>
                <a:gs pos="0">
                  <a:schemeClr val="bg1">
                    <a:gamma/>
                    <a:shade val="63529"/>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9" name="Freeform 30"/>
            <p:cNvSpPr/>
            <p:nvPr/>
          </p:nvSpPr>
          <p:spPr>
            <a:xfrm>
              <a:off x="5754" y="3483"/>
              <a:ext cx="6" cy="6"/>
            </a:xfrm>
            <a:custGeom>
              <a:avLst/>
              <a:gdLst/>
              <a:ahLst/>
              <a:cxnLst>
                <a:cxn ang="0">
                  <a:pos x="6" y="6"/>
                </a:cxn>
                <a:cxn ang="0">
                  <a:pos x="0" y="0"/>
                </a:cxn>
                <a:cxn ang="0">
                  <a:pos x="0" y="6"/>
                </a:cxn>
                <a:cxn ang="0">
                  <a:pos x="6" y="6"/>
                </a:cxn>
                <a:cxn ang="0">
                  <a:pos x="6" y="6"/>
                </a:cxn>
              </a:cxnLst>
              <a:pathLst>
                <a:path w="6" h="6">
                  <a:moveTo>
                    <a:pt x="6" y="6"/>
                  </a:moveTo>
                  <a:lnTo>
                    <a:pt x="0" y="0"/>
                  </a:lnTo>
                  <a:lnTo>
                    <a:pt x="0" y="6"/>
                  </a:lnTo>
                  <a:lnTo>
                    <a:pt x="6" y="6"/>
                  </a:lnTo>
                  <a:close/>
                </a:path>
              </a:pathLst>
            </a:custGeom>
            <a:solidFill>
              <a:srgbClr val="18FF00">
                <a:alpha val="100000"/>
              </a:srgbClr>
            </a:solidFill>
            <a:ln w="9525">
              <a:noFill/>
            </a:ln>
          </p:spPr>
          <p:txBody>
            <a:bodyPr/>
            <a:p>
              <a:endParaRPr lang="zh-CN" altLang="en-US"/>
            </a:p>
          </p:txBody>
        </p:sp>
        <p:sp>
          <p:nvSpPr>
            <p:cNvPr id="32799" name="Freeform 31"/>
            <p:cNvSpPr/>
            <p:nvPr/>
          </p:nvSpPr>
          <p:spPr bwMode="hidden">
            <a:xfrm>
              <a:off x="2" y="2152"/>
              <a:ext cx="5752" cy="1337"/>
            </a:xfrm>
            <a:custGeom>
              <a:avLst/>
              <a:gdLst/>
              <a:ahLst/>
              <a:cxnLst>
                <a:cxn ang="0">
                  <a:pos x="0" y="366"/>
                </a:cxn>
                <a:cxn ang="0">
                  <a:pos x="5740" y="1337"/>
                </a:cxn>
                <a:cxn ang="0">
                  <a:pos x="5740" y="1331"/>
                </a:cxn>
                <a:cxn ang="0">
                  <a:pos x="0" y="0"/>
                </a:cxn>
                <a:cxn ang="0">
                  <a:pos x="0" y="366"/>
                </a:cxn>
                <a:cxn ang="0">
                  <a:pos x="0" y="366"/>
                </a:cxn>
              </a:cxnLst>
              <a:rect l="0" t="0" r="r" b="b"/>
              <a:pathLst>
                <a:path w="5740" h="1337">
                  <a:moveTo>
                    <a:pt x="0" y="366"/>
                  </a:moveTo>
                  <a:lnTo>
                    <a:pt x="5740" y="1337"/>
                  </a:lnTo>
                  <a:lnTo>
                    <a:pt x="5740" y="1331"/>
                  </a:lnTo>
                  <a:lnTo>
                    <a:pt x="0" y="0"/>
                  </a:lnTo>
                  <a:lnTo>
                    <a:pt x="0" y="366"/>
                  </a:lnTo>
                  <a:lnTo>
                    <a:pt x="0" y="366"/>
                  </a:lnTo>
                  <a:close/>
                </a:path>
              </a:pathLst>
            </a:custGeom>
            <a:gradFill rotWithShape="0">
              <a:gsLst>
                <a:gs pos="0">
                  <a:schemeClr val="bg1">
                    <a:gamma/>
                    <a:shade val="6078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0" name="Freeform 32"/>
            <p:cNvSpPr/>
            <p:nvPr/>
          </p:nvSpPr>
          <p:spPr bwMode="hidden">
            <a:xfrm>
              <a:off x="2" y="3177"/>
              <a:ext cx="5752" cy="414"/>
            </a:xfrm>
            <a:custGeom>
              <a:avLst/>
              <a:gdLst/>
              <a:ahLst/>
              <a:cxnLst>
                <a:cxn ang="0">
                  <a:pos x="0" y="48"/>
                </a:cxn>
                <a:cxn ang="0">
                  <a:pos x="5740" y="414"/>
                </a:cxn>
                <a:cxn ang="0">
                  <a:pos x="5740" y="402"/>
                </a:cxn>
                <a:cxn ang="0">
                  <a:pos x="0" y="0"/>
                </a:cxn>
                <a:cxn ang="0">
                  <a:pos x="0" y="48"/>
                </a:cxn>
                <a:cxn ang="0">
                  <a:pos x="0" y="48"/>
                </a:cxn>
              </a:cxnLst>
              <a:rect l="0" t="0" r="r" b="b"/>
              <a:pathLst>
                <a:path w="5740" h="414">
                  <a:moveTo>
                    <a:pt x="0" y="48"/>
                  </a:moveTo>
                  <a:lnTo>
                    <a:pt x="5740" y="414"/>
                  </a:lnTo>
                  <a:lnTo>
                    <a:pt x="5740" y="402"/>
                  </a:lnTo>
                  <a:lnTo>
                    <a:pt x="0" y="0"/>
                  </a:lnTo>
                  <a:lnTo>
                    <a:pt x="0" y="48"/>
                  </a:lnTo>
                  <a:lnTo>
                    <a:pt x="0" y="48"/>
                  </a:lnTo>
                  <a:close/>
                </a:path>
              </a:pathLst>
            </a:custGeom>
            <a:gradFill rotWithShape="0">
              <a:gsLst>
                <a:gs pos="0">
                  <a:schemeClr val="bg1">
                    <a:gamma/>
                    <a:shade val="84706"/>
                    <a:invGamma/>
                  </a:schemeClr>
                </a:gs>
                <a:gs pos="100000">
                  <a:schemeClr val="bg1"/>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1" name="Freeform 33"/>
            <p:cNvSpPr/>
            <p:nvPr/>
          </p:nvSpPr>
          <p:spPr bwMode="hidden">
            <a:xfrm>
              <a:off x="1297" y="0"/>
              <a:ext cx="4457" cy="3177"/>
            </a:xfrm>
            <a:custGeom>
              <a:avLst/>
              <a:gdLst/>
              <a:ahLst/>
              <a:cxnLst>
                <a:cxn ang="0">
                  <a:pos x="0" y="0"/>
                </a:cxn>
                <a:cxn ang="0">
                  <a:pos x="4448" y="3177"/>
                </a:cxn>
                <a:cxn ang="0">
                  <a:pos x="4448" y="3153"/>
                </a:cxn>
                <a:cxn ang="0">
                  <a:pos x="125" y="0"/>
                </a:cxn>
                <a:cxn ang="0">
                  <a:pos x="0" y="0"/>
                </a:cxn>
                <a:cxn ang="0">
                  <a:pos x="0" y="0"/>
                </a:cxn>
              </a:cxnLst>
              <a:rect l="0" t="0" r="r" b="b"/>
              <a:pathLst>
                <a:path w="4448" h="3177">
                  <a:moveTo>
                    <a:pt x="0" y="0"/>
                  </a:moveTo>
                  <a:lnTo>
                    <a:pt x="4448" y="3177"/>
                  </a:lnTo>
                  <a:lnTo>
                    <a:pt x="4448" y="3153"/>
                  </a:lnTo>
                  <a:lnTo>
                    <a:pt x="125" y="0"/>
                  </a:lnTo>
                  <a:lnTo>
                    <a:pt x="0" y="0"/>
                  </a:lnTo>
                  <a:lnTo>
                    <a:pt x="0" y="0"/>
                  </a:lnTo>
                  <a:close/>
                </a:path>
              </a:pathLst>
            </a:custGeom>
            <a:gradFill rotWithShape="0">
              <a:gsLst>
                <a:gs pos="0">
                  <a:schemeClr val="bg1">
                    <a:gamma/>
                    <a:shade val="48627"/>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2" name="Freeform 34"/>
            <p:cNvSpPr/>
            <p:nvPr/>
          </p:nvSpPr>
          <p:spPr bwMode="hidden">
            <a:xfrm>
              <a:off x="3321" y="0"/>
              <a:ext cx="2433" cy="2614"/>
            </a:xfrm>
            <a:custGeom>
              <a:avLst/>
              <a:gdLst/>
              <a:ahLst/>
              <a:cxnLst>
                <a:cxn ang="0">
                  <a:pos x="0" y="0"/>
                </a:cxn>
                <a:cxn ang="0">
                  <a:pos x="2428" y="2614"/>
                </a:cxn>
                <a:cxn ang="0">
                  <a:pos x="2428" y="2608"/>
                </a:cxn>
                <a:cxn ang="0">
                  <a:pos x="66" y="0"/>
                </a:cxn>
                <a:cxn ang="0">
                  <a:pos x="0" y="0"/>
                </a:cxn>
                <a:cxn ang="0">
                  <a:pos x="0" y="0"/>
                </a:cxn>
              </a:cxnLst>
              <a:rect l="0" t="0" r="r" b="b"/>
              <a:pathLst>
                <a:path w="2428" h="2614">
                  <a:moveTo>
                    <a:pt x="0" y="0"/>
                  </a:moveTo>
                  <a:lnTo>
                    <a:pt x="2428" y="2614"/>
                  </a:lnTo>
                  <a:lnTo>
                    <a:pt x="2428" y="2608"/>
                  </a:lnTo>
                  <a:lnTo>
                    <a:pt x="66" y="0"/>
                  </a:lnTo>
                  <a:lnTo>
                    <a:pt x="0" y="0"/>
                  </a:lnTo>
                  <a:lnTo>
                    <a:pt x="0" y="0"/>
                  </a:lnTo>
                  <a:close/>
                </a:path>
              </a:pathLst>
            </a:custGeom>
            <a:gradFill rotWithShape="0">
              <a:gsLst>
                <a:gs pos="0">
                  <a:schemeClr val="bg1">
                    <a:gamma/>
                    <a:shade val="84706"/>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3" name="Freeform 35"/>
            <p:cNvSpPr/>
            <p:nvPr/>
          </p:nvSpPr>
          <p:spPr bwMode="hidden">
            <a:xfrm>
              <a:off x="3950" y="0"/>
              <a:ext cx="1804" cy="2464"/>
            </a:xfrm>
            <a:custGeom>
              <a:avLst/>
              <a:gdLst/>
              <a:ahLst/>
              <a:cxnLst>
                <a:cxn ang="0">
                  <a:pos x="485" y="0"/>
                </a:cxn>
                <a:cxn ang="0">
                  <a:pos x="0" y="0"/>
                </a:cxn>
                <a:cxn ang="0">
                  <a:pos x="1800" y="2464"/>
                </a:cxn>
                <a:cxn ang="0">
                  <a:pos x="1800" y="2248"/>
                </a:cxn>
                <a:cxn ang="0">
                  <a:pos x="1794" y="2248"/>
                </a:cxn>
                <a:cxn ang="0">
                  <a:pos x="485" y="0"/>
                </a:cxn>
                <a:cxn ang="0">
                  <a:pos x="485" y="0"/>
                </a:cxn>
              </a:cxnLst>
              <a:rect l="0" t="0" r="r" b="b"/>
              <a:pathLst>
                <a:path w="1800" h="2464">
                  <a:moveTo>
                    <a:pt x="485" y="0"/>
                  </a:moveTo>
                  <a:lnTo>
                    <a:pt x="0" y="0"/>
                  </a:lnTo>
                  <a:lnTo>
                    <a:pt x="1800" y="2464"/>
                  </a:lnTo>
                  <a:lnTo>
                    <a:pt x="1800" y="2248"/>
                  </a:lnTo>
                  <a:lnTo>
                    <a:pt x="1794" y="2248"/>
                  </a:lnTo>
                  <a:lnTo>
                    <a:pt x="485" y="0"/>
                  </a:lnTo>
                  <a:lnTo>
                    <a:pt x="485"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4" name="Freeform 36"/>
            <p:cNvSpPr/>
            <p:nvPr/>
          </p:nvSpPr>
          <p:spPr bwMode="hidden">
            <a:xfrm>
              <a:off x="4519" y="0"/>
              <a:ext cx="1235" cy="2074"/>
            </a:xfrm>
            <a:custGeom>
              <a:avLst/>
              <a:gdLst/>
              <a:ahLst/>
              <a:cxnLst>
                <a:cxn ang="0">
                  <a:pos x="0" y="0"/>
                </a:cxn>
                <a:cxn ang="0">
                  <a:pos x="1232" y="2074"/>
                </a:cxn>
                <a:cxn ang="0">
                  <a:pos x="1232" y="2038"/>
                </a:cxn>
                <a:cxn ang="0">
                  <a:pos x="42" y="0"/>
                </a:cxn>
                <a:cxn ang="0">
                  <a:pos x="0" y="0"/>
                </a:cxn>
                <a:cxn ang="0">
                  <a:pos x="0" y="0"/>
                </a:cxn>
              </a:cxnLst>
              <a:rect l="0" t="0" r="r" b="b"/>
              <a:pathLst>
                <a:path w="1232" h="2074">
                  <a:moveTo>
                    <a:pt x="0" y="0"/>
                  </a:moveTo>
                  <a:lnTo>
                    <a:pt x="1232" y="2074"/>
                  </a:lnTo>
                  <a:lnTo>
                    <a:pt x="1232" y="2038"/>
                  </a:lnTo>
                  <a:lnTo>
                    <a:pt x="42" y="0"/>
                  </a:lnTo>
                  <a:lnTo>
                    <a:pt x="0" y="0"/>
                  </a:lnTo>
                  <a:lnTo>
                    <a:pt x="0" y="0"/>
                  </a:lnTo>
                  <a:close/>
                </a:path>
              </a:pathLst>
            </a:custGeom>
            <a:gradFill rotWithShape="0">
              <a:gsLst>
                <a:gs pos="0">
                  <a:schemeClr val="bg1">
                    <a:gamma/>
                    <a:shade val="57647"/>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5" name="Freeform 37"/>
            <p:cNvSpPr/>
            <p:nvPr/>
          </p:nvSpPr>
          <p:spPr bwMode="hidden">
            <a:xfrm>
              <a:off x="4694" y="0"/>
              <a:ext cx="1060" cy="1936"/>
            </a:xfrm>
            <a:custGeom>
              <a:avLst/>
              <a:gdLst/>
              <a:ahLst/>
              <a:cxnLst>
                <a:cxn ang="0">
                  <a:pos x="0" y="0"/>
                </a:cxn>
                <a:cxn ang="0">
                  <a:pos x="1058" y="1936"/>
                </a:cxn>
                <a:cxn ang="0">
                  <a:pos x="1058" y="1930"/>
                </a:cxn>
                <a:cxn ang="0">
                  <a:pos x="54" y="0"/>
                </a:cxn>
                <a:cxn ang="0">
                  <a:pos x="0" y="0"/>
                </a:cxn>
                <a:cxn ang="0">
                  <a:pos x="0" y="0"/>
                </a:cxn>
              </a:cxnLst>
              <a:rect l="0" t="0" r="r" b="b"/>
              <a:pathLst>
                <a:path w="1058" h="1936">
                  <a:moveTo>
                    <a:pt x="0" y="0"/>
                  </a:moveTo>
                  <a:lnTo>
                    <a:pt x="1058" y="1936"/>
                  </a:lnTo>
                  <a:lnTo>
                    <a:pt x="1058" y="1930"/>
                  </a:lnTo>
                  <a:lnTo>
                    <a:pt x="54" y="0"/>
                  </a:lnTo>
                  <a:lnTo>
                    <a:pt x="0" y="0"/>
                  </a:lnTo>
                  <a:lnTo>
                    <a:pt x="0" y="0"/>
                  </a:lnTo>
                  <a:close/>
                </a:path>
              </a:pathLst>
            </a:custGeom>
            <a:gradFill rotWithShape="0">
              <a:gsLst>
                <a:gs pos="0">
                  <a:schemeClr val="bg1">
                    <a:gamma/>
                    <a:shade val="72549"/>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6" name="Freeform 38"/>
            <p:cNvSpPr/>
            <p:nvPr/>
          </p:nvSpPr>
          <p:spPr bwMode="hidden">
            <a:xfrm>
              <a:off x="4981" y="0"/>
              <a:ext cx="773" cy="1487"/>
            </a:xfrm>
            <a:custGeom>
              <a:avLst/>
              <a:gdLst/>
              <a:ahLst/>
              <a:cxnLst>
                <a:cxn ang="0">
                  <a:pos x="771" y="1433"/>
                </a:cxn>
                <a:cxn ang="0">
                  <a:pos x="42" y="0"/>
                </a:cxn>
                <a:cxn ang="0">
                  <a:pos x="0" y="0"/>
                </a:cxn>
                <a:cxn ang="0">
                  <a:pos x="771" y="1487"/>
                </a:cxn>
                <a:cxn ang="0">
                  <a:pos x="771" y="1433"/>
                </a:cxn>
                <a:cxn ang="0">
                  <a:pos x="771" y="1433"/>
                </a:cxn>
              </a:cxnLst>
              <a:rect l="0" t="0" r="r" b="b"/>
              <a:pathLst>
                <a:path w="771" h="1487">
                  <a:moveTo>
                    <a:pt x="771" y="1433"/>
                  </a:moveTo>
                  <a:lnTo>
                    <a:pt x="42" y="0"/>
                  </a:lnTo>
                  <a:lnTo>
                    <a:pt x="0" y="0"/>
                  </a:lnTo>
                  <a:lnTo>
                    <a:pt x="771" y="1487"/>
                  </a:lnTo>
                  <a:lnTo>
                    <a:pt x="771" y="1433"/>
                  </a:lnTo>
                  <a:lnTo>
                    <a:pt x="771" y="1433"/>
                  </a:lnTo>
                  <a:close/>
                </a:path>
              </a:pathLst>
            </a:custGeom>
            <a:gradFill rotWithShape="0">
              <a:gsLst>
                <a:gs pos="0">
                  <a:schemeClr val="bg1">
                    <a:gamma/>
                    <a:shade val="7882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1068" name="Group 39"/>
            <p:cNvGrpSpPr/>
            <p:nvPr userDrawn="1"/>
          </p:nvGrpSpPr>
          <p:grpSpPr>
            <a:xfrm>
              <a:off x="0" y="1632"/>
              <a:ext cx="5758" cy="1858"/>
              <a:chOff x="0" y="1632"/>
              <a:chExt cx="5758" cy="1858"/>
            </a:xfrm>
          </p:grpSpPr>
          <p:sp>
            <p:nvSpPr>
              <p:cNvPr id="32808" name="Freeform 40"/>
              <p:cNvSpPr/>
              <p:nvPr/>
            </p:nvSpPr>
            <p:spPr bwMode="hidden">
              <a:xfrm>
                <a:off x="0" y="1632"/>
                <a:ext cx="3670" cy="1313"/>
              </a:xfrm>
              <a:custGeom>
                <a:avLst/>
                <a:gdLst/>
                <a:ahLst/>
                <a:cxnLst>
                  <a:cxn ang="0">
                    <a:pos x="0" y="0"/>
                  </a:cxn>
                  <a:cxn ang="0">
                    <a:pos x="0" y="366"/>
                  </a:cxn>
                  <a:cxn ang="0">
                    <a:pos x="3635" y="1313"/>
                  </a:cxn>
                  <a:cxn ang="0">
                    <a:pos x="3647" y="1235"/>
                  </a:cxn>
                  <a:cxn ang="0">
                    <a:pos x="3659" y="1163"/>
                  </a:cxn>
                  <a:cxn ang="0">
                    <a:pos x="0" y="0"/>
                  </a:cxn>
                  <a:cxn ang="0">
                    <a:pos x="0" y="0"/>
                  </a:cxn>
                </a:cxnLst>
                <a:rect l="0" t="0" r="r" b="b"/>
                <a:pathLst>
                  <a:path w="3659" h="1313">
                    <a:moveTo>
                      <a:pt x="0" y="0"/>
                    </a:moveTo>
                    <a:lnTo>
                      <a:pt x="0" y="366"/>
                    </a:lnTo>
                    <a:lnTo>
                      <a:pt x="3635" y="1313"/>
                    </a:lnTo>
                    <a:lnTo>
                      <a:pt x="3647" y="1235"/>
                    </a:lnTo>
                    <a:lnTo>
                      <a:pt x="3659" y="1163"/>
                    </a:lnTo>
                    <a:lnTo>
                      <a:pt x="0" y="0"/>
                    </a:lnTo>
                    <a:lnTo>
                      <a:pt x="0" y="0"/>
                    </a:lnTo>
                    <a:close/>
                  </a:path>
                </a:pathLst>
              </a:custGeom>
              <a:gradFill rotWithShape="0">
                <a:gsLst>
                  <a:gs pos="0">
                    <a:schemeClr val="bg1">
                      <a:gamma/>
                      <a:shade val="72549"/>
                      <a:invGamma/>
                    </a:schemeClr>
                  </a:gs>
                  <a:gs pos="100000">
                    <a:schemeClr val="bg1"/>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9" name="Freeform 41"/>
              <p:cNvSpPr/>
              <p:nvPr/>
            </p:nvSpPr>
            <p:spPr bwMode="hidden">
              <a:xfrm>
                <a:off x="3646" y="2795"/>
                <a:ext cx="2112" cy="695"/>
              </a:xfrm>
              <a:custGeom>
                <a:avLst/>
                <a:gdLst/>
                <a:ahLst/>
                <a:cxnLst>
                  <a:cxn ang="0">
                    <a:pos x="2105" y="665"/>
                  </a:cxn>
                  <a:cxn ang="0">
                    <a:pos x="24" y="0"/>
                  </a:cxn>
                  <a:cxn ang="0">
                    <a:pos x="12" y="72"/>
                  </a:cxn>
                  <a:cxn ang="0">
                    <a:pos x="0" y="150"/>
                  </a:cxn>
                  <a:cxn ang="0">
                    <a:pos x="2105" y="695"/>
                  </a:cxn>
                  <a:cxn ang="0">
                    <a:pos x="2105" y="665"/>
                  </a:cxn>
                  <a:cxn ang="0">
                    <a:pos x="2105" y="665"/>
                  </a:cxn>
                </a:cxnLst>
                <a:rect l="0" t="0" r="r" b="b"/>
                <a:pathLst>
                  <a:path w="2105" h="695">
                    <a:moveTo>
                      <a:pt x="2105" y="665"/>
                    </a:moveTo>
                    <a:lnTo>
                      <a:pt x="24" y="0"/>
                    </a:lnTo>
                    <a:lnTo>
                      <a:pt x="12" y="72"/>
                    </a:lnTo>
                    <a:lnTo>
                      <a:pt x="0" y="150"/>
                    </a:lnTo>
                    <a:lnTo>
                      <a:pt x="2105" y="695"/>
                    </a:lnTo>
                    <a:lnTo>
                      <a:pt x="2105" y="665"/>
                    </a:lnTo>
                    <a:lnTo>
                      <a:pt x="2105" y="665"/>
                    </a:lnTo>
                    <a:close/>
                  </a:path>
                </a:pathLst>
              </a:custGeom>
              <a:gradFill rotWithShape="0">
                <a:gsLst>
                  <a:gs pos="0">
                    <a:schemeClr val="bg1"/>
                  </a:gs>
                  <a:gs pos="100000">
                    <a:schemeClr val="bg1">
                      <a:gamma/>
                      <a:tint val="90980"/>
                      <a:invGamma/>
                    </a:schemeClr>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sp>
        <p:nvSpPr>
          <p:cNvPr id="32810" name="Rectangle 42"/>
          <p:cNvSpPr>
            <a:spLocks noGrp="1" noChangeArrowheads="1"/>
          </p:cNvSpPr>
          <p:nvPr>
            <p:ph type="title"/>
          </p:nvPr>
        </p:nvSpPr>
        <p:spPr bwMode="auto">
          <a:xfrm>
            <a:off x="457200" y="277813"/>
            <a:ext cx="8229600" cy="1143000"/>
          </a:xfrm>
          <a:prstGeom prst="rect">
            <a:avLst/>
          </a:prstGeom>
          <a:noFill/>
          <a:ln w="9525">
            <a:noFill/>
            <a:miter lim="800000"/>
          </a:ln>
          <a:effec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32811" name="Rectangle 43"/>
          <p:cNvSpPr>
            <a:spLocks noGrp="1" noChangeArrowheads="1"/>
          </p:cNvSpPr>
          <p:nvPr>
            <p:ph type="body" idx="1"/>
          </p:nvPr>
        </p:nvSpPr>
        <p:spPr bwMode="auto">
          <a:xfrm>
            <a:off x="457200" y="1600200"/>
            <a:ext cx="8229600" cy="4530725"/>
          </a:xfrm>
          <a:prstGeom prst="rect">
            <a:avLst/>
          </a:prstGeom>
          <a:noFill/>
          <a:ln w="9525">
            <a:noFill/>
            <a:miter lim="800000"/>
          </a:ln>
          <a:effec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32812" name="Rectangle 44"/>
          <p:cNvSpPr>
            <a:spLocks noGrp="1" noChangeArrowheads="1"/>
          </p:cNvSpPr>
          <p:nvPr>
            <p:ph type="dt" sz="half" idx="2"/>
          </p:nvPr>
        </p:nvSpPr>
        <p:spPr bwMode="auto">
          <a:xfrm>
            <a:off x="457200" y="6243638"/>
            <a:ext cx="21336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effectLst>
                  <a:outerShdw blurRad="38100" dist="38100" dir="2700000" algn="tl">
                    <a:srgbClr val="000000"/>
                  </a:outerShdw>
                </a:effectLst>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32813" name="Rectangle 4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defRPr sz="1200">
                <a:effectLst>
                  <a:outerShdw blurRad="38100" dist="38100" dir="2700000" algn="tl">
                    <a:srgbClr val="000000"/>
                  </a:outerShdw>
                </a:effectLst>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32814" name="Rectangle 46"/>
          <p:cNvSpPr>
            <a:spLocks noGrp="1" noChangeArrowheads="1"/>
          </p:cNvSpPr>
          <p:nvPr>
            <p:ph type="sldNum" sz="quarter" idx="4"/>
          </p:nvPr>
        </p:nvSpPr>
        <p:spPr bwMode="auto">
          <a:xfrm>
            <a:off x="6553200" y="6243638"/>
            <a:ext cx="21336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effectLst>
                  <a:outerShdw blurRad="38100" dist="38100" dir="2700000" algn="tl">
                    <a:srgbClr val="000000"/>
                  </a:outerShdw>
                </a:effectLst>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 bg1="dk2" tx1="lt1" bg2="dk1"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2"/>
        </a:buBlip>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13"/>
        </a:buBlip>
        <a:defRPr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14"/>
        </a:buBlip>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folHlink"/>
        </a:buClr>
        <a:buSzPct val="90000"/>
        <a:buFont typeface="Wingdings" panose="05000000000000000000" pitchFamily="2" charset="2"/>
        <a:buBlip>
          <a:blip r:embed="rId14"/>
        </a:buBlip>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folHlink"/>
        </a:buClr>
        <a:buSzPct val="90000"/>
        <a:buFont typeface="Wingdings" panose="05000000000000000000" pitchFamily="2" charset="2"/>
        <a:buBlip>
          <a:blip r:embed="rId14"/>
        </a:buBlip>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folHlink"/>
        </a:buClr>
        <a:buSzPct val="90000"/>
        <a:buFont typeface="Wingdings" panose="05000000000000000000" pitchFamily="2" charset="2"/>
        <a:buBlip>
          <a:blip r:embed="rId14"/>
        </a:buBlip>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folHlink"/>
        </a:buClr>
        <a:buSzPct val="90000"/>
        <a:buFont typeface="Wingdings" panose="05000000000000000000" pitchFamily="2" charset="2"/>
        <a:buBlip>
          <a:blip r:embed="rId14"/>
        </a:buBlip>
        <a:defRPr sz="2000">
          <a:solidFill>
            <a:schemeClr val="tx1"/>
          </a:solidFill>
          <a:effectLst>
            <a:outerShdw blurRad="38100" dist="38100" dir="2700000" algn="tl">
              <a:srgbClr val="00000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58"/>
            </a:gs>
            <a:gs pos="100000">
              <a:schemeClr val="bg1"/>
            </a:gs>
          </a:gsLst>
          <a:lin ang="2700000" scaled="1"/>
          <a:tileRect/>
        </a:gradFill>
        <a:effectLst/>
      </p:bgPr>
    </p:bg>
    <p:spTree>
      <p:nvGrpSpPr>
        <p:cNvPr id="1" name=""/>
        <p:cNvGrpSpPr/>
        <p:nvPr/>
      </p:nvGrpSpPr>
      <p:grpSpPr/>
      <p:grpSp>
        <p:nvGrpSpPr>
          <p:cNvPr id="1026" name="Group 2"/>
          <p:cNvGrpSpPr/>
          <p:nvPr/>
        </p:nvGrpSpPr>
        <p:grpSpPr>
          <a:xfrm>
            <a:off x="0" y="0"/>
            <a:ext cx="9144000" cy="6856413"/>
            <a:chOff x="0" y="0"/>
            <a:chExt cx="5760" cy="4319"/>
          </a:xfrm>
        </p:grpSpPr>
        <p:sp>
          <p:nvSpPr>
            <p:cNvPr id="32771" name="Freeform 3"/>
            <p:cNvSpPr/>
            <p:nvPr/>
          </p:nvSpPr>
          <p:spPr bwMode="hidden">
            <a:xfrm>
              <a:off x="0" y="12"/>
              <a:ext cx="5758" cy="3273"/>
            </a:xfrm>
            <a:custGeom>
              <a:avLst/>
              <a:gdLst/>
              <a:ahLst/>
              <a:cxnLst>
                <a:cxn ang="0">
                  <a:pos x="3193" y="1816"/>
                </a:cxn>
                <a:cxn ang="0">
                  <a:pos x="0" y="0"/>
                </a:cxn>
                <a:cxn ang="0">
                  <a:pos x="0" y="522"/>
                </a:cxn>
                <a:cxn ang="0">
                  <a:pos x="3037" y="1978"/>
                </a:cxn>
                <a:cxn ang="0">
                  <a:pos x="5740" y="3273"/>
                </a:cxn>
                <a:cxn ang="0">
                  <a:pos x="5740" y="3267"/>
                </a:cxn>
                <a:cxn ang="0">
                  <a:pos x="3193" y="1816"/>
                </a:cxn>
                <a:cxn ang="0">
                  <a:pos x="3193" y="1816"/>
                </a:cxn>
              </a:cxnLst>
              <a:rect l="0" t="0" r="r" b="b"/>
              <a:pathLst>
                <a:path w="5740" h="3273">
                  <a:moveTo>
                    <a:pt x="3193" y="1816"/>
                  </a:moveTo>
                  <a:lnTo>
                    <a:pt x="0" y="0"/>
                  </a:lnTo>
                  <a:lnTo>
                    <a:pt x="0" y="522"/>
                  </a:lnTo>
                  <a:lnTo>
                    <a:pt x="3037" y="1978"/>
                  </a:lnTo>
                  <a:lnTo>
                    <a:pt x="5740" y="3273"/>
                  </a:lnTo>
                  <a:lnTo>
                    <a:pt x="5740" y="3267"/>
                  </a:lnTo>
                  <a:lnTo>
                    <a:pt x="3193" y="1816"/>
                  </a:lnTo>
                  <a:lnTo>
                    <a:pt x="3193" y="1816"/>
                  </a:lnTo>
                  <a:close/>
                </a:path>
              </a:pathLst>
            </a:custGeom>
            <a:gradFill rotWithShape="0">
              <a:gsLst>
                <a:gs pos="0">
                  <a:schemeClr val="bg2">
                    <a:gamma/>
                    <a:shade val="63529"/>
                    <a:invGamma/>
                  </a:schemeClr>
                </a:gs>
                <a:gs pos="100000">
                  <a:schemeClr val="bg2"/>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72" name="Freeform 4"/>
            <p:cNvSpPr/>
            <p:nvPr/>
          </p:nvSpPr>
          <p:spPr bwMode="hidden">
            <a:xfrm>
              <a:off x="149" y="0"/>
              <a:ext cx="5609" cy="3243"/>
            </a:xfrm>
            <a:custGeom>
              <a:avLst/>
              <a:gdLst/>
              <a:ahLst/>
              <a:cxnLst>
                <a:cxn ang="0">
                  <a:pos x="3163" y="1714"/>
                </a:cxn>
                <a:cxn ang="0">
                  <a:pos x="431" y="0"/>
                </a:cxn>
                <a:cxn ang="0">
                  <a:pos x="0" y="0"/>
                </a:cxn>
                <a:cxn ang="0">
                  <a:pos x="3086" y="1786"/>
                </a:cxn>
                <a:cxn ang="0">
                  <a:pos x="5591" y="3243"/>
                </a:cxn>
                <a:cxn ang="0">
                  <a:pos x="5591" y="3237"/>
                </a:cxn>
                <a:cxn ang="0">
                  <a:pos x="3163" y="1714"/>
                </a:cxn>
                <a:cxn ang="0">
                  <a:pos x="3163" y="1714"/>
                </a:cxn>
              </a:cxnLst>
              <a:rect l="0" t="0" r="r" b="b"/>
              <a:pathLst>
                <a:path w="5591" h="3243">
                  <a:moveTo>
                    <a:pt x="3163" y="1714"/>
                  </a:moveTo>
                  <a:lnTo>
                    <a:pt x="431" y="0"/>
                  </a:lnTo>
                  <a:lnTo>
                    <a:pt x="0" y="0"/>
                  </a:lnTo>
                  <a:lnTo>
                    <a:pt x="3086" y="1786"/>
                  </a:lnTo>
                  <a:lnTo>
                    <a:pt x="5591" y="3243"/>
                  </a:lnTo>
                  <a:lnTo>
                    <a:pt x="5591" y="3237"/>
                  </a:lnTo>
                  <a:lnTo>
                    <a:pt x="3163" y="1714"/>
                  </a:lnTo>
                  <a:lnTo>
                    <a:pt x="3163" y="1714"/>
                  </a:lnTo>
                  <a:close/>
                </a:path>
              </a:pathLst>
            </a:custGeom>
            <a:gradFill rotWithShape="0">
              <a:gsLst>
                <a:gs pos="0">
                  <a:schemeClr val="bg1">
                    <a:gamma/>
                    <a:shade val="6078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73" name="Freeform 5"/>
            <p:cNvSpPr/>
            <p:nvPr/>
          </p:nvSpPr>
          <p:spPr bwMode="hidden">
            <a:xfrm>
              <a:off x="0" y="3433"/>
              <a:ext cx="4038" cy="191"/>
            </a:xfrm>
            <a:custGeom>
              <a:avLst/>
              <a:gdLst/>
              <a:ahLst/>
              <a:cxnLst>
                <a:cxn ang="0">
                  <a:pos x="0" y="156"/>
                </a:cxn>
                <a:cxn ang="0">
                  <a:pos x="4042" y="192"/>
                </a:cxn>
                <a:cxn ang="0">
                  <a:pos x="4042" y="144"/>
                </a:cxn>
                <a:cxn ang="0">
                  <a:pos x="0" y="0"/>
                </a:cxn>
                <a:cxn ang="0">
                  <a:pos x="0" y="156"/>
                </a:cxn>
                <a:cxn ang="0">
                  <a:pos x="0" y="156"/>
                </a:cxn>
              </a:cxnLst>
              <a:rect l="0" t="0" r="r" b="b"/>
              <a:pathLst>
                <a:path w="4042" h="192">
                  <a:moveTo>
                    <a:pt x="0" y="156"/>
                  </a:moveTo>
                  <a:lnTo>
                    <a:pt x="4042" y="192"/>
                  </a:lnTo>
                  <a:lnTo>
                    <a:pt x="4042" y="144"/>
                  </a:lnTo>
                  <a:lnTo>
                    <a:pt x="0" y="0"/>
                  </a:lnTo>
                  <a:lnTo>
                    <a:pt x="0" y="156"/>
                  </a:lnTo>
                  <a:lnTo>
                    <a:pt x="0" y="156"/>
                  </a:lnTo>
                  <a:close/>
                </a:path>
              </a:pathLst>
            </a:custGeom>
            <a:gradFill rotWithShape="0">
              <a:gsLst>
                <a:gs pos="0">
                  <a:schemeClr val="bg2">
                    <a:gamma/>
                    <a:shade val="75686"/>
                    <a:invGamma/>
                  </a:schemeClr>
                </a:gs>
                <a:gs pos="100000">
                  <a:schemeClr val="bg2"/>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5" name="Freeform 6"/>
            <p:cNvSpPr/>
            <p:nvPr/>
          </p:nvSpPr>
          <p:spPr>
            <a:xfrm>
              <a:off x="4038" y="3577"/>
              <a:ext cx="1720" cy="65"/>
            </a:xfrm>
            <a:custGeom>
              <a:avLst/>
              <a:gdLst/>
              <a:ahLst/>
              <a:cxnLst>
                <a:cxn ang="0">
                  <a:pos x="1670" y="40"/>
                </a:cxn>
                <a:cxn ang="0">
                  <a:pos x="1670" y="34"/>
                </a:cxn>
                <a:cxn ang="0">
                  <a:pos x="0" y="0"/>
                </a:cxn>
                <a:cxn ang="0">
                  <a:pos x="0" y="33"/>
                </a:cxn>
                <a:cxn ang="0">
                  <a:pos x="1670" y="40"/>
                </a:cxn>
                <a:cxn ang="0">
                  <a:pos x="1670" y="40"/>
                </a:cxn>
              </a:cxnLst>
              <a:pathLst>
                <a:path w="1722" h="66">
                  <a:moveTo>
                    <a:pt x="1722" y="66"/>
                  </a:moveTo>
                  <a:lnTo>
                    <a:pt x="1722" y="60"/>
                  </a:lnTo>
                  <a:lnTo>
                    <a:pt x="0" y="0"/>
                  </a:lnTo>
                  <a:lnTo>
                    <a:pt x="0" y="48"/>
                  </a:lnTo>
                  <a:lnTo>
                    <a:pt x="1722" y="66"/>
                  </a:lnTo>
                  <a:close/>
                </a:path>
              </a:pathLst>
            </a:custGeom>
            <a:gradFill rotWithShape="0">
              <a:gsLst>
                <a:gs pos="0">
                  <a:schemeClr val="bg2">
                    <a:alpha val="100000"/>
                  </a:schemeClr>
                </a:gs>
                <a:gs pos="100000">
                  <a:schemeClr val="bg1">
                    <a:alpha val="100000"/>
                  </a:schemeClr>
                </a:gs>
              </a:gsLst>
              <a:lin ang="0" scaled="1"/>
              <a:tileRect/>
            </a:gradFill>
            <a:ln w="9525">
              <a:noFill/>
            </a:ln>
          </p:spPr>
          <p:txBody>
            <a:bodyPr/>
            <a:p>
              <a:endParaRPr lang="zh-CN" altLang="en-US"/>
            </a:p>
          </p:txBody>
        </p:sp>
        <p:sp>
          <p:nvSpPr>
            <p:cNvPr id="32775" name="Freeform 7"/>
            <p:cNvSpPr/>
            <p:nvPr/>
          </p:nvSpPr>
          <p:spPr bwMode="hidden">
            <a:xfrm>
              <a:off x="0" y="3726"/>
              <a:ext cx="4784" cy="329"/>
            </a:xfrm>
            <a:custGeom>
              <a:avLst/>
              <a:gdLst/>
              <a:ahLst/>
              <a:cxnLst>
                <a:cxn ang="0">
                  <a:pos x="0" y="329"/>
                </a:cxn>
                <a:cxn ang="0">
                  <a:pos x="4789" y="77"/>
                </a:cxn>
                <a:cxn ang="0">
                  <a:pos x="4789" y="0"/>
                </a:cxn>
                <a:cxn ang="0">
                  <a:pos x="0" y="107"/>
                </a:cxn>
                <a:cxn ang="0">
                  <a:pos x="0" y="329"/>
                </a:cxn>
                <a:cxn ang="0">
                  <a:pos x="0" y="329"/>
                </a:cxn>
              </a:cxnLst>
              <a:rect l="0" t="0" r="r" b="b"/>
              <a:pathLst>
                <a:path w="4789" h="329">
                  <a:moveTo>
                    <a:pt x="0" y="329"/>
                  </a:moveTo>
                  <a:lnTo>
                    <a:pt x="4789" y="77"/>
                  </a:lnTo>
                  <a:lnTo>
                    <a:pt x="4789" y="0"/>
                  </a:lnTo>
                  <a:lnTo>
                    <a:pt x="0" y="107"/>
                  </a:lnTo>
                  <a:lnTo>
                    <a:pt x="0" y="329"/>
                  </a:lnTo>
                  <a:lnTo>
                    <a:pt x="0" y="329"/>
                  </a:lnTo>
                  <a:close/>
                </a:path>
              </a:pathLst>
            </a:custGeom>
            <a:gradFill rotWithShape="0">
              <a:gsLst>
                <a:gs pos="0">
                  <a:schemeClr val="bg1">
                    <a:gamma/>
                    <a:shade val="81961"/>
                    <a:invGamma/>
                  </a:schemeClr>
                </a:gs>
                <a:gs pos="100000">
                  <a:schemeClr val="bg1"/>
                </a:gs>
              </a:gsLst>
              <a:lin ang="0" scaled="1"/>
            </a:gradFill>
            <a:ln w="9525" cap="flat" cmpd="sng">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7" name="Freeform 8"/>
            <p:cNvSpPr/>
            <p:nvPr/>
          </p:nvSpPr>
          <p:spPr>
            <a:xfrm>
              <a:off x="4784" y="3702"/>
              <a:ext cx="974" cy="101"/>
            </a:xfrm>
            <a:custGeom>
              <a:avLst/>
              <a:gdLst/>
              <a:ahLst/>
              <a:cxnLst>
                <a:cxn ang="0">
                  <a:pos x="949" y="48"/>
                </a:cxn>
                <a:cxn ang="0">
                  <a:pos x="949" y="0"/>
                </a:cxn>
                <a:cxn ang="0">
                  <a:pos x="0" y="24"/>
                </a:cxn>
                <a:cxn ang="0">
                  <a:pos x="0" y="101"/>
                </a:cxn>
                <a:cxn ang="0">
                  <a:pos x="949" y="48"/>
                </a:cxn>
                <a:cxn ang="0">
                  <a:pos x="949" y="48"/>
                </a:cxn>
              </a:cxnLst>
              <a:pathLst>
                <a:path w="975" h="101">
                  <a:moveTo>
                    <a:pt x="975" y="48"/>
                  </a:moveTo>
                  <a:lnTo>
                    <a:pt x="975" y="0"/>
                  </a:lnTo>
                  <a:lnTo>
                    <a:pt x="0" y="24"/>
                  </a:lnTo>
                  <a:lnTo>
                    <a:pt x="0" y="101"/>
                  </a:lnTo>
                  <a:lnTo>
                    <a:pt x="975" y="48"/>
                  </a:lnTo>
                  <a:close/>
                </a:path>
              </a:pathLst>
            </a:custGeom>
            <a:solidFill>
              <a:schemeClr val="bg1">
                <a:alpha val="100000"/>
              </a:schemeClr>
            </a:solidFill>
            <a:ln w="9525">
              <a:noFill/>
            </a:ln>
          </p:spPr>
          <p:txBody>
            <a:bodyPr/>
            <a:p>
              <a:endParaRPr lang="zh-CN" altLang="en-US"/>
            </a:p>
          </p:txBody>
        </p:sp>
        <p:sp>
          <p:nvSpPr>
            <p:cNvPr id="1038" name="Freeform 9"/>
            <p:cNvSpPr/>
            <p:nvPr/>
          </p:nvSpPr>
          <p:spPr>
            <a:xfrm>
              <a:off x="3619" y="3815"/>
              <a:ext cx="2139" cy="198"/>
            </a:xfrm>
            <a:custGeom>
              <a:avLst/>
              <a:gdLst/>
              <a:ahLst/>
              <a:cxnLst>
                <a:cxn ang="0">
                  <a:pos x="2089" y="0"/>
                </a:cxn>
                <a:cxn ang="0">
                  <a:pos x="0" y="156"/>
                </a:cxn>
                <a:cxn ang="0">
                  <a:pos x="0" y="198"/>
                </a:cxn>
                <a:cxn ang="0">
                  <a:pos x="2089" y="0"/>
                </a:cxn>
                <a:cxn ang="0">
                  <a:pos x="2089" y="0"/>
                </a:cxn>
              </a:cxnLst>
              <a:pathLst>
                <a:path w="2141" h="198">
                  <a:moveTo>
                    <a:pt x="2141" y="0"/>
                  </a:moveTo>
                  <a:lnTo>
                    <a:pt x="0" y="156"/>
                  </a:lnTo>
                  <a:lnTo>
                    <a:pt x="0" y="198"/>
                  </a:lnTo>
                  <a:lnTo>
                    <a:pt x="2141" y="0"/>
                  </a:lnTo>
                  <a:close/>
                </a:path>
              </a:pathLst>
            </a:custGeom>
            <a:solidFill>
              <a:schemeClr val="bg1">
                <a:alpha val="100000"/>
              </a:schemeClr>
            </a:solidFill>
            <a:ln w="9525">
              <a:noFill/>
            </a:ln>
          </p:spPr>
          <p:txBody>
            <a:bodyPr/>
            <a:p>
              <a:endParaRPr lang="zh-CN" altLang="en-US"/>
            </a:p>
          </p:txBody>
        </p:sp>
        <p:sp>
          <p:nvSpPr>
            <p:cNvPr id="32778" name="Freeform 10"/>
            <p:cNvSpPr/>
            <p:nvPr/>
          </p:nvSpPr>
          <p:spPr bwMode="hidden">
            <a:xfrm>
              <a:off x="0" y="3971"/>
              <a:ext cx="3619" cy="348"/>
            </a:xfrm>
            <a:custGeom>
              <a:avLst/>
              <a:gdLst/>
              <a:ahLst/>
              <a:cxnLst>
                <a:cxn ang="0">
                  <a:pos x="0" y="348"/>
                </a:cxn>
                <a:cxn ang="0">
                  <a:pos x="311" y="348"/>
                </a:cxn>
                <a:cxn ang="0">
                  <a:pos x="3623" y="42"/>
                </a:cxn>
                <a:cxn ang="0">
                  <a:pos x="3623" y="0"/>
                </a:cxn>
                <a:cxn ang="0">
                  <a:pos x="0" y="264"/>
                </a:cxn>
                <a:cxn ang="0">
                  <a:pos x="0" y="348"/>
                </a:cxn>
                <a:cxn ang="0">
                  <a:pos x="0" y="348"/>
                </a:cxn>
              </a:cxnLst>
              <a:rect l="0" t="0" r="r" b="b"/>
              <a:pathLst>
                <a:path w="3623" h="348">
                  <a:moveTo>
                    <a:pt x="0" y="348"/>
                  </a:moveTo>
                  <a:lnTo>
                    <a:pt x="311" y="348"/>
                  </a:lnTo>
                  <a:lnTo>
                    <a:pt x="3623" y="42"/>
                  </a:lnTo>
                  <a:lnTo>
                    <a:pt x="3623" y="0"/>
                  </a:lnTo>
                  <a:lnTo>
                    <a:pt x="0" y="264"/>
                  </a:lnTo>
                  <a:lnTo>
                    <a:pt x="0" y="348"/>
                  </a:lnTo>
                  <a:lnTo>
                    <a:pt x="0" y="348"/>
                  </a:lnTo>
                  <a:close/>
                </a:path>
              </a:pathLst>
            </a:custGeom>
            <a:gradFill rotWithShape="0">
              <a:gsLst>
                <a:gs pos="0">
                  <a:schemeClr val="bg1">
                    <a:gamma/>
                    <a:shade val="72549"/>
                    <a:invGamma/>
                  </a:schemeClr>
                </a:gs>
                <a:gs pos="100000">
                  <a:schemeClr val="bg1"/>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0" name="Freeform 11"/>
            <p:cNvSpPr/>
            <p:nvPr/>
          </p:nvSpPr>
          <p:spPr>
            <a:xfrm>
              <a:off x="2097" y="4043"/>
              <a:ext cx="2514" cy="276"/>
            </a:xfrm>
            <a:custGeom>
              <a:avLst/>
              <a:gdLst/>
              <a:ahLst/>
              <a:cxnLst>
                <a:cxn ang="0">
                  <a:pos x="2104" y="276"/>
                </a:cxn>
                <a:cxn ang="0">
                  <a:pos x="2439" y="204"/>
                </a:cxn>
                <a:cxn ang="0">
                  <a:pos x="2182" y="0"/>
                </a:cxn>
                <a:cxn ang="0">
                  <a:pos x="0" y="276"/>
                </a:cxn>
                <a:cxn ang="0">
                  <a:pos x="2104" y="276"/>
                </a:cxn>
                <a:cxn ang="0">
                  <a:pos x="2104" y="276"/>
                </a:cxn>
              </a:cxnLst>
              <a:pathLst>
                <a:path w="2517" h="276">
                  <a:moveTo>
                    <a:pt x="2182" y="276"/>
                  </a:moveTo>
                  <a:lnTo>
                    <a:pt x="2517" y="204"/>
                  </a:lnTo>
                  <a:lnTo>
                    <a:pt x="2260" y="0"/>
                  </a:lnTo>
                  <a:lnTo>
                    <a:pt x="0" y="276"/>
                  </a:lnTo>
                  <a:lnTo>
                    <a:pt x="2182" y="276"/>
                  </a:lnTo>
                  <a:close/>
                </a:path>
              </a:pathLst>
            </a:custGeom>
            <a:solidFill>
              <a:schemeClr val="bg1">
                <a:alpha val="100000"/>
              </a:schemeClr>
            </a:solidFill>
            <a:ln w="9525">
              <a:noFill/>
            </a:ln>
          </p:spPr>
          <p:txBody>
            <a:bodyPr/>
            <a:p>
              <a:endParaRPr lang="zh-CN" altLang="en-US"/>
            </a:p>
          </p:txBody>
        </p:sp>
        <p:sp>
          <p:nvSpPr>
            <p:cNvPr id="32780" name="Freeform 12"/>
            <p:cNvSpPr/>
            <p:nvPr/>
          </p:nvSpPr>
          <p:spPr bwMode="hidden">
            <a:xfrm>
              <a:off x="4354" y="3869"/>
              <a:ext cx="1404" cy="378"/>
            </a:xfrm>
            <a:custGeom>
              <a:avLst/>
              <a:gdLst/>
              <a:ahLst/>
              <a:cxnLst>
                <a:cxn ang="0">
                  <a:pos x="1405" y="126"/>
                </a:cxn>
                <a:cxn ang="0">
                  <a:pos x="1405" y="0"/>
                </a:cxn>
                <a:cxn ang="0">
                  <a:pos x="0" y="174"/>
                </a:cxn>
                <a:cxn ang="0">
                  <a:pos x="257" y="378"/>
                </a:cxn>
                <a:cxn ang="0">
                  <a:pos x="1405" y="126"/>
                </a:cxn>
                <a:cxn ang="0">
                  <a:pos x="1405" y="126"/>
                </a:cxn>
              </a:cxnLst>
              <a:rect l="0" t="0" r="r" b="b"/>
              <a:pathLst>
                <a:path w="1405" h="378">
                  <a:moveTo>
                    <a:pt x="1405" y="126"/>
                  </a:moveTo>
                  <a:lnTo>
                    <a:pt x="1405" y="0"/>
                  </a:lnTo>
                  <a:lnTo>
                    <a:pt x="0" y="174"/>
                  </a:lnTo>
                  <a:lnTo>
                    <a:pt x="257" y="378"/>
                  </a:lnTo>
                  <a:lnTo>
                    <a:pt x="1405" y="126"/>
                  </a:lnTo>
                  <a:lnTo>
                    <a:pt x="1405" y="126"/>
                  </a:lnTo>
                  <a:close/>
                </a:path>
              </a:pathLst>
            </a:custGeom>
            <a:gradFill rotWithShape="0">
              <a:gsLst>
                <a:gs pos="0">
                  <a:schemeClr val="bg1"/>
                </a:gs>
                <a:gs pos="100000">
                  <a:schemeClr val="bg1">
                    <a:gamma/>
                    <a:tint val="96863"/>
                    <a:invGamma/>
                  </a:schemeClr>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2" name="Freeform 13"/>
            <p:cNvSpPr/>
            <p:nvPr/>
          </p:nvSpPr>
          <p:spPr>
            <a:xfrm>
              <a:off x="5030" y="3151"/>
              <a:ext cx="728" cy="240"/>
            </a:xfrm>
            <a:custGeom>
              <a:avLst/>
              <a:gdLst/>
              <a:ahLst/>
              <a:cxnLst>
                <a:cxn ang="0">
                  <a:pos x="703" y="240"/>
                </a:cxn>
                <a:cxn ang="0">
                  <a:pos x="0" y="0"/>
                </a:cxn>
                <a:cxn ang="0">
                  <a:pos x="0" y="6"/>
                </a:cxn>
                <a:cxn ang="0">
                  <a:pos x="703" y="240"/>
                </a:cxn>
                <a:cxn ang="0">
                  <a:pos x="703" y="240"/>
                </a:cxn>
              </a:cxnLst>
              <a:pathLst>
                <a:path w="729" h="240">
                  <a:moveTo>
                    <a:pt x="729" y="240"/>
                  </a:moveTo>
                  <a:lnTo>
                    <a:pt x="0" y="0"/>
                  </a:lnTo>
                  <a:lnTo>
                    <a:pt x="0" y="6"/>
                  </a:lnTo>
                  <a:lnTo>
                    <a:pt x="729" y="240"/>
                  </a:lnTo>
                  <a:close/>
                </a:path>
              </a:pathLst>
            </a:custGeom>
            <a:solidFill>
              <a:schemeClr val="bg1">
                <a:alpha val="100000"/>
              </a:schemeClr>
            </a:solidFill>
            <a:ln w="9525">
              <a:noFill/>
            </a:ln>
          </p:spPr>
          <p:txBody>
            <a:bodyPr/>
            <a:p>
              <a:endParaRPr lang="zh-CN" altLang="en-US"/>
            </a:p>
          </p:txBody>
        </p:sp>
        <p:sp>
          <p:nvSpPr>
            <p:cNvPr id="32782" name="Freeform 14"/>
            <p:cNvSpPr/>
            <p:nvPr/>
          </p:nvSpPr>
          <p:spPr bwMode="hidden">
            <a:xfrm>
              <a:off x="0" y="1486"/>
              <a:ext cx="5030" cy="1671"/>
            </a:xfrm>
            <a:custGeom>
              <a:avLst/>
              <a:gdLst/>
              <a:ahLst/>
              <a:cxnLst>
                <a:cxn ang="0">
                  <a:pos x="0" y="72"/>
                </a:cxn>
                <a:cxn ang="0">
                  <a:pos x="5035" y="1672"/>
                </a:cxn>
                <a:cxn ang="0">
                  <a:pos x="5035" y="1666"/>
                </a:cxn>
                <a:cxn ang="0">
                  <a:pos x="0" y="0"/>
                </a:cxn>
                <a:cxn ang="0">
                  <a:pos x="0" y="72"/>
                </a:cxn>
                <a:cxn ang="0">
                  <a:pos x="0" y="72"/>
                </a:cxn>
              </a:cxnLst>
              <a:rect l="0" t="0" r="r" b="b"/>
              <a:pathLst>
                <a:path w="5035" h="1672">
                  <a:moveTo>
                    <a:pt x="0" y="72"/>
                  </a:moveTo>
                  <a:lnTo>
                    <a:pt x="5035" y="1672"/>
                  </a:lnTo>
                  <a:lnTo>
                    <a:pt x="5035" y="1666"/>
                  </a:lnTo>
                  <a:lnTo>
                    <a:pt x="0" y="0"/>
                  </a:lnTo>
                  <a:lnTo>
                    <a:pt x="0" y="72"/>
                  </a:lnTo>
                  <a:lnTo>
                    <a:pt x="0" y="72"/>
                  </a:lnTo>
                  <a:close/>
                </a:path>
              </a:pathLst>
            </a:custGeom>
            <a:gradFill rotWithShape="0">
              <a:gsLst>
                <a:gs pos="0">
                  <a:schemeClr val="bg1">
                    <a:gamma/>
                    <a:shade val="54510"/>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4" name="Freeform 15"/>
            <p:cNvSpPr/>
            <p:nvPr/>
          </p:nvSpPr>
          <p:spPr>
            <a:xfrm>
              <a:off x="5030" y="3049"/>
              <a:ext cx="728" cy="318"/>
            </a:xfrm>
            <a:custGeom>
              <a:avLst/>
              <a:gdLst/>
              <a:ahLst/>
              <a:cxnLst>
                <a:cxn ang="0">
                  <a:pos x="703" y="318"/>
                </a:cxn>
                <a:cxn ang="0">
                  <a:pos x="703" y="312"/>
                </a:cxn>
                <a:cxn ang="0">
                  <a:pos x="0" y="0"/>
                </a:cxn>
                <a:cxn ang="0">
                  <a:pos x="0" y="54"/>
                </a:cxn>
                <a:cxn ang="0">
                  <a:pos x="703" y="318"/>
                </a:cxn>
                <a:cxn ang="0">
                  <a:pos x="703" y="318"/>
                </a:cxn>
              </a:cxnLst>
              <a:pathLst>
                <a:path w="729" h="318">
                  <a:moveTo>
                    <a:pt x="729" y="318"/>
                  </a:moveTo>
                  <a:lnTo>
                    <a:pt x="729" y="312"/>
                  </a:lnTo>
                  <a:lnTo>
                    <a:pt x="0" y="0"/>
                  </a:lnTo>
                  <a:lnTo>
                    <a:pt x="0" y="54"/>
                  </a:lnTo>
                  <a:lnTo>
                    <a:pt x="729" y="318"/>
                  </a:lnTo>
                  <a:close/>
                </a:path>
              </a:pathLst>
            </a:custGeom>
            <a:gradFill rotWithShape="0">
              <a:gsLst>
                <a:gs pos="0">
                  <a:schemeClr val="bg2">
                    <a:alpha val="100000"/>
                  </a:schemeClr>
                </a:gs>
                <a:gs pos="100000">
                  <a:schemeClr val="bg1">
                    <a:alpha val="100000"/>
                  </a:schemeClr>
                </a:gs>
              </a:gsLst>
              <a:lin ang="0" scaled="1"/>
              <a:tileRect/>
            </a:gradFill>
            <a:ln w="9525">
              <a:noFill/>
            </a:ln>
          </p:spPr>
          <p:txBody>
            <a:bodyPr/>
            <a:p>
              <a:endParaRPr lang="zh-CN" altLang="en-US"/>
            </a:p>
          </p:txBody>
        </p:sp>
        <p:sp>
          <p:nvSpPr>
            <p:cNvPr id="32784" name="Freeform 16"/>
            <p:cNvSpPr/>
            <p:nvPr/>
          </p:nvSpPr>
          <p:spPr bwMode="hidden">
            <a:xfrm>
              <a:off x="0" y="916"/>
              <a:ext cx="5030" cy="2187"/>
            </a:xfrm>
            <a:custGeom>
              <a:avLst/>
              <a:gdLst/>
              <a:ahLst/>
              <a:cxnLst>
                <a:cxn ang="0">
                  <a:pos x="0" y="396"/>
                </a:cxn>
                <a:cxn ang="0">
                  <a:pos x="5035" y="2188"/>
                </a:cxn>
                <a:cxn ang="0">
                  <a:pos x="5035" y="2134"/>
                </a:cxn>
                <a:cxn ang="0">
                  <a:pos x="0" y="0"/>
                </a:cxn>
                <a:cxn ang="0">
                  <a:pos x="0" y="396"/>
                </a:cxn>
                <a:cxn ang="0">
                  <a:pos x="0" y="396"/>
                </a:cxn>
              </a:cxnLst>
              <a:rect l="0" t="0" r="r" b="b"/>
              <a:pathLst>
                <a:path w="5035" h="2188">
                  <a:moveTo>
                    <a:pt x="0" y="396"/>
                  </a:moveTo>
                  <a:lnTo>
                    <a:pt x="5035" y="2188"/>
                  </a:lnTo>
                  <a:lnTo>
                    <a:pt x="5035" y="2134"/>
                  </a:lnTo>
                  <a:lnTo>
                    <a:pt x="0" y="0"/>
                  </a:lnTo>
                  <a:lnTo>
                    <a:pt x="0" y="396"/>
                  </a:lnTo>
                  <a:lnTo>
                    <a:pt x="0" y="396"/>
                  </a:lnTo>
                  <a:close/>
                </a:path>
              </a:pathLst>
            </a:custGeom>
            <a:gradFill rotWithShape="0">
              <a:gsLst>
                <a:gs pos="0">
                  <a:schemeClr val="bg2">
                    <a:gamma/>
                    <a:shade val="66667"/>
                    <a:invGamma/>
                  </a:schemeClr>
                </a:gs>
                <a:gs pos="100000">
                  <a:schemeClr val="bg2"/>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85" name="Freeform 17"/>
            <p:cNvSpPr/>
            <p:nvPr/>
          </p:nvSpPr>
          <p:spPr bwMode="hidden">
            <a:xfrm>
              <a:off x="2294" y="0"/>
              <a:ext cx="3159" cy="2725"/>
            </a:xfrm>
            <a:custGeom>
              <a:avLst/>
              <a:gdLst/>
              <a:ahLst/>
              <a:cxnLst>
                <a:cxn ang="0">
                  <a:pos x="0" y="0"/>
                </a:cxn>
                <a:cxn ang="0">
                  <a:pos x="3145" y="2727"/>
                </a:cxn>
                <a:cxn ang="0">
                  <a:pos x="3163" y="2704"/>
                </a:cxn>
                <a:cxn ang="0">
                  <a:pos x="102" y="0"/>
                </a:cxn>
                <a:cxn ang="0">
                  <a:pos x="0" y="0"/>
                </a:cxn>
                <a:cxn ang="0">
                  <a:pos x="0" y="0"/>
                </a:cxn>
              </a:cxnLst>
              <a:rect l="0" t="0" r="r" b="b"/>
              <a:pathLst>
                <a:path w="3163" h="2727">
                  <a:moveTo>
                    <a:pt x="0" y="0"/>
                  </a:moveTo>
                  <a:lnTo>
                    <a:pt x="3145" y="2727"/>
                  </a:lnTo>
                  <a:lnTo>
                    <a:pt x="3163" y="2704"/>
                  </a:lnTo>
                  <a:lnTo>
                    <a:pt x="102" y="0"/>
                  </a:lnTo>
                  <a:lnTo>
                    <a:pt x="0" y="0"/>
                  </a:lnTo>
                  <a:lnTo>
                    <a:pt x="0" y="0"/>
                  </a:lnTo>
                  <a:close/>
                </a:path>
              </a:pathLst>
            </a:custGeom>
            <a:gradFill rotWithShape="0">
              <a:gsLst>
                <a:gs pos="0">
                  <a:schemeClr val="bg1">
                    <a:gamma/>
                    <a:shade val="6980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86" name="Freeform 18"/>
            <p:cNvSpPr/>
            <p:nvPr/>
          </p:nvSpPr>
          <p:spPr bwMode="hidden">
            <a:xfrm>
              <a:off x="5435" y="2702"/>
              <a:ext cx="323" cy="299"/>
            </a:xfrm>
            <a:custGeom>
              <a:avLst/>
              <a:gdLst/>
              <a:ahLst/>
              <a:cxnLst>
                <a:cxn ang="0">
                  <a:pos x="323" y="299"/>
                </a:cxn>
                <a:cxn ang="0">
                  <a:pos x="323" y="263"/>
                </a:cxn>
                <a:cxn ang="0">
                  <a:pos x="18" y="0"/>
                </a:cxn>
                <a:cxn ang="0">
                  <a:pos x="0" y="23"/>
                </a:cxn>
                <a:cxn ang="0">
                  <a:pos x="323" y="299"/>
                </a:cxn>
                <a:cxn ang="0">
                  <a:pos x="323" y="299"/>
                </a:cxn>
              </a:cxnLst>
              <a:rect l="0" t="0" r="r" b="b"/>
              <a:pathLst>
                <a:path w="323" h="299">
                  <a:moveTo>
                    <a:pt x="323" y="299"/>
                  </a:moveTo>
                  <a:lnTo>
                    <a:pt x="323" y="263"/>
                  </a:lnTo>
                  <a:lnTo>
                    <a:pt x="18" y="0"/>
                  </a:lnTo>
                  <a:lnTo>
                    <a:pt x="0" y="23"/>
                  </a:lnTo>
                  <a:lnTo>
                    <a:pt x="323" y="299"/>
                  </a:lnTo>
                  <a:lnTo>
                    <a:pt x="323" y="299"/>
                  </a:lnTo>
                  <a:close/>
                </a:path>
              </a:pathLst>
            </a:custGeom>
            <a:gradFill rotWithShape="0">
              <a:gsLst>
                <a:gs pos="0">
                  <a:schemeClr val="bg1"/>
                </a:gs>
                <a:gs pos="100000">
                  <a:schemeClr val="bg1">
                    <a:gamma/>
                    <a:tint val="94118"/>
                    <a:invGamma/>
                  </a:schemeClr>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8" name="Freeform 19"/>
            <p:cNvSpPr/>
            <p:nvPr/>
          </p:nvSpPr>
          <p:spPr>
            <a:xfrm>
              <a:off x="5477" y="2588"/>
              <a:ext cx="281" cy="335"/>
            </a:xfrm>
            <a:custGeom>
              <a:avLst/>
              <a:gdLst/>
              <a:ahLst/>
              <a:cxnLst>
                <a:cxn ang="0">
                  <a:pos x="281" y="335"/>
                </a:cxn>
                <a:cxn ang="0">
                  <a:pos x="281" y="173"/>
                </a:cxn>
                <a:cxn ang="0">
                  <a:pos x="96" y="0"/>
                </a:cxn>
                <a:cxn ang="0">
                  <a:pos x="0" y="90"/>
                </a:cxn>
                <a:cxn ang="0">
                  <a:pos x="281" y="335"/>
                </a:cxn>
                <a:cxn ang="0">
                  <a:pos x="281" y="335"/>
                </a:cxn>
              </a:cxnLst>
              <a:pathLst>
                <a:path w="281" h="335">
                  <a:moveTo>
                    <a:pt x="281" y="335"/>
                  </a:moveTo>
                  <a:lnTo>
                    <a:pt x="281" y="173"/>
                  </a:lnTo>
                  <a:lnTo>
                    <a:pt x="96" y="0"/>
                  </a:lnTo>
                  <a:lnTo>
                    <a:pt x="0" y="90"/>
                  </a:lnTo>
                  <a:lnTo>
                    <a:pt x="281" y="335"/>
                  </a:lnTo>
                  <a:close/>
                </a:path>
              </a:pathLst>
            </a:custGeom>
            <a:solidFill>
              <a:schemeClr val="bg1">
                <a:alpha val="100000"/>
              </a:schemeClr>
            </a:solidFill>
            <a:ln w="9525">
              <a:noFill/>
            </a:ln>
          </p:spPr>
          <p:txBody>
            <a:bodyPr/>
            <a:p>
              <a:endParaRPr lang="zh-CN" altLang="en-US"/>
            </a:p>
          </p:txBody>
        </p:sp>
        <p:sp>
          <p:nvSpPr>
            <p:cNvPr id="32788" name="Freeform 20"/>
            <p:cNvSpPr/>
            <p:nvPr/>
          </p:nvSpPr>
          <p:spPr bwMode="hidden">
            <a:xfrm>
              <a:off x="2454" y="0"/>
              <a:ext cx="3119" cy="2678"/>
            </a:xfrm>
            <a:custGeom>
              <a:avLst/>
              <a:gdLst/>
              <a:ahLst/>
              <a:cxnLst>
                <a:cxn ang="0">
                  <a:pos x="0" y="0"/>
                </a:cxn>
                <a:cxn ang="0">
                  <a:pos x="3026" y="2680"/>
                </a:cxn>
                <a:cxn ang="0">
                  <a:pos x="3122" y="2590"/>
                </a:cxn>
                <a:cxn ang="0">
                  <a:pos x="383" y="0"/>
                </a:cxn>
                <a:cxn ang="0">
                  <a:pos x="0" y="0"/>
                </a:cxn>
                <a:cxn ang="0">
                  <a:pos x="0" y="0"/>
                </a:cxn>
              </a:cxnLst>
              <a:rect l="0" t="0" r="r" b="b"/>
              <a:pathLst>
                <a:path w="3122" h="2680">
                  <a:moveTo>
                    <a:pt x="0" y="0"/>
                  </a:moveTo>
                  <a:lnTo>
                    <a:pt x="3026" y="2680"/>
                  </a:lnTo>
                  <a:lnTo>
                    <a:pt x="3122" y="2590"/>
                  </a:lnTo>
                  <a:lnTo>
                    <a:pt x="383" y="0"/>
                  </a:lnTo>
                  <a:lnTo>
                    <a:pt x="0" y="0"/>
                  </a:lnTo>
                  <a:lnTo>
                    <a:pt x="0" y="0"/>
                  </a:lnTo>
                  <a:close/>
                </a:path>
              </a:pathLst>
            </a:custGeom>
            <a:gradFill rotWithShape="0">
              <a:gsLst>
                <a:gs pos="0">
                  <a:schemeClr val="bg1">
                    <a:gamma/>
                    <a:shade val="46275"/>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0" name="Freeform 21"/>
            <p:cNvSpPr/>
            <p:nvPr/>
          </p:nvSpPr>
          <p:spPr>
            <a:xfrm>
              <a:off x="5626" y="2534"/>
              <a:ext cx="132" cy="132"/>
            </a:xfrm>
            <a:custGeom>
              <a:avLst/>
              <a:gdLst/>
              <a:ahLst/>
              <a:cxnLst>
                <a:cxn ang="0">
                  <a:pos x="132" y="132"/>
                </a:cxn>
                <a:cxn ang="0">
                  <a:pos x="0" y="0"/>
                </a:cxn>
                <a:cxn ang="0">
                  <a:pos x="0" y="0"/>
                </a:cxn>
                <a:cxn ang="0">
                  <a:pos x="132" y="132"/>
                </a:cxn>
                <a:cxn ang="0">
                  <a:pos x="132" y="132"/>
                </a:cxn>
              </a:cxnLst>
              <a:pathLst>
                <a:path w="132" h="132">
                  <a:moveTo>
                    <a:pt x="132" y="132"/>
                  </a:moveTo>
                  <a:lnTo>
                    <a:pt x="0" y="0"/>
                  </a:lnTo>
                  <a:lnTo>
                    <a:pt x="132" y="132"/>
                  </a:lnTo>
                  <a:close/>
                </a:path>
              </a:pathLst>
            </a:custGeom>
            <a:solidFill>
              <a:srgbClr val="FF9999">
                <a:alpha val="100000"/>
              </a:srgbClr>
            </a:solidFill>
            <a:ln w="9525">
              <a:noFill/>
            </a:ln>
          </p:spPr>
          <p:txBody>
            <a:bodyPr/>
            <a:p>
              <a:endParaRPr lang="zh-CN" altLang="en-US"/>
            </a:p>
          </p:txBody>
        </p:sp>
        <p:sp>
          <p:nvSpPr>
            <p:cNvPr id="32790" name="Freeform 22"/>
            <p:cNvSpPr/>
            <p:nvPr/>
          </p:nvSpPr>
          <p:spPr bwMode="hidden">
            <a:xfrm>
              <a:off x="3112" y="0"/>
              <a:ext cx="2514" cy="2534"/>
            </a:xfrm>
            <a:custGeom>
              <a:avLst/>
              <a:gdLst/>
              <a:ahLst/>
              <a:cxnLst>
                <a:cxn ang="0">
                  <a:pos x="0" y="0"/>
                </a:cxn>
                <a:cxn ang="0">
                  <a:pos x="2517" y="2536"/>
                </a:cxn>
                <a:cxn ang="0">
                  <a:pos x="2517" y="2536"/>
                </a:cxn>
                <a:cxn ang="0">
                  <a:pos x="66" y="0"/>
                </a:cxn>
                <a:cxn ang="0">
                  <a:pos x="0" y="0"/>
                </a:cxn>
                <a:cxn ang="0">
                  <a:pos x="0" y="0"/>
                </a:cxn>
              </a:cxnLst>
              <a:rect l="0" t="0" r="r" b="b"/>
              <a:pathLst>
                <a:path w="2517" h="2536">
                  <a:moveTo>
                    <a:pt x="0" y="0"/>
                  </a:moveTo>
                  <a:lnTo>
                    <a:pt x="2517" y="2536"/>
                  </a:lnTo>
                  <a:lnTo>
                    <a:pt x="2517" y="2536"/>
                  </a:lnTo>
                  <a:lnTo>
                    <a:pt x="66" y="0"/>
                  </a:lnTo>
                  <a:lnTo>
                    <a:pt x="0" y="0"/>
                  </a:lnTo>
                  <a:lnTo>
                    <a:pt x="0" y="0"/>
                  </a:lnTo>
                  <a:close/>
                </a:path>
              </a:pathLst>
            </a:custGeom>
            <a:gradFill rotWithShape="0">
              <a:gsLst>
                <a:gs pos="0">
                  <a:schemeClr val="bg1">
                    <a:gamma/>
                    <a:shade val="51373"/>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91" name="Freeform 23"/>
            <p:cNvSpPr/>
            <p:nvPr/>
          </p:nvSpPr>
          <p:spPr bwMode="hidden">
            <a:xfrm>
              <a:off x="3488" y="0"/>
              <a:ext cx="2198" cy="2480"/>
            </a:xfrm>
            <a:custGeom>
              <a:avLst/>
              <a:gdLst/>
              <a:ahLst/>
              <a:cxnLst>
                <a:cxn ang="0">
                  <a:pos x="0" y="0"/>
                </a:cxn>
                <a:cxn ang="0">
                  <a:pos x="2188" y="2482"/>
                </a:cxn>
                <a:cxn ang="0">
                  <a:pos x="2200" y="2476"/>
                </a:cxn>
                <a:cxn ang="0">
                  <a:pos x="317" y="0"/>
                </a:cxn>
                <a:cxn ang="0">
                  <a:pos x="0" y="0"/>
                </a:cxn>
                <a:cxn ang="0">
                  <a:pos x="0" y="0"/>
                </a:cxn>
              </a:cxnLst>
              <a:rect l="0" t="0" r="r" b="b"/>
              <a:pathLst>
                <a:path w="2200" h="2482">
                  <a:moveTo>
                    <a:pt x="0" y="0"/>
                  </a:moveTo>
                  <a:lnTo>
                    <a:pt x="2188" y="2482"/>
                  </a:lnTo>
                  <a:lnTo>
                    <a:pt x="2200" y="2476"/>
                  </a:lnTo>
                  <a:lnTo>
                    <a:pt x="317" y="0"/>
                  </a:lnTo>
                  <a:lnTo>
                    <a:pt x="0" y="0"/>
                  </a:lnTo>
                  <a:lnTo>
                    <a:pt x="0" y="0"/>
                  </a:lnTo>
                  <a:close/>
                </a:path>
              </a:pathLst>
            </a:custGeom>
            <a:gradFill rotWithShape="0">
              <a:gsLst>
                <a:gs pos="0">
                  <a:schemeClr val="bg2">
                    <a:gamma/>
                    <a:shade val="78824"/>
                    <a:invGamma/>
                  </a:schemeClr>
                </a:gs>
                <a:gs pos="100000">
                  <a:schemeClr val="bg2"/>
                </a:gs>
              </a:gsLst>
              <a:lin ang="5400000" scaled="1"/>
            </a:gradFill>
            <a:ln w="9525" cap="flat" cmpd="sng">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92" name="Freeform 24"/>
            <p:cNvSpPr/>
            <p:nvPr/>
          </p:nvSpPr>
          <p:spPr bwMode="hidden">
            <a:xfrm>
              <a:off x="5674" y="2474"/>
              <a:ext cx="84" cy="96"/>
            </a:xfrm>
            <a:custGeom>
              <a:avLst/>
              <a:gdLst/>
              <a:ahLst/>
              <a:cxnLst>
                <a:cxn ang="0">
                  <a:pos x="84" y="96"/>
                </a:cxn>
                <a:cxn ang="0">
                  <a:pos x="84" y="90"/>
                </a:cxn>
                <a:cxn ang="0">
                  <a:pos x="12" y="0"/>
                </a:cxn>
                <a:cxn ang="0">
                  <a:pos x="0" y="6"/>
                </a:cxn>
                <a:cxn ang="0">
                  <a:pos x="84" y="96"/>
                </a:cxn>
                <a:cxn ang="0">
                  <a:pos x="84" y="96"/>
                </a:cxn>
              </a:cxnLst>
              <a:rect l="0" t="0" r="r" b="b"/>
              <a:pathLst>
                <a:path w="84" h="96">
                  <a:moveTo>
                    <a:pt x="84" y="96"/>
                  </a:moveTo>
                  <a:lnTo>
                    <a:pt x="84" y="90"/>
                  </a:lnTo>
                  <a:lnTo>
                    <a:pt x="12" y="0"/>
                  </a:lnTo>
                  <a:lnTo>
                    <a:pt x="0" y="6"/>
                  </a:lnTo>
                  <a:lnTo>
                    <a:pt x="84" y="96"/>
                  </a:lnTo>
                  <a:lnTo>
                    <a:pt x="84" y="96"/>
                  </a:lnTo>
                  <a:close/>
                </a:path>
              </a:pathLst>
            </a:custGeom>
            <a:gradFill rotWithShape="0">
              <a:gsLst>
                <a:gs pos="0">
                  <a:schemeClr val="bg1"/>
                </a:gs>
                <a:gs pos="100000">
                  <a:schemeClr val="bg1">
                    <a:gamma/>
                    <a:tint val="90980"/>
                    <a:invGamma/>
                  </a:schemeClr>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4" name="Freeform 25"/>
            <p:cNvSpPr/>
            <p:nvPr/>
          </p:nvSpPr>
          <p:spPr>
            <a:xfrm>
              <a:off x="5603" y="850"/>
              <a:ext cx="155" cy="516"/>
            </a:xfrm>
            <a:custGeom>
              <a:avLst/>
              <a:gdLst/>
              <a:ahLst/>
              <a:cxnLst>
                <a:cxn ang="0">
                  <a:pos x="155" y="516"/>
                </a:cxn>
                <a:cxn ang="0">
                  <a:pos x="155" y="204"/>
                </a:cxn>
                <a:cxn ang="0">
                  <a:pos x="77" y="0"/>
                </a:cxn>
                <a:cxn ang="0">
                  <a:pos x="0" y="192"/>
                </a:cxn>
                <a:cxn ang="0">
                  <a:pos x="155" y="516"/>
                </a:cxn>
                <a:cxn ang="0">
                  <a:pos x="155" y="516"/>
                </a:cxn>
              </a:cxnLst>
              <a:pathLst>
                <a:path w="155" h="516">
                  <a:moveTo>
                    <a:pt x="155" y="516"/>
                  </a:moveTo>
                  <a:lnTo>
                    <a:pt x="155" y="204"/>
                  </a:lnTo>
                  <a:lnTo>
                    <a:pt x="77" y="0"/>
                  </a:lnTo>
                  <a:lnTo>
                    <a:pt x="0" y="192"/>
                  </a:lnTo>
                  <a:lnTo>
                    <a:pt x="155" y="516"/>
                  </a:lnTo>
                  <a:close/>
                </a:path>
              </a:pathLst>
            </a:custGeom>
            <a:solidFill>
              <a:schemeClr val="bg2">
                <a:alpha val="100000"/>
              </a:schemeClr>
            </a:solidFill>
            <a:ln w="9525">
              <a:noFill/>
            </a:ln>
          </p:spPr>
          <p:txBody>
            <a:bodyPr/>
            <a:p>
              <a:endParaRPr lang="zh-CN" altLang="en-US"/>
            </a:p>
          </p:txBody>
        </p:sp>
        <p:sp>
          <p:nvSpPr>
            <p:cNvPr id="32794" name="Freeform 26"/>
            <p:cNvSpPr/>
            <p:nvPr/>
          </p:nvSpPr>
          <p:spPr bwMode="hidden">
            <a:xfrm>
              <a:off x="5107" y="0"/>
              <a:ext cx="573" cy="1042"/>
            </a:xfrm>
            <a:custGeom>
              <a:avLst/>
              <a:gdLst/>
              <a:ahLst/>
              <a:cxnLst>
                <a:cxn ang="0">
                  <a:pos x="0" y="0"/>
                </a:cxn>
                <a:cxn ang="0">
                  <a:pos x="497" y="1043"/>
                </a:cxn>
                <a:cxn ang="0">
                  <a:pos x="574" y="851"/>
                </a:cxn>
                <a:cxn ang="0">
                  <a:pos x="251" y="0"/>
                </a:cxn>
                <a:cxn ang="0">
                  <a:pos x="0" y="0"/>
                </a:cxn>
                <a:cxn ang="0">
                  <a:pos x="0" y="0"/>
                </a:cxn>
              </a:cxnLst>
              <a:rect l="0" t="0" r="r" b="b"/>
              <a:pathLst>
                <a:path w="574" h="1043">
                  <a:moveTo>
                    <a:pt x="0" y="0"/>
                  </a:moveTo>
                  <a:lnTo>
                    <a:pt x="497" y="1043"/>
                  </a:lnTo>
                  <a:lnTo>
                    <a:pt x="574" y="851"/>
                  </a:lnTo>
                  <a:lnTo>
                    <a:pt x="251" y="0"/>
                  </a:lnTo>
                  <a:lnTo>
                    <a:pt x="0" y="0"/>
                  </a:lnTo>
                  <a:lnTo>
                    <a:pt x="0" y="0"/>
                  </a:lnTo>
                  <a:close/>
                </a:path>
              </a:pathLst>
            </a:custGeom>
            <a:gradFill rotWithShape="0">
              <a:gsLst>
                <a:gs pos="0">
                  <a:schemeClr val="bg2">
                    <a:gamma/>
                    <a:shade val="66667"/>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95" name="Freeform 27"/>
            <p:cNvSpPr/>
            <p:nvPr/>
          </p:nvSpPr>
          <p:spPr bwMode="hidden">
            <a:xfrm>
              <a:off x="5411" y="0"/>
              <a:ext cx="341" cy="796"/>
            </a:xfrm>
            <a:custGeom>
              <a:avLst/>
              <a:gdLst/>
              <a:ahLst/>
              <a:cxnLst>
                <a:cxn ang="0">
                  <a:pos x="144" y="0"/>
                </a:cxn>
                <a:cxn ang="0">
                  <a:pos x="0" y="0"/>
                </a:cxn>
                <a:cxn ang="0">
                  <a:pos x="287" y="797"/>
                </a:cxn>
                <a:cxn ang="0">
                  <a:pos x="341" y="653"/>
                </a:cxn>
                <a:cxn ang="0">
                  <a:pos x="144" y="0"/>
                </a:cxn>
                <a:cxn ang="0">
                  <a:pos x="144" y="0"/>
                </a:cxn>
              </a:cxnLst>
              <a:rect l="0" t="0" r="r" b="b"/>
              <a:pathLst>
                <a:path w="341" h="797">
                  <a:moveTo>
                    <a:pt x="144" y="0"/>
                  </a:moveTo>
                  <a:lnTo>
                    <a:pt x="0" y="0"/>
                  </a:lnTo>
                  <a:lnTo>
                    <a:pt x="287" y="797"/>
                  </a:lnTo>
                  <a:lnTo>
                    <a:pt x="341" y="653"/>
                  </a:lnTo>
                  <a:lnTo>
                    <a:pt x="144" y="0"/>
                  </a:lnTo>
                  <a:lnTo>
                    <a:pt x="144"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7" name="Freeform 28"/>
            <p:cNvSpPr/>
            <p:nvPr/>
          </p:nvSpPr>
          <p:spPr>
            <a:xfrm>
              <a:off x="5698" y="653"/>
              <a:ext cx="60" cy="311"/>
            </a:xfrm>
            <a:custGeom>
              <a:avLst/>
              <a:gdLst/>
              <a:ahLst/>
              <a:cxnLst>
                <a:cxn ang="0">
                  <a:pos x="0" y="144"/>
                </a:cxn>
                <a:cxn ang="0">
                  <a:pos x="60" y="286"/>
                </a:cxn>
                <a:cxn ang="0">
                  <a:pos x="60" y="6"/>
                </a:cxn>
                <a:cxn ang="0">
                  <a:pos x="54" y="0"/>
                </a:cxn>
                <a:cxn ang="0">
                  <a:pos x="0" y="144"/>
                </a:cxn>
                <a:cxn ang="0">
                  <a:pos x="0" y="144"/>
                </a:cxn>
              </a:cxnLst>
              <a:pathLst>
                <a:path w="60" h="312">
                  <a:moveTo>
                    <a:pt x="0" y="144"/>
                  </a:moveTo>
                  <a:lnTo>
                    <a:pt x="60" y="312"/>
                  </a:lnTo>
                  <a:lnTo>
                    <a:pt x="60" y="6"/>
                  </a:lnTo>
                  <a:lnTo>
                    <a:pt x="54" y="0"/>
                  </a:lnTo>
                  <a:lnTo>
                    <a:pt x="0" y="144"/>
                  </a:lnTo>
                  <a:close/>
                </a:path>
              </a:pathLst>
            </a:custGeom>
            <a:solidFill>
              <a:schemeClr val="bg2">
                <a:alpha val="100000"/>
              </a:schemeClr>
            </a:solidFill>
            <a:ln w="9525">
              <a:noFill/>
            </a:ln>
          </p:spPr>
          <p:txBody>
            <a:bodyPr/>
            <a:p>
              <a:endParaRPr lang="zh-CN" altLang="en-US"/>
            </a:p>
          </p:txBody>
        </p:sp>
        <p:sp>
          <p:nvSpPr>
            <p:cNvPr id="32797" name="Freeform 29"/>
            <p:cNvSpPr/>
            <p:nvPr/>
          </p:nvSpPr>
          <p:spPr bwMode="hidden">
            <a:xfrm>
              <a:off x="2" y="1601"/>
              <a:ext cx="5752" cy="1864"/>
            </a:xfrm>
            <a:custGeom>
              <a:avLst/>
              <a:gdLst/>
              <a:ahLst/>
              <a:cxnLst>
                <a:cxn ang="0">
                  <a:pos x="0" y="371"/>
                </a:cxn>
                <a:cxn ang="0">
                  <a:pos x="5740" y="1864"/>
                </a:cxn>
                <a:cxn ang="0">
                  <a:pos x="5740" y="1834"/>
                </a:cxn>
                <a:cxn ang="0">
                  <a:pos x="0" y="0"/>
                </a:cxn>
                <a:cxn ang="0">
                  <a:pos x="0" y="371"/>
                </a:cxn>
                <a:cxn ang="0">
                  <a:pos x="0" y="371"/>
                </a:cxn>
              </a:cxnLst>
              <a:rect l="0" t="0" r="r" b="b"/>
              <a:pathLst>
                <a:path w="5740" h="1864">
                  <a:moveTo>
                    <a:pt x="0" y="371"/>
                  </a:moveTo>
                  <a:lnTo>
                    <a:pt x="5740" y="1864"/>
                  </a:lnTo>
                  <a:lnTo>
                    <a:pt x="5740" y="1834"/>
                  </a:lnTo>
                  <a:lnTo>
                    <a:pt x="0" y="0"/>
                  </a:lnTo>
                  <a:lnTo>
                    <a:pt x="0" y="371"/>
                  </a:lnTo>
                  <a:lnTo>
                    <a:pt x="0" y="371"/>
                  </a:lnTo>
                  <a:close/>
                </a:path>
              </a:pathLst>
            </a:custGeom>
            <a:gradFill rotWithShape="0">
              <a:gsLst>
                <a:gs pos="0">
                  <a:schemeClr val="bg1">
                    <a:gamma/>
                    <a:shade val="63529"/>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9" name="Freeform 30"/>
            <p:cNvSpPr/>
            <p:nvPr/>
          </p:nvSpPr>
          <p:spPr>
            <a:xfrm>
              <a:off x="5754" y="3483"/>
              <a:ext cx="6" cy="6"/>
            </a:xfrm>
            <a:custGeom>
              <a:avLst/>
              <a:gdLst/>
              <a:ahLst/>
              <a:cxnLst>
                <a:cxn ang="0">
                  <a:pos x="6" y="6"/>
                </a:cxn>
                <a:cxn ang="0">
                  <a:pos x="0" y="0"/>
                </a:cxn>
                <a:cxn ang="0">
                  <a:pos x="0" y="6"/>
                </a:cxn>
                <a:cxn ang="0">
                  <a:pos x="6" y="6"/>
                </a:cxn>
                <a:cxn ang="0">
                  <a:pos x="6" y="6"/>
                </a:cxn>
              </a:cxnLst>
              <a:pathLst>
                <a:path w="6" h="6">
                  <a:moveTo>
                    <a:pt x="6" y="6"/>
                  </a:moveTo>
                  <a:lnTo>
                    <a:pt x="0" y="0"/>
                  </a:lnTo>
                  <a:lnTo>
                    <a:pt x="0" y="6"/>
                  </a:lnTo>
                  <a:lnTo>
                    <a:pt x="6" y="6"/>
                  </a:lnTo>
                  <a:close/>
                </a:path>
              </a:pathLst>
            </a:custGeom>
            <a:solidFill>
              <a:srgbClr val="18FF00">
                <a:alpha val="100000"/>
              </a:srgbClr>
            </a:solidFill>
            <a:ln w="9525">
              <a:noFill/>
            </a:ln>
          </p:spPr>
          <p:txBody>
            <a:bodyPr/>
            <a:p>
              <a:endParaRPr lang="zh-CN" altLang="en-US"/>
            </a:p>
          </p:txBody>
        </p:sp>
        <p:sp>
          <p:nvSpPr>
            <p:cNvPr id="32799" name="Freeform 31"/>
            <p:cNvSpPr/>
            <p:nvPr/>
          </p:nvSpPr>
          <p:spPr bwMode="hidden">
            <a:xfrm>
              <a:off x="2" y="2152"/>
              <a:ext cx="5752" cy="1337"/>
            </a:xfrm>
            <a:custGeom>
              <a:avLst/>
              <a:gdLst/>
              <a:ahLst/>
              <a:cxnLst>
                <a:cxn ang="0">
                  <a:pos x="0" y="366"/>
                </a:cxn>
                <a:cxn ang="0">
                  <a:pos x="5740" y="1337"/>
                </a:cxn>
                <a:cxn ang="0">
                  <a:pos x="5740" y="1331"/>
                </a:cxn>
                <a:cxn ang="0">
                  <a:pos x="0" y="0"/>
                </a:cxn>
                <a:cxn ang="0">
                  <a:pos x="0" y="366"/>
                </a:cxn>
                <a:cxn ang="0">
                  <a:pos x="0" y="366"/>
                </a:cxn>
              </a:cxnLst>
              <a:rect l="0" t="0" r="r" b="b"/>
              <a:pathLst>
                <a:path w="5740" h="1337">
                  <a:moveTo>
                    <a:pt x="0" y="366"/>
                  </a:moveTo>
                  <a:lnTo>
                    <a:pt x="5740" y="1337"/>
                  </a:lnTo>
                  <a:lnTo>
                    <a:pt x="5740" y="1331"/>
                  </a:lnTo>
                  <a:lnTo>
                    <a:pt x="0" y="0"/>
                  </a:lnTo>
                  <a:lnTo>
                    <a:pt x="0" y="366"/>
                  </a:lnTo>
                  <a:lnTo>
                    <a:pt x="0" y="366"/>
                  </a:lnTo>
                  <a:close/>
                </a:path>
              </a:pathLst>
            </a:custGeom>
            <a:gradFill rotWithShape="0">
              <a:gsLst>
                <a:gs pos="0">
                  <a:schemeClr val="bg1">
                    <a:gamma/>
                    <a:shade val="6078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0" name="Freeform 32"/>
            <p:cNvSpPr/>
            <p:nvPr/>
          </p:nvSpPr>
          <p:spPr bwMode="hidden">
            <a:xfrm>
              <a:off x="2" y="3177"/>
              <a:ext cx="5752" cy="414"/>
            </a:xfrm>
            <a:custGeom>
              <a:avLst/>
              <a:gdLst/>
              <a:ahLst/>
              <a:cxnLst>
                <a:cxn ang="0">
                  <a:pos x="0" y="48"/>
                </a:cxn>
                <a:cxn ang="0">
                  <a:pos x="5740" y="414"/>
                </a:cxn>
                <a:cxn ang="0">
                  <a:pos x="5740" y="402"/>
                </a:cxn>
                <a:cxn ang="0">
                  <a:pos x="0" y="0"/>
                </a:cxn>
                <a:cxn ang="0">
                  <a:pos x="0" y="48"/>
                </a:cxn>
                <a:cxn ang="0">
                  <a:pos x="0" y="48"/>
                </a:cxn>
              </a:cxnLst>
              <a:rect l="0" t="0" r="r" b="b"/>
              <a:pathLst>
                <a:path w="5740" h="414">
                  <a:moveTo>
                    <a:pt x="0" y="48"/>
                  </a:moveTo>
                  <a:lnTo>
                    <a:pt x="5740" y="414"/>
                  </a:lnTo>
                  <a:lnTo>
                    <a:pt x="5740" y="402"/>
                  </a:lnTo>
                  <a:lnTo>
                    <a:pt x="0" y="0"/>
                  </a:lnTo>
                  <a:lnTo>
                    <a:pt x="0" y="48"/>
                  </a:lnTo>
                  <a:lnTo>
                    <a:pt x="0" y="48"/>
                  </a:lnTo>
                  <a:close/>
                </a:path>
              </a:pathLst>
            </a:custGeom>
            <a:gradFill rotWithShape="0">
              <a:gsLst>
                <a:gs pos="0">
                  <a:schemeClr val="bg1">
                    <a:gamma/>
                    <a:shade val="84706"/>
                    <a:invGamma/>
                  </a:schemeClr>
                </a:gs>
                <a:gs pos="100000">
                  <a:schemeClr val="bg1"/>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1" name="Freeform 33"/>
            <p:cNvSpPr/>
            <p:nvPr/>
          </p:nvSpPr>
          <p:spPr bwMode="hidden">
            <a:xfrm>
              <a:off x="1297" y="0"/>
              <a:ext cx="4457" cy="3177"/>
            </a:xfrm>
            <a:custGeom>
              <a:avLst/>
              <a:gdLst/>
              <a:ahLst/>
              <a:cxnLst>
                <a:cxn ang="0">
                  <a:pos x="0" y="0"/>
                </a:cxn>
                <a:cxn ang="0">
                  <a:pos x="4448" y="3177"/>
                </a:cxn>
                <a:cxn ang="0">
                  <a:pos x="4448" y="3153"/>
                </a:cxn>
                <a:cxn ang="0">
                  <a:pos x="125" y="0"/>
                </a:cxn>
                <a:cxn ang="0">
                  <a:pos x="0" y="0"/>
                </a:cxn>
                <a:cxn ang="0">
                  <a:pos x="0" y="0"/>
                </a:cxn>
              </a:cxnLst>
              <a:rect l="0" t="0" r="r" b="b"/>
              <a:pathLst>
                <a:path w="4448" h="3177">
                  <a:moveTo>
                    <a:pt x="0" y="0"/>
                  </a:moveTo>
                  <a:lnTo>
                    <a:pt x="4448" y="3177"/>
                  </a:lnTo>
                  <a:lnTo>
                    <a:pt x="4448" y="3153"/>
                  </a:lnTo>
                  <a:lnTo>
                    <a:pt x="125" y="0"/>
                  </a:lnTo>
                  <a:lnTo>
                    <a:pt x="0" y="0"/>
                  </a:lnTo>
                  <a:lnTo>
                    <a:pt x="0" y="0"/>
                  </a:lnTo>
                  <a:close/>
                </a:path>
              </a:pathLst>
            </a:custGeom>
            <a:gradFill rotWithShape="0">
              <a:gsLst>
                <a:gs pos="0">
                  <a:schemeClr val="bg1">
                    <a:gamma/>
                    <a:shade val="48627"/>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2" name="Freeform 34"/>
            <p:cNvSpPr/>
            <p:nvPr/>
          </p:nvSpPr>
          <p:spPr bwMode="hidden">
            <a:xfrm>
              <a:off x="3321" y="0"/>
              <a:ext cx="2433" cy="2614"/>
            </a:xfrm>
            <a:custGeom>
              <a:avLst/>
              <a:gdLst/>
              <a:ahLst/>
              <a:cxnLst>
                <a:cxn ang="0">
                  <a:pos x="0" y="0"/>
                </a:cxn>
                <a:cxn ang="0">
                  <a:pos x="2428" y="2614"/>
                </a:cxn>
                <a:cxn ang="0">
                  <a:pos x="2428" y="2608"/>
                </a:cxn>
                <a:cxn ang="0">
                  <a:pos x="66" y="0"/>
                </a:cxn>
                <a:cxn ang="0">
                  <a:pos x="0" y="0"/>
                </a:cxn>
                <a:cxn ang="0">
                  <a:pos x="0" y="0"/>
                </a:cxn>
              </a:cxnLst>
              <a:rect l="0" t="0" r="r" b="b"/>
              <a:pathLst>
                <a:path w="2428" h="2614">
                  <a:moveTo>
                    <a:pt x="0" y="0"/>
                  </a:moveTo>
                  <a:lnTo>
                    <a:pt x="2428" y="2614"/>
                  </a:lnTo>
                  <a:lnTo>
                    <a:pt x="2428" y="2608"/>
                  </a:lnTo>
                  <a:lnTo>
                    <a:pt x="66" y="0"/>
                  </a:lnTo>
                  <a:lnTo>
                    <a:pt x="0" y="0"/>
                  </a:lnTo>
                  <a:lnTo>
                    <a:pt x="0" y="0"/>
                  </a:lnTo>
                  <a:close/>
                </a:path>
              </a:pathLst>
            </a:custGeom>
            <a:gradFill rotWithShape="0">
              <a:gsLst>
                <a:gs pos="0">
                  <a:schemeClr val="bg1">
                    <a:gamma/>
                    <a:shade val="84706"/>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3" name="Freeform 35"/>
            <p:cNvSpPr/>
            <p:nvPr/>
          </p:nvSpPr>
          <p:spPr bwMode="hidden">
            <a:xfrm>
              <a:off x="3950" y="0"/>
              <a:ext cx="1804" cy="2464"/>
            </a:xfrm>
            <a:custGeom>
              <a:avLst/>
              <a:gdLst/>
              <a:ahLst/>
              <a:cxnLst>
                <a:cxn ang="0">
                  <a:pos x="485" y="0"/>
                </a:cxn>
                <a:cxn ang="0">
                  <a:pos x="0" y="0"/>
                </a:cxn>
                <a:cxn ang="0">
                  <a:pos x="1800" y="2464"/>
                </a:cxn>
                <a:cxn ang="0">
                  <a:pos x="1800" y="2248"/>
                </a:cxn>
                <a:cxn ang="0">
                  <a:pos x="1794" y="2248"/>
                </a:cxn>
                <a:cxn ang="0">
                  <a:pos x="485" y="0"/>
                </a:cxn>
                <a:cxn ang="0">
                  <a:pos x="485" y="0"/>
                </a:cxn>
              </a:cxnLst>
              <a:rect l="0" t="0" r="r" b="b"/>
              <a:pathLst>
                <a:path w="1800" h="2464">
                  <a:moveTo>
                    <a:pt x="485" y="0"/>
                  </a:moveTo>
                  <a:lnTo>
                    <a:pt x="0" y="0"/>
                  </a:lnTo>
                  <a:lnTo>
                    <a:pt x="1800" y="2464"/>
                  </a:lnTo>
                  <a:lnTo>
                    <a:pt x="1800" y="2248"/>
                  </a:lnTo>
                  <a:lnTo>
                    <a:pt x="1794" y="2248"/>
                  </a:lnTo>
                  <a:lnTo>
                    <a:pt x="485" y="0"/>
                  </a:lnTo>
                  <a:lnTo>
                    <a:pt x="485"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4" name="Freeform 36"/>
            <p:cNvSpPr/>
            <p:nvPr/>
          </p:nvSpPr>
          <p:spPr bwMode="hidden">
            <a:xfrm>
              <a:off x="4519" y="0"/>
              <a:ext cx="1235" cy="2074"/>
            </a:xfrm>
            <a:custGeom>
              <a:avLst/>
              <a:gdLst/>
              <a:ahLst/>
              <a:cxnLst>
                <a:cxn ang="0">
                  <a:pos x="0" y="0"/>
                </a:cxn>
                <a:cxn ang="0">
                  <a:pos x="1232" y="2074"/>
                </a:cxn>
                <a:cxn ang="0">
                  <a:pos x="1232" y="2038"/>
                </a:cxn>
                <a:cxn ang="0">
                  <a:pos x="42" y="0"/>
                </a:cxn>
                <a:cxn ang="0">
                  <a:pos x="0" y="0"/>
                </a:cxn>
                <a:cxn ang="0">
                  <a:pos x="0" y="0"/>
                </a:cxn>
              </a:cxnLst>
              <a:rect l="0" t="0" r="r" b="b"/>
              <a:pathLst>
                <a:path w="1232" h="2074">
                  <a:moveTo>
                    <a:pt x="0" y="0"/>
                  </a:moveTo>
                  <a:lnTo>
                    <a:pt x="1232" y="2074"/>
                  </a:lnTo>
                  <a:lnTo>
                    <a:pt x="1232" y="2038"/>
                  </a:lnTo>
                  <a:lnTo>
                    <a:pt x="42" y="0"/>
                  </a:lnTo>
                  <a:lnTo>
                    <a:pt x="0" y="0"/>
                  </a:lnTo>
                  <a:lnTo>
                    <a:pt x="0" y="0"/>
                  </a:lnTo>
                  <a:close/>
                </a:path>
              </a:pathLst>
            </a:custGeom>
            <a:gradFill rotWithShape="0">
              <a:gsLst>
                <a:gs pos="0">
                  <a:schemeClr val="bg1">
                    <a:gamma/>
                    <a:shade val="57647"/>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5" name="Freeform 37"/>
            <p:cNvSpPr/>
            <p:nvPr/>
          </p:nvSpPr>
          <p:spPr bwMode="hidden">
            <a:xfrm>
              <a:off x="4694" y="0"/>
              <a:ext cx="1060" cy="1936"/>
            </a:xfrm>
            <a:custGeom>
              <a:avLst/>
              <a:gdLst/>
              <a:ahLst/>
              <a:cxnLst>
                <a:cxn ang="0">
                  <a:pos x="0" y="0"/>
                </a:cxn>
                <a:cxn ang="0">
                  <a:pos x="1058" y="1936"/>
                </a:cxn>
                <a:cxn ang="0">
                  <a:pos x="1058" y="1930"/>
                </a:cxn>
                <a:cxn ang="0">
                  <a:pos x="54" y="0"/>
                </a:cxn>
                <a:cxn ang="0">
                  <a:pos x="0" y="0"/>
                </a:cxn>
                <a:cxn ang="0">
                  <a:pos x="0" y="0"/>
                </a:cxn>
              </a:cxnLst>
              <a:rect l="0" t="0" r="r" b="b"/>
              <a:pathLst>
                <a:path w="1058" h="1936">
                  <a:moveTo>
                    <a:pt x="0" y="0"/>
                  </a:moveTo>
                  <a:lnTo>
                    <a:pt x="1058" y="1936"/>
                  </a:lnTo>
                  <a:lnTo>
                    <a:pt x="1058" y="1930"/>
                  </a:lnTo>
                  <a:lnTo>
                    <a:pt x="54" y="0"/>
                  </a:lnTo>
                  <a:lnTo>
                    <a:pt x="0" y="0"/>
                  </a:lnTo>
                  <a:lnTo>
                    <a:pt x="0" y="0"/>
                  </a:lnTo>
                  <a:close/>
                </a:path>
              </a:pathLst>
            </a:custGeom>
            <a:gradFill rotWithShape="0">
              <a:gsLst>
                <a:gs pos="0">
                  <a:schemeClr val="bg1">
                    <a:gamma/>
                    <a:shade val="72549"/>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6" name="Freeform 38"/>
            <p:cNvSpPr/>
            <p:nvPr/>
          </p:nvSpPr>
          <p:spPr bwMode="hidden">
            <a:xfrm>
              <a:off x="4981" y="0"/>
              <a:ext cx="773" cy="1487"/>
            </a:xfrm>
            <a:custGeom>
              <a:avLst/>
              <a:gdLst/>
              <a:ahLst/>
              <a:cxnLst>
                <a:cxn ang="0">
                  <a:pos x="771" y="1433"/>
                </a:cxn>
                <a:cxn ang="0">
                  <a:pos x="42" y="0"/>
                </a:cxn>
                <a:cxn ang="0">
                  <a:pos x="0" y="0"/>
                </a:cxn>
                <a:cxn ang="0">
                  <a:pos x="771" y="1487"/>
                </a:cxn>
                <a:cxn ang="0">
                  <a:pos x="771" y="1433"/>
                </a:cxn>
                <a:cxn ang="0">
                  <a:pos x="771" y="1433"/>
                </a:cxn>
              </a:cxnLst>
              <a:rect l="0" t="0" r="r" b="b"/>
              <a:pathLst>
                <a:path w="771" h="1487">
                  <a:moveTo>
                    <a:pt x="771" y="1433"/>
                  </a:moveTo>
                  <a:lnTo>
                    <a:pt x="42" y="0"/>
                  </a:lnTo>
                  <a:lnTo>
                    <a:pt x="0" y="0"/>
                  </a:lnTo>
                  <a:lnTo>
                    <a:pt x="771" y="1487"/>
                  </a:lnTo>
                  <a:lnTo>
                    <a:pt x="771" y="1433"/>
                  </a:lnTo>
                  <a:lnTo>
                    <a:pt x="771" y="1433"/>
                  </a:lnTo>
                  <a:close/>
                </a:path>
              </a:pathLst>
            </a:custGeom>
            <a:gradFill rotWithShape="0">
              <a:gsLst>
                <a:gs pos="0">
                  <a:schemeClr val="bg1">
                    <a:gamma/>
                    <a:shade val="7882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1068" name="Group 39"/>
            <p:cNvGrpSpPr/>
            <p:nvPr userDrawn="1"/>
          </p:nvGrpSpPr>
          <p:grpSpPr>
            <a:xfrm>
              <a:off x="0" y="1632"/>
              <a:ext cx="5758" cy="1858"/>
              <a:chOff x="0" y="1632"/>
              <a:chExt cx="5758" cy="1858"/>
            </a:xfrm>
          </p:grpSpPr>
          <p:sp>
            <p:nvSpPr>
              <p:cNvPr id="32808" name="Freeform 40"/>
              <p:cNvSpPr/>
              <p:nvPr/>
            </p:nvSpPr>
            <p:spPr bwMode="hidden">
              <a:xfrm>
                <a:off x="0" y="1632"/>
                <a:ext cx="3670" cy="1313"/>
              </a:xfrm>
              <a:custGeom>
                <a:avLst/>
                <a:gdLst/>
                <a:ahLst/>
                <a:cxnLst>
                  <a:cxn ang="0">
                    <a:pos x="0" y="0"/>
                  </a:cxn>
                  <a:cxn ang="0">
                    <a:pos x="0" y="366"/>
                  </a:cxn>
                  <a:cxn ang="0">
                    <a:pos x="3635" y="1313"/>
                  </a:cxn>
                  <a:cxn ang="0">
                    <a:pos x="3647" y="1235"/>
                  </a:cxn>
                  <a:cxn ang="0">
                    <a:pos x="3659" y="1163"/>
                  </a:cxn>
                  <a:cxn ang="0">
                    <a:pos x="0" y="0"/>
                  </a:cxn>
                  <a:cxn ang="0">
                    <a:pos x="0" y="0"/>
                  </a:cxn>
                </a:cxnLst>
                <a:rect l="0" t="0" r="r" b="b"/>
                <a:pathLst>
                  <a:path w="3659" h="1313">
                    <a:moveTo>
                      <a:pt x="0" y="0"/>
                    </a:moveTo>
                    <a:lnTo>
                      <a:pt x="0" y="366"/>
                    </a:lnTo>
                    <a:lnTo>
                      <a:pt x="3635" y="1313"/>
                    </a:lnTo>
                    <a:lnTo>
                      <a:pt x="3647" y="1235"/>
                    </a:lnTo>
                    <a:lnTo>
                      <a:pt x="3659" y="1163"/>
                    </a:lnTo>
                    <a:lnTo>
                      <a:pt x="0" y="0"/>
                    </a:lnTo>
                    <a:lnTo>
                      <a:pt x="0" y="0"/>
                    </a:lnTo>
                    <a:close/>
                  </a:path>
                </a:pathLst>
              </a:custGeom>
              <a:gradFill rotWithShape="0">
                <a:gsLst>
                  <a:gs pos="0">
                    <a:schemeClr val="bg1">
                      <a:gamma/>
                      <a:shade val="72549"/>
                      <a:invGamma/>
                    </a:schemeClr>
                  </a:gs>
                  <a:gs pos="100000">
                    <a:schemeClr val="bg1"/>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9" name="Freeform 41"/>
              <p:cNvSpPr/>
              <p:nvPr/>
            </p:nvSpPr>
            <p:spPr bwMode="hidden">
              <a:xfrm>
                <a:off x="3646" y="2795"/>
                <a:ext cx="2112" cy="695"/>
              </a:xfrm>
              <a:custGeom>
                <a:avLst/>
                <a:gdLst/>
                <a:ahLst/>
                <a:cxnLst>
                  <a:cxn ang="0">
                    <a:pos x="2105" y="665"/>
                  </a:cxn>
                  <a:cxn ang="0">
                    <a:pos x="24" y="0"/>
                  </a:cxn>
                  <a:cxn ang="0">
                    <a:pos x="12" y="72"/>
                  </a:cxn>
                  <a:cxn ang="0">
                    <a:pos x="0" y="150"/>
                  </a:cxn>
                  <a:cxn ang="0">
                    <a:pos x="2105" y="695"/>
                  </a:cxn>
                  <a:cxn ang="0">
                    <a:pos x="2105" y="665"/>
                  </a:cxn>
                  <a:cxn ang="0">
                    <a:pos x="2105" y="665"/>
                  </a:cxn>
                </a:cxnLst>
                <a:rect l="0" t="0" r="r" b="b"/>
                <a:pathLst>
                  <a:path w="2105" h="695">
                    <a:moveTo>
                      <a:pt x="2105" y="665"/>
                    </a:moveTo>
                    <a:lnTo>
                      <a:pt x="24" y="0"/>
                    </a:lnTo>
                    <a:lnTo>
                      <a:pt x="12" y="72"/>
                    </a:lnTo>
                    <a:lnTo>
                      <a:pt x="0" y="150"/>
                    </a:lnTo>
                    <a:lnTo>
                      <a:pt x="2105" y="695"/>
                    </a:lnTo>
                    <a:lnTo>
                      <a:pt x="2105" y="665"/>
                    </a:lnTo>
                    <a:lnTo>
                      <a:pt x="2105" y="665"/>
                    </a:lnTo>
                    <a:close/>
                  </a:path>
                </a:pathLst>
              </a:custGeom>
              <a:gradFill rotWithShape="0">
                <a:gsLst>
                  <a:gs pos="0">
                    <a:schemeClr val="bg1"/>
                  </a:gs>
                  <a:gs pos="100000">
                    <a:schemeClr val="bg1">
                      <a:gamma/>
                      <a:tint val="90980"/>
                      <a:invGamma/>
                    </a:schemeClr>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sp>
        <p:nvSpPr>
          <p:cNvPr id="32810" name="Rectangle 42"/>
          <p:cNvSpPr>
            <a:spLocks noGrp="1" noChangeArrowheads="1"/>
          </p:cNvSpPr>
          <p:nvPr>
            <p:ph type="title"/>
          </p:nvPr>
        </p:nvSpPr>
        <p:spPr bwMode="auto">
          <a:xfrm>
            <a:off x="457200" y="277813"/>
            <a:ext cx="8229600" cy="1143000"/>
          </a:xfrm>
          <a:prstGeom prst="rect">
            <a:avLst/>
          </a:prstGeom>
          <a:noFill/>
          <a:ln w="9525">
            <a:noFill/>
            <a:miter lim="800000"/>
          </a:ln>
          <a:effec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32811" name="Rectangle 43"/>
          <p:cNvSpPr>
            <a:spLocks noGrp="1" noChangeArrowheads="1"/>
          </p:cNvSpPr>
          <p:nvPr>
            <p:ph type="body" idx="1"/>
          </p:nvPr>
        </p:nvSpPr>
        <p:spPr bwMode="auto">
          <a:xfrm>
            <a:off x="457200" y="1600200"/>
            <a:ext cx="8229600" cy="4530725"/>
          </a:xfrm>
          <a:prstGeom prst="rect">
            <a:avLst/>
          </a:prstGeom>
          <a:noFill/>
          <a:ln w="9525">
            <a:noFill/>
            <a:miter lim="800000"/>
          </a:ln>
          <a:effec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32812" name="Rectangle 44"/>
          <p:cNvSpPr>
            <a:spLocks noGrp="1" noChangeArrowheads="1"/>
          </p:cNvSpPr>
          <p:nvPr>
            <p:ph type="dt" sz="half" idx="2"/>
          </p:nvPr>
        </p:nvSpPr>
        <p:spPr bwMode="auto">
          <a:xfrm>
            <a:off x="457200" y="6243638"/>
            <a:ext cx="21336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effectLst>
                  <a:outerShdw blurRad="38100" dist="38100" dir="2700000" algn="tl">
                    <a:srgbClr val="000000"/>
                  </a:outerShdw>
                </a:effectLst>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32813" name="Rectangle 4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defRPr sz="1200">
                <a:effectLst>
                  <a:outerShdw blurRad="38100" dist="38100" dir="2700000" algn="tl">
                    <a:srgbClr val="000000"/>
                  </a:outerShdw>
                </a:effectLst>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32814" name="Rectangle 46"/>
          <p:cNvSpPr>
            <a:spLocks noGrp="1" noChangeArrowheads="1"/>
          </p:cNvSpPr>
          <p:nvPr>
            <p:ph type="sldNum" sz="quarter" idx="4"/>
          </p:nvPr>
        </p:nvSpPr>
        <p:spPr bwMode="auto">
          <a:xfrm>
            <a:off x="6553200" y="6243638"/>
            <a:ext cx="21336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effectLst>
                  <a:outerShdw blurRad="38100" dist="38100" dir="2700000" algn="tl">
                    <a:srgbClr val="000000"/>
                  </a:outerShdw>
                </a:effectLst>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 bg1="dk2" tx1="lt1" bg2="dk1"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dt="0"/>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2"/>
        </a:buBlip>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13"/>
        </a:buBlip>
        <a:defRPr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14"/>
        </a:buBlip>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folHlink"/>
        </a:buClr>
        <a:buSzPct val="90000"/>
        <a:buFont typeface="Wingdings" panose="05000000000000000000" pitchFamily="2" charset="2"/>
        <a:buBlip>
          <a:blip r:embed="rId14"/>
        </a:buBlip>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folHlink"/>
        </a:buClr>
        <a:buSzPct val="90000"/>
        <a:buFont typeface="Wingdings" panose="05000000000000000000" pitchFamily="2" charset="2"/>
        <a:buBlip>
          <a:blip r:embed="rId14"/>
        </a:buBlip>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folHlink"/>
        </a:buClr>
        <a:buSzPct val="90000"/>
        <a:buFont typeface="Wingdings" panose="05000000000000000000" pitchFamily="2" charset="2"/>
        <a:buBlip>
          <a:blip r:embed="rId14"/>
        </a:buBlip>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folHlink"/>
        </a:buClr>
        <a:buSzPct val="90000"/>
        <a:buFont typeface="Wingdings" panose="05000000000000000000" pitchFamily="2" charset="2"/>
        <a:buBlip>
          <a:blip r:embed="rId14"/>
        </a:buBlip>
        <a:defRPr sz="2000">
          <a:solidFill>
            <a:schemeClr val="tx1"/>
          </a:solidFill>
          <a:effectLst>
            <a:outerShdw blurRad="38100" dist="38100" dir="2700000" algn="tl">
              <a:srgbClr val="00000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58"/>
            </a:gs>
            <a:gs pos="100000">
              <a:schemeClr val="bg1"/>
            </a:gs>
          </a:gsLst>
          <a:lin ang="2700000" scaled="1"/>
          <a:tileRect/>
        </a:gradFill>
        <a:effectLst/>
      </p:bgPr>
    </p:bg>
    <p:spTree>
      <p:nvGrpSpPr>
        <p:cNvPr id="1" name=""/>
        <p:cNvGrpSpPr/>
        <p:nvPr/>
      </p:nvGrpSpPr>
      <p:grpSpPr/>
      <p:grpSp>
        <p:nvGrpSpPr>
          <p:cNvPr id="1026" name="Group 2"/>
          <p:cNvGrpSpPr/>
          <p:nvPr/>
        </p:nvGrpSpPr>
        <p:grpSpPr>
          <a:xfrm>
            <a:off x="0" y="0"/>
            <a:ext cx="9144000" cy="6856413"/>
            <a:chOff x="0" y="0"/>
            <a:chExt cx="5760" cy="4319"/>
          </a:xfrm>
        </p:grpSpPr>
        <p:sp>
          <p:nvSpPr>
            <p:cNvPr id="32771" name="Freeform 3"/>
            <p:cNvSpPr/>
            <p:nvPr/>
          </p:nvSpPr>
          <p:spPr bwMode="hidden">
            <a:xfrm>
              <a:off x="0" y="12"/>
              <a:ext cx="5758" cy="3273"/>
            </a:xfrm>
            <a:custGeom>
              <a:avLst/>
              <a:gdLst/>
              <a:ahLst/>
              <a:cxnLst>
                <a:cxn ang="0">
                  <a:pos x="3193" y="1816"/>
                </a:cxn>
                <a:cxn ang="0">
                  <a:pos x="0" y="0"/>
                </a:cxn>
                <a:cxn ang="0">
                  <a:pos x="0" y="522"/>
                </a:cxn>
                <a:cxn ang="0">
                  <a:pos x="3037" y="1978"/>
                </a:cxn>
                <a:cxn ang="0">
                  <a:pos x="5740" y="3273"/>
                </a:cxn>
                <a:cxn ang="0">
                  <a:pos x="5740" y="3267"/>
                </a:cxn>
                <a:cxn ang="0">
                  <a:pos x="3193" y="1816"/>
                </a:cxn>
                <a:cxn ang="0">
                  <a:pos x="3193" y="1816"/>
                </a:cxn>
              </a:cxnLst>
              <a:rect l="0" t="0" r="r" b="b"/>
              <a:pathLst>
                <a:path w="5740" h="3273">
                  <a:moveTo>
                    <a:pt x="3193" y="1816"/>
                  </a:moveTo>
                  <a:lnTo>
                    <a:pt x="0" y="0"/>
                  </a:lnTo>
                  <a:lnTo>
                    <a:pt x="0" y="522"/>
                  </a:lnTo>
                  <a:lnTo>
                    <a:pt x="3037" y="1978"/>
                  </a:lnTo>
                  <a:lnTo>
                    <a:pt x="5740" y="3273"/>
                  </a:lnTo>
                  <a:lnTo>
                    <a:pt x="5740" y="3267"/>
                  </a:lnTo>
                  <a:lnTo>
                    <a:pt x="3193" y="1816"/>
                  </a:lnTo>
                  <a:lnTo>
                    <a:pt x="3193" y="1816"/>
                  </a:lnTo>
                  <a:close/>
                </a:path>
              </a:pathLst>
            </a:custGeom>
            <a:gradFill rotWithShape="0">
              <a:gsLst>
                <a:gs pos="0">
                  <a:schemeClr val="bg2">
                    <a:gamma/>
                    <a:shade val="63529"/>
                    <a:invGamma/>
                  </a:schemeClr>
                </a:gs>
                <a:gs pos="100000">
                  <a:schemeClr val="bg2"/>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72" name="Freeform 4"/>
            <p:cNvSpPr/>
            <p:nvPr/>
          </p:nvSpPr>
          <p:spPr bwMode="hidden">
            <a:xfrm>
              <a:off x="149" y="0"/>
              <a:ext cx="5609" cy="3243"/>
            </a:xfrm>
            <a:custGeom>
              <a:avLst/>
              <a:gdLst/>
              <a:ahLst/>
              <a:cxnLst>
                <a:cxn ang="0">
                  <a:pos x="3163" y="1714"/>
                </a:cxn>
                <a:cxn ang="0">
                  <a:pos x="431" y="0"/>
                </a:cxn>
                <a:cxn ang="0">
                  <a:pos x="0" y="0"/>
                </a:cxn>
                <a:cxn ang="0">
                  <a:pos x="3086" y="1786"/>
                </a:cxn>
                <a:cxn ang="0">
                  <a:pos x="5591" y="3243"/>
                </a:cxn>
                <a:cxn ang="0">
                  <a:pos x="5591" y="3237"/>
                </a:cxn>
                <a:cxn ang="0">
                  <a:pos x="3163" y="1714"/>
                </a:cxn>
                <a:cxn ang="0">
                  <a:pos x="3163" y="1714"/>
                </a:cxn>
              </a:cxnLst>
              <a:rect l="0" t="0" r="r" b="b"/>
              <a:pathLst>
                <a:path w="5591" h="3243">
                  <a:moveTo>
                    <a:pt x="3163" y="1714"/>
                  </a:moveTo>
                  <a:lnTo>
                    <a:pt x="431" y="0"/>
                  </a:lnTo>
                  <a:lnTo>
                    <a:pt x="0" y="0"/>
                  </a:lnTo>
                  <a:lnTo>
                    <a:pt x="3086" y="1786"/>
                  </a:lnTo>
                  <a:lnTo>
                    <a:pt x="5591" y="3243"/>
                  </a:lnTo>
                  <a:lnTo>
                    <a:pt x="5591" y="3237"/>
                  </a:lnTo>
                  <a:lnTo>
                    <a:pt x="3163" y="1714"/>
                  </a:lnTo>
                  <a:lnTo>
                    <a:pt x="3163" y="1714"/>
                  </a:lnTo>
                  <a:close/>
                </a:path>
              </a:pathLst>
            </a:custGeom>
            <a:gradFill rotWithShape="0">
              <a:gsLst>
                <a:gs pos="0">
                  <a:schemeClr val="bg1">
                    <a:gamma/>
                    <a:shade val="6078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73" name="Freeform 5"/>
            <p:cNvSpPr/>
            <p:nvPr/>
          </p:nvSpPr>
          <p:spPr bwMode="hidden">
            <a:xfrm>
              <a:off x="0" y="3433"/>
              <a:ext cx="4038" cy="191"/>
            </a:xfrm>
            <a:custGeom>
              <a:avLst/>
              <a:gdLst/>
              <a:ahLst/>
              <a:cxnLst>
                <a:cxn ang="0">
                  <a:pos x="0" y="156"/>
                </a:cxn>
                <a:cxn ang="0">
                  <a:pos x="4042" y="192"/>
                </a:cxn>
                <a:cxn ang="0">
                  <a:pos x="4042" y="144"/>
                </a:cxn>
                <a:cxn ang="0">
                  <a:pos x="0" y="0"/>
                </a:cxn>
                <a:cxn ang="0">
                  <a:pos x="0" y="156"/>
                </a:cxn>
                <a:cxn ang="0">
                  <a:pos x="0" y="156"/>
                </a:cxn>
              </a:cxnLst>
              <a:rect l="0" t="0" r="r" b="b"/>
              <a:pathLst>
                <a:path w="4042" h="192">
                  <a:moveTo>
                    <a:pt x="0" y="156"/>
                  </a:moveTo>
                  <a:lnTo>
                    <a:pt x="4042" y="192"/>
                  </a:lnTo>
                  <a:lnTo>
                    <a:pt x="4042" y="144"/>
                  </a:lnTo>
                  <a:lnTo>
                    <a:pt x="0" y="0"/>
                  </a:lnTo>
                  <a:lnTo>
                    <a:pt x="0" y="156"/>
                  </a:lnTo>
                  <a:lnTo>
                    <a:pt x="0" y="156"/>
                  </a:lnTo>
                  <a:close/>
                </a:path>
              </a:pathLst>
            </a:custGeom>
            <a:gradFill rotWithShape="0">
              <a:gsLst>
                <a:gs pos="0">
                  <a:schemeClr val="bg2">
                    <a:gamma/>
                    <a:shade val="75686"/>
                    <a:invGamma/>
                  </a:schemeClr>
                </a:gs>
                <a:gs pos="100000">
                  <a:schemeClr val="bg2"/>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5" name="Freeform 6"/>
            <p:cNvSpPr/>
            <p:nvPr/>
          </p:nvSpPr>
          <p:spPr>
            <a:xfrm>
              <a:off x="4038" y="3577"/>
              <a:ext cx="1720" cy="65"/>
            </a:xfrm>
            <a:custGeom>
              <a:avLst/>
              <a:gdLst/>
              <a:ahLst/>
              <a:cxnLst>
                <a:cxn ang="0">
                  <a:pos x="1670" y="40"/>
                </a:cxn>
                <a:cxn ang="0">
                  <a:pos x="1670" y="34"/>
                </a:cxn>
                <a:cxn ang="0">
                  <a:pos x="0" y="0"/>
                </a:cxn>
                <a:cxn ang="0">
                  <a:pos x="0" y="33"/>
                </a:cxn>
                <a:cxn ang="0">
                  <a:pos x="1670" y="40"/>
                </a:cxn>
                <a:cxn ang="0">
                  <a:pos x="1670" y="40"/>
                </a:cxn>
              </a:cxnLst>
              <a:pathLst>
                <a:path w="1722" h="66">
                  <a:moveTo>
                    <a:pt x="1722" y="66"/>
                  </a:moveTo>
                  <a:lnTo>
                    <a:pt x="1722" y="60"/>
                  </a:lnTo>
                  <a:lnTo>
                    <a:pt x="0" y="0"/>
                  </a:lnTo>
                  <a:lnTo>
                    <a:pt x="0" y="48"/>
                  </a:lnTo>
                  <a:lnTo>
                    <a:pt x="1722" y="66"/>
                  </a:lnTo>
                  <a:close/>
                </a:path>
              </a:pathLst>
            </a:custGeom>
            <a:gradFill rotWithShape="0">
              <a:gsLst>
                <a:gs pos="0">
                  <a:schemeClr val="bg2">
                    <a:alpha val="100000"/>
                  </a:schemeClr>
                </a:gs>
                <a:gs pos="100000">
                  <a:schemeClr val="bg1">
                    <a:alpha val="100000"/>
                  </a:schemeClr>
                </a:gs>
              </a:gsLst>
              <a:lin ang="0" scaled="1"/>
              <a:tileRect/>
            </a:gradFill>
            <a:ln w="9525">
              <a:noFill/>
            </a:ln>
          </p:spPr>
          <p:txBody>
            <a:bodyPr/>
            <a:p>
              <a:endParaRPr lang="zh-CN" altLang="en-US"/>
            </a:p>
          </p:txBody>
        </p:sp>
        <p:sp>
          <p:nvSpPr>
            <p:cNvPr id="32775" name="Freeform 7"/>
            <p:cNvSpPr/>
            <p:nvPr/>
          </p:nvSpPr>
          <p:spPr bwMode="hidden">
            <a:xfrm>
              <a:off x="0" y="3726"/>
              <a:ext cx="4784" cy="329"/>
            </a:xfrm>
            <a:custGeom>
              <a:avLst/>
              <a:gdLst/>
              <a:ahLst/>
              <a:cxnLst>
                <a:cxn ang="0">
                  <a:pos x="0" y="329"/>
                </a:cxn>
                <a:cxn ang="0">
                  <a:pos x="4789" y="77"/>
                </a:cxn>
                <a:cxn ang="0">
                  <a:pos x="4789" y="0"/>
                </a:cxn>
                <a:cxn ang="0">
                  <a:pos x="0" y="107"/>
                </a:cxn>
                <a:cxn ang="0">
                  <a:pos x="0" y="329"/>
                </a:cxn>
                <a:cxn ang="0">
                  <a:pos x="0" y="329"/>
                </a:cxn>
              </a:cxnLst>
              <a:rect l="0" t="0" r="r" b="b"/>
              <a:pathLst>
                <a:path w="4789" h="329">
                  <a:moveTo>
                    <a:pt x="0" y="329"/>
                  </a:moveTo>
                  <a:lnTo>
                    <a:pt x="4789" y="77"/>
                  </a:lnTo>
                  <a:lnTo>
                    <a:pt x="4789" y="0"/>
                  </a:lnTo>
                  <a:lnTo>
                    <a:pt x="0" y="107"/>
                  </a:lnTo>
                  <a:lnTo>
                    <a:pt x="0" y="329"/>
                  </a:lnTo>
                  <a:lnTo>
                    <a:pt x="0" y="329"/>
                  </a:lnTo>
                  <a:close/>
                </a:path>
              </a:pathLst>
            </a:custGeom>
            <a:gradFill rotWithShape="0">
              <a:gsLst>
                <a:gs pos="0">
                  <a:schemeClr val="bg1">
                    <a:gamma/>
                    <a:shade val="81961"/>
                    <a:invGamma/>
                  </a:schemeClr>
                </a:gs>
                <a:gs pos="100000">
                  <a:schemeClr val="bg1"/>
                </a:gs>
              </a:gsLst>
              <a:lin ang="0" scaled="1"/>
            </a:gradFill>
            <a:ln w="9525" cap="flat" cmpd="sng">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7" name="Freeform 8"/>
            <p:cNvSpPr/>
            <p:nvPr/>
          </p:nvSpPr>
          <p:spPr>
            <a:xfrm>
              <a:off x="4784" y="3702"/>
              <a:ext cx="974" cy="101"/>
            </a:xfrm>
            <a:custGeom>
              <a:avLst/>
              <a:gdLst/>
              <a:ahLst/>
              <a:cxnLst>
                <a:cxn ang="0">
                  <a:pos x="949" y="48"/>
                </a:cxn>
                <a:cxn ang="0">
                  <a:pos x="949" y="0"/>
                </a:cxn>
                <a:cxn ang="0">
                  <a:pos x="0" y="24"/>
                </a:cxn>
                <a:cxn ang="0">
                  <a:pos x="0" y="101"/>
                </a:cxn>
                <a:cxn ang="0">
                  <a:pos x="949" y="48"/>
                </a:cxn>
                <a:cxn ang="0">
                  <a:pos x="949" y="48"/>
                </a:cxn>
              </a:cxnLst>
              <a:pathLst>
                <a:path w="975" h="101">
                  <a:moveTo>
                    <a:pt x="975" y="48"/>
                  </a:moveTo>
                  <a:lnTo>
                    <a:pt x="975" y="0"/>
                  </a:lnTo>
                  <a:lnTo>
                    <a:pt x="0" y="24"/>
                  </a:lnTo>
                  <a:lnTo>
                    <a:pt x="0" y="101"/>
                  </a:lnTo>
                  <a:lnTo>
                    <a:pt x="975" y="48"/>
                  </a:lnTo>
                  <a:close/>
                </a:path>
              </a:pathLst>
            </a:custGeom>
            <a:solidFill>
              <a:schemeClr val="bg1">
                <a:alpha val="100000"/>
              </a:schemeClr>
            </a:solidFill>
            <a:ln w="9525">
              <a:noFill/>
            </a:ln>
          </p:spPr>
          <p:txBody>
            <a:bodyPr/>
            <a:p>
              <a:endParaRPr lang="zh-CN" altLang="en-US"/>
            </a:p>
          </p:txBody>
        </p:sp>
        <p:sp>
          <p:nvSpPr>
            <p:cNvPr id="1038" name="Freeform 9"/>
            <p:cNvSpPr/>
            <p:nvPr/>
          </p:nvSpPr>
          <p:spPr>
            <a:xfrm>
              <a:off x="3619" y="3815"/>
              <a:ext cx="2139" cy="198"/>
            </a:xfrm>
            <a:custGeom>
              <a:avLst/>
              <a:gdLst/>
              <a:ahLst/>
              <a:cxnLst>
                <a:cxn ang="0">
                  <a:pos x="2089" y="0"/>
                </a:cxn>
                <a:cxn ang="0">
                  <a:pos x="0" y="156"/>
                </a:cxn>
                <a:cxn ang="0">
                  <a:pos x="0" y="198"/>
                </a:cxn>
                <a:cxn ang="0">
                  <a:pos x="2089" y="0"/>
                </a:cxn>
                <a:cxn ang="0">
                  <a:pos x="2089" y="0"/>
                </a:cxn>
              </a:cxnLst>
              <a:pathLst>
                <a:path w="2141" h="198">
                  <a:moveTo>
                    <a:pt x="2141" y="0"/>
                  </a:moveTo>
                  <a:lnTo>
                    <a:pt x="0" y="156"/>
                  </a:lnTo>
                  <a:lnTo>
                    <a:pt x="0" y="198"/>
                  </a:lnTo>
                  <a:lnTo>
                    <a:pt x="2141" y="0"/>
                  </a:lnTo>
                  <a:close/>
                </a:path>
              </a:pathLst>
            </a:custGeom>
            <a:solidFill>
              <a:schemeClr val="bg1">
                <a:alpha val="100000"/>
              </a:schemeClr>
            </a:solidFill>
            <a:ln w="9525">
              <a:noFill/>
            </a:ln>
          </p:spPr>
          <p:txBody>
            <a:bodyPr/>
            <a:p>
              <a:endParaRPr lang="zh-CN" altLang="en-US"/>
            </a:p>
          </p:txBody>
        </p:sp>
        <p:sp>
          <p:nvSpPr>
            <p:cNvPr id="32778" name="Freeform 10"/>
            <p:cNvSpPr/>
            <p:nvPr/>
          </p:nvSpPr>
          <p:spPr bwMode="hidden">
            <a:xfrm>
              <a:off x="0" y="3971"/>
              <a:ext cx="3619" cy="348"/>
            </a:xfrm>
            <a:custGeom>
              <a:avLst/>
              <a:gdLst/>
              <a:ahLst/>
              <a:cxnLst>
                <a:cxn ang="0">
                  <a:pos x="0" y="348"/>
                </a:cxn>
                <a:cxn ang="0">
                  <a:pos x="311" y="348"/>
                </a:cxn>
                <a:cxn ang="0">
                  <a:pos x="3623" y="42"/>
                </a:cxn>
                <a:cxn ang="0">
                  <a:pos x="3623" y="0"/>
                </a:cxn>
                <a:cxn ang="0">
                  <a:pos x="0" y="264"/>
                </a:cxn>
                <a:cxn ang="0">
                  <a:pos x="0" y="348"/>
                </a:cxn>
                <a:cxn ang="0">
                  <a:pos x="0" y="348"/>
                </a:cxn>
              </a:cxnLst>
              <a:rect l="0" t="0" r="r" b="b"/>
              <a:pathLst>
                <a:path w="3623" h="348">
                  <a:moveTo>
                    <a:pt x="0" y="348"/>
                  </a:moveTo>
                  <a:lnTo>
                    <a:pt x="311" y="348"/>
                  </a:lnTo>
                  <a:lnTo>
                    <a:pt x="3623" y="42"/>
                  </a:lnTo>
                  <a:lnTo>
                    <a:pt x="3623" y="0"/>
                  </a:lnTo>
                  <a:lnTo>
                    <a:pt x="0" y="264"/>
                  </a:lnTo>
                  <a:lnTo>
                    <a:pt x="0" y="348"/>
                  </a:lnTo>
                  <a:lnTo>
                    <a:pt x="0" y="348"/>
                  </a:lnTo>
                  <a:close/>
                </a:path>
              </a:pathLst>
            </a:custGeom>
            <a:gradFill rotWithShape="0">
              <a:gsLst>
                <a:gs pos="0">
                  <a:schemeClr val="bg1">
                    <a:gamma/>
                    <a:shade val="72549"/>
                    <a:invGamma/>
                  </a:schemeClr>
                </a:gs>
                <a:gs pos="100000">
                  <a:schemeClr val="bg1"/>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0" name="Freeform 11"/>
            <p:cNvSpPr/>
            <p:nvPr/>
          </p:nvSpPr>
          <p:spPr>
            <a:xfrm>
              <a:off x="2097" y="4043"/>
              <a:ext cx="2514" cy="276"/>
            </a:xfrm>
            <a:custGeom>
              <a:avLst/>
              <a:gdLst/>
              <a:ahLst/>
              <a:cxnLst>
                <a:cxn ang="0">
                  <a:pos x="2104" y="276"/>
                </a:cxn>
                <a:cxn ang="0">
                  <a:pos x="2439" y="204"/>
                </a:cxn>
                <a:cxn ang="0">
                  <a:pos x="2182" y="0"/>
                </a:cxn>
                <a:cxn ang="0">
                  <a:pos x="0" y="276"/>
                </a:cxn>
                <a:cxn ang="0">
                  <a:pos x="2104" y="276"/>
                </a:cxn>
                <a:cxn ang="0">
                  <a:pos x="2104" y="276"/>
                </a:cxn>
              </a:cxnLst>
              <a:pathLst>
                <a:path w="2517" h="276">
                  <a:moveTo>
                    <a:pt x="2182" y="276"/>
                  </a:moveTo>
                  <a:lnTo>
                    <a:pt x="2517" y="204"/>
                  </a:lnTo>
                  <a:lnTo>
                    <a:pt x="2260" y="0"/>
                  </a:lnTo>
                  <a:lnTo>
                    <a:pt x="0" y="276"/>
                  </a:lnTo>
                  <a:lnTo>
                    <a:pt x="2182" y="276"/>
                  </a:lnTo>
                  <a:close/>
                </a:path>
              </a:pathLst>
            </a:custGeom>
            <a:solidFill>
              <a:schemeClr val="bg1">
                <a:alpha val="100000"/>
              </a:schemeClr>
            </a:solidFill>
            <a:ln w="9525">
              <a:noFill/>
            </a:ln>
          </p:spPr>
          <p:txBody>
            <a:bodyPr/>
            <a:p>
              <a:endParaRPr lang="zh-CN" altLang="en-US"/>
            </a:p>
          </p:txBody>
        </p:sp>
        <p:sp>
          <p:nvSpPr>
            <p:cNvPr id="32780" name="Freeform 12"/>
            <p:cNvSpPr/>
            <p:nvPr/>
          </p:nvSpPr>
          <p:spPr bwMode="hidden">
            <a:xfrm>
              <a:off x="4354" y="3869"/>
              <a:ext cx="1404" cy="378"/>
            </a:xfrm>
            <a:custGeom>
              <a:avLst/>
              <a:gdLst/>
              <a:ahLst/>
              <a:cxnLst>
                <a:cxn ang="0">
                  <a:pos x="1405" y="126"/>
                </a:cxn>
                <a:cxn ang="0">
                  <a:pos x="1405" y="0"/>
                </a:cxn>
                <a:cxn ang="0">
                  <a:pos x="0" y="174"/>
                </a:cxn>
                <a:cxn ang="0">
                  <a:pos x="257" y="378"/>
                </a:cxn>
                <a:cxn ang="0">
                  <a:pos x="1405" y="126"/>
                </a:cxn>
                <a:cxn ang="0">
                  <a:pos x="1405" y="126"/>
                </a:cxn>
              </a:cxnLst>
              <a:rect l="0" t="0" r="r" b="b"/>
              <a:pathLst>
                <a:path w="1405" h="378">
                  <a:moveTo>
                    <a:pt x="1405" y="126"/>
                  </a:moveTo>
                  <a:lnTo>
                    <a:pt x="1405" y="0"/>
                  </a:lnTo>
                  <a:lnTo>
                    <a:pt x="0" y="174"/>
                  </a:lnTo>
                  <a:lnTo>
                    <a:pt x="257" y="378"/>
                  </a:lnTo>
                  <a:lnTo>
                    <a:pt x="1405" y="126"/>
                  </a:lnTo>
                  <a:lnTo>
                    <a:pt x="1405" y="126"/>
                  </a:lnTo>
                  <a:close/>
                </a:path>
              </a:pathLst>
            </a:custGeom>
            <a:gradFill rotWithShape="0">
              <a:gsLst>
                <a:gs pos="0">
                  <a:schemeClr val="bg1"/>
                </a:gs>
                <a:gs pos="100000">
                  <a:schemeClr val="bg1">
                    <a:gamma/>
                    <a:tint val="96863"/>
                    <a:invGamma/>
                  </a:schemeClr>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2" name="Freeform 13"/>
            <p:cNvSpPr/>
            <p:nvPr/>
          </p:nvSpPr>
          <p:spPr>
            <a:xfrm>
              <a:off x="5030" y="3151"/>
              <a:ext cx="728" cy="240"/>
            </a:xfrm>
            <a:custGeom>
              <a:avLst/>
              <a:gdLst/>
              <a:ahLst/>
              <a:cxnLst>
                <a:cxn ang="0">
                  <a:pos x="703" y="240"/>
                </a:cxn>
                <a:cxn ang="0">
                  <a:pos x="0" y="0"/>
                </a:cxn>
                <a:cxn ang="0">
                  <a:pos x="0" y="6"/>
                </a:cxn>
                <a:cxn ang="0">
                  <a:pos x="703" y="240"/>
                </a:cxn>
                <a:cxn ang="0">
                  <a:pos x="703" y="240"/>
                </a:cxn>
              </a:cxnLst>
              <a:pathLst>
                <a:path w="729" h="240">
                  <a:moveTo>
                    <a:pt x="729" y="240"/>
                  </a:moveTo>
                  <a:lnTo>
                    <a:pt x="0" y="0"/>
                  </a:lnTo>
                  <a:lnTo>
                    <a:pt x="0" y="6"/>
                  </a:lnTo>
                  <a:lnTo>
                    <a:pt x="729" y="240"/>
                  </a:lnTo>
                  <a:close/>
                </a:path>
              </a:pathLst>
            </a:custGeom>
            <a:solidFill>
              <a:schemeClr val="bg1">
                <a:alpha val="100000"/>
              </a:schemeClr>
            </a:solidFill>
            <a:ln w="9525">
              <a:noFill/>
            </a:ln>
          </p:spPr>
          <p:txBody>
            <a:bodyPr/>
            <a:p>
              <a:endParaRPr lang="zh-CN" altLang="en-US"/>
            </a:p>
          </p:txBody>
        </p:sp>
        <p:sp>
          <p:nvSpPr>
            <p:cNvPr id="32782" name="Freeform 14"/>
            <p:cNvSpPr/>
            <p:nvPr/>
          </p:nvSpPr>
          <p:spPr bwMode="hidden">
            <a:xfrm>
              <a:off x="0" y="1486"/>
              <a:ext cx="5030" cy="1671"/>
            </a:xfrm>
            <a:custGeom>
              <a:avLst/>
              <a:gdLst/>
              <a:ahLst/>
              <a:cxnLst>
                <a:cxn ang="0">
                  <a:pos x="0" y="72"/>
                </a:cxn>
                <a:cxn ang="0">
                  <a:pos x="5035" y="1672"/>
                </a:cxn>
                <a:cxn ang="0">
                  <a:pos x="5035" y="1666"/>
                </a:cxn>
                <a:cxn ang="0">
                  <a:pos x="0" y="0"/>
                </a:cxn>
                <a:cxn ang="0">
                  <a:pos x="0" y="72"/>
                </a:cxn>
                <a:cxn ang="0">
                  <a:pos x="0" y="72"/>
                </a:cxn>
              </a:cxnLst>
              <a:rect l="0" t="0" r="r" b="b"/>
              <a:pathLst>
                <a:path w="5035" h="1672">
                  <a:moveTo>
                    <a:pt x="0" y="72"/>
                  </a:moveTo>
                  <a:lnTo>
                    <a:pt x="5035" y="1672"/>
                  </a:lnTo>
                  <a:lnTo>
                    <a:pt x="5035" y="1666"/>
                  </a:lnTo>
                  <a:lnTo>
                    <a:pt x="0" y="0"/>
                  </a:lnTo>
                  <a:lnTo>
                    <a:pt x="0" y="72"/>
                  </a:lnTo>
                  <a:lnTo>
                    <a:pt x="0" y="72"/>
                  </a:lnTo>
                  <a:close/>
                </a:path>
              </a:pathLst>
            </a:custGeom>
            <a:gradFill rotWithShape="0">
              <a:gsLst>
                <a:gs pos="0">
                  <a:schemeClr val="bg1">
                    <a:gamma/>
                    <a:shade val="54510"/>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4" name="Freeform 15"/>
            <p:cNvSpPr/>
            <p:nvPr/>
          </p:nvSpPr>
          <p:spPr>
            <a:xfrm>
              <a:off x="5030" y="3049"/>
              <a:ext cx="728" cy="318"/>
            </a:xfrm>
            <a:custGeom>
              <a:avLst/>
              <a:gdLst/>
              <a:ahLst/>
              <a:cxnLst>
                <a:cxn ang="0">
                  <a:pos x="703" y="318"/>
                </a:cxn>
                <a:cxn ang="0">
                  <a:pos x="703" y="312"/>
                </a:cxn>
                <a:cxn ang="0">
                  <a:pos x="0" y="0"/>
                </a:cxn>
                <a:cxn ang="0">
                  <a:pos x="0" y="54"/>
                </a:cxn>
                <a:cxn ang="0">
                  <a:pos x="703" y="318"/>
                </a:cxn>
                <a:cxn ang="0">
                  <a:pos x="703" y="318"/>
                </a:cxn>
              </a:cxnLst>
              <a:pathLst>
                <a:path w="729" h="318">
                  <a:moveTo>
                    <a:pt x="729" y="318"/>
                  </a:moveTo>
                  <a:lnTo>
                    <a:pt x="729" y="312"/>
                  </a:lnTo>
                  <a:lnTo>
                    <a:pt x="0" y="0"/>
                  </a:lnTo>
                  <a:lnTo>
                    <a:pt x="0" y="54"/>
                  </a:lnTo>
                  <a:lnTo>
                    <a:pt x="729" y="318"/>
                  </a:lnTo>
                  <a:close/>
                </a:path>
              </a:pathLst>
            </a:custGeom>
            <a:gradFill rotWithShape="0">
              <a:gsLst>
                <a:gs pos="0">
                  <a:schemeClr val="bg2">
                    <a:alpha val="100000"/>
                  </a:schemeClr>
                </a:gs>
                <a:gs pos="100000">
                  <a:schemeClr val="bg1">
                    <a:alpha val="100000"/>
                  </a:schemeClr>
                </a:gs>
              </a:gsLst>
              <a:lin ang="0" scaled="1"/>
              <a:tileRect/>
            </a:gradFill>
            <a:ln w="9525">
              <a:noFill/>
            </a:ln>
          </p:spPr>
          <p:txBody>
            <a:bodyPr/>
            <a:p>
              <a:endParaRPr lang="zh-CN" altLang="en-US"/>
            </a:p>
          </p:txBody>
        </p:sp>
        <p:sp>
          <p:nvSpPr>
            <p:cNvPr id="32784" name="Freeform 16"/>
            <p:cNvSpPr/>
            <p:nvPr/>
          </p:nvSpPr>
          <p:spPr bwMode="hidden">
            <a:xfrm>
              <a:off x="0" y="916"/>
              <a:ext cx="5030" cy="2187"/>
            </a:xfrm>
            <a:custGeom>
              <a:avLst/>
              <a:gdLst/>
              <a:ahLst/>
              <a:cxnLst>
                <a:cxn ang="0">
                  <a:pos x="0" y="396"/>
                </a:cxn>
                <a:cxn ang="0">
                  <a:pos x="5035" y="2188"/>
                </a:cxn>
                <a:cxn ang="0">
                  <a:pos x="5035" y="2134"/>
                </a:cxn>
                <a:cxn ang="0">
                  <a:pos x="0" y="0"/>
                </a:cxn>
                <a:cxn ang="0">
                  <a:pos x="0" y="396"/>
                </a:cxn>
                <a:cxn ang="0">
                  <a:pos x="0" y="396"/>
                </a:cxn>
              </a:cxnLst>
              <a:rect l="0" t="0" r="r" b="b"/>
              <a:pathLst>
                <a:path w="5035" h="2188">
                  <a:moveTo>
                    <a:pt x="0" y="396"/>
                  </a:moveTo>
                  <a:lnTo>
                    <a:pt x="5035" y="2188"/>
                  </a:lnTo>
                  <a:lnTo>
                    <a:pt x="5035" y="2134"/>
                  </a:lnTo>
                  <a:lnTo>
                    <a:pt x="0" y="0"/>
                  </a:lnTo>
                  <a:lnTo>
                    <a:pt x="0" y="396"/>
                  </a:lnTo>
                  <a:lnTo>
                    <a:pt x="0" y="396"/>
                  </a:lnTo>
                  <a:close/>
                </a:path>
              </a:pathLst>
            </a:custGeom>
            <a:gradFill rotWithShape="0">
              <a:gsLst>
                <a:gs pos="0">
                  <a:schemeClr val="bg2">
                    <a:gamma/>
                    <a:shade val="66667"/>
                    <a:invGamma/>
                  </a:schemeClr>
                </a:gs>
                <a:gs pos="100000">
                  <a:schemeClr val="bg2"/>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85" name="Freeform 17"/>
            <p:cNvSpPr/>
            <p:nvPr/>
          </p:nvSpPr>
          <p:spPr bwMode="hidden">
            <a:xfrm>
              <a:off x="2294" y="0"/>
              <a:ext cx="3159" cy="2725"/>
            </a:xfrm>
            <a:custGeom>
              <a:avLst/>
              <a:gdLst/>
              <a:ahLst/>
              <a:cxnLst>
                <a:cxn ang="0">
                  <a:pos x="0" y="0"/>
                </a:cxn>
                <a:cxn ang="0">
                  <a:pos x="3145" y="2727"/>
                </a:cxn>
                <a:cxn ang="0">
                  <a:pos x="3163" y="2704"/>
                </a:cxn>
                <a:cxn ang="0">
                  <a:pos x="102" y="0"/>
                </a:cxn>
                <a:cxn ang="0">
                  <a:pos x="0" y="0"/>
                </a:cxn>
                <a:cxn ang="0">
                  <a:pos x="0" y="0"/>
                </a:cxn>
              </a:cxnLst>
              <a:rect l="0" t="0" r="r" b="b"/>
              <a:pathLst>
                <a:path w="3163" h="2727">
                  <a:moveTo>
                    <a:pt x="0" y="0"/>
                  </a:moveTo>
                  <a:lnTo>
                    <a:pt x="3145" y="2727"/>
                  </a:lnTo>
                  <a:lnTo>
                    <a:pt x="3163" y="2704"/>
                  </a:lnTo>
                  <a:lnTo>
                    <a:pt x="102" y="0"/>
                  </a:lnTo>
                  <a:lnTo>
                    <a:pt x="0" y="0"/>
                  </a:lnTo>
                  <a:lnTo>
                    <a:pt x="0" y="0"/>
                  </a:lnTo>
                  <a:close/>
                </a:path>
              </a:pathLst>
            </a:custGeom>
            <a:gradFill rotWithShape="0">
              <a:gsLst>
                <a:gs pos="0">
                  <a:schemeClr val="bg1">
                    <a:gamma/>
                    <a:shade val="6980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86" name="Freeform 18"/>
            <p:cNvSpPr/>
            <p:nvPr/>
          </p:nvSpPr>
          <p:spPr bwMode="hidden">
            <a:xfrm>
              <a:off x="5435" y="2702"/>
              <a:ext cx="323" cy="299"/>
            </a:xfrm>
            <a:custGeom>
              <a:avLst/>
              <a:gdLst/>
              <a:ahLst/>
              <a:cxnLst>
                <a:cxn ang="0">
                  <a:pos x="323" y="299"/>
                </a:cxn>
                <a:cxn ang="0">
                  <a:pos x="323" y="263"/>
                </a:cxn>
                <a:cxn ang="0">
                  <a:pos x="18" y="0"/>
                </a:cxn>
                <a:cxn ang="0">
                  <a:pos x="0" y="23"/>
                </a:cxn>
                <a:cxn ang="0">
                  <a:pos x="323" y="299"/>
                </a:cxn>
                <a:cxn ang="0">
                  <a:pos x="323" y="299"/>
                </a:cxn>
              </a:cxnLst>
              <a:rect l="0" t="0" r="r" b="b"/>
              <a:pathLst>
                <a:path w="323" h="299">
                  <a:moveTo>
                    <a:pt x="323" y="299"/>
                  </a:moveTo>
                  <a:lnTo>
                    <a:pt x="323" y="263"/>
                  </a:lnTo>
                  <a:lnTo>
                    <a:pt x="18" y="0"/>
                  </a:lnTo>
                  <a:lnTo>
                    <a:pt x="0" y="23"/>
                  </a:lnTo>
                  <a:lnTo>
                    <a:pt x="323" y="299"/>
                  </a:lnTo>
                  <a:lnTo>
                    <a:pt x="323" y="299"/>
                  </a:lnTo>
                  <a:close/>
                </a:path>
              </a:pathLst>
            </a:custGeom>
            <a:gradFill rotWithShape="0">
              <a:gsLst>
                <a:gs pos="0">
                  <a:schemeClr val="bg1"/>
                </a:gs>
                <a:gs pos="100000">
                  <a:schemeClr val="bg1">
                    <a:gamma/>
                    <a:tint val="94118"/>
                    <a:invGamma/>
                  </a:schemeClr>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8" name="Freeform 19"/>
            <p:cNvSpPr/>
            <p:nvPr/>
          </p:nvSpPr>
          <p:spPr>
            <a:xfrm>
              <a:off x="5477" y="2588"/>
              <a:ext cx="281" cy="335"/>
            </a:xfrm>
            <a:custGeom>
              <a:avLst/>
              <a:gdLst/>
              <a:ahLst/>
              <a:cxnLst>
                <a:cxn ang="0">
                  <a:pos x="281" y="335"/>
                </a:cxn>
                <a:cxn ang="0">
                  <a:pos x="281" y="173"/>
                </a:cxn>
                <a:cxn ang="0">
                  <a:pos x="96" y="0"/>
                </a:cxn>
                <a:cxn ang="0">
                  <a:pos x="0" y="90"/>
                </a:cxn>
                <a:cxn ang="0">
                  <a:pos x="281" y="335"/>
                </a:cxn>
                <a:cxn ang="0">
                  <a:pos x="281" y="335"/>
                </a:cxn>
              </a:cxnLst>
              <a:pathLst>
                <a:path w="281" h="335">
                  <a:moveTo>
                    <a:pt x="281" y="335"/>
                  </a:moveTo>
                  <a:lnTo>
                    <a:pt x="281" y="173"/>
                  </a:lnTo>
                  <a:lnTo>
                    <a:pt x="96" y="0"/>
                  </a:lnTo>
                  <a:lnTo>
                    <a:pt x="0" y="90"/>
                  </a:lnTo>
                  <a:lnTo>
                    <a:pt x="281" y="335"/>
                  </a:lnTo>
                  <a:close/>
                </a:path>
              </a:pathLst>
            </a:custGeom>
            <a:solidFill>
              <a:schemeClr val="bg1">
                <a:alpha val="100000"/>
              </a:schemeClr>
            </a:solidFill>
            <a:ln w="9525">
              <a:noFill/>
            </a:ln>
          </p:spPr>
          <p:txBody>
            <a:bodyPr/>
            <a:p>
              <a:endParaRPr lang="zh-CN" altLang="en-US"/>
            </a:p>
          </p:txBody>
        </p:sp>
        <p:sp>
          <p:nvSpPr>
            <p:cNvPr id="32788" name="Freeform 20"/>
            <p:cNvSpPr/>
            <p:nvPr/>
          </p:nvSpPr>
          <p:spPr bwMode="hidden">
            <a:xfrm>
              <a:off x="2454" y="0"/>
              <a:ext cx="3119" cy="2678"/>
            </a:xfrm>
            <a:custGeom>
              <a:avLst/>
              <a:gdLst/>
              <a:ahLst/>
              <a:cxnLst>
                <a:cxn ang="0">
                  <a:pos x="0" y="0"/>
                </a:cxn>
                <a:cxn ang="0">
                  <a:pos x="3026" y="2680"/>
                </a:cxn>
                <a:cxn ang="0">
                  <a:pos x="3122" y="2590"/>
                </a:cxn>
                <a:cxn ang="0">
                  <a:pos x="383" y="0"/>
                </a:cxn>
                <a:cxn ang="0">
                  <a:pos x="0" y="0"/>
                </a:cxn>
                <a:cxn ang="0">
                  <a:pos x="0" y="0"/>
                </a:cxn>
              </a:cxnLst>
              <a:rect l="0" t="0" r="r" b="b"/>
              <a:pathLst>
                <a:path w="3122" h="2680">
                  <a:moveTo>
                    <a:pt x="0" y="0"/>
                  </a:moveTo>
                  <a:lnTo>
                    <a:pt x="3026" y="2680"/>
                  </a:lnTo>
                  <a:lnTo>
                    <a:pt x="3122" y="2590"/>
                  </a:lnTo>
                  <a:lnTo>
                    <a:pt x="383" y="0"/>
                  </a:lnTo>
                  <a:lnTo>
                    <a:pt x="0" y="0"/>
                  </a:lnTo>
                  <a:lnTo>
                    <a:pt x="0" y="0"/>
                  </a:lnTo>
                  <a:close/>
                </a:path>
              </a:pathLst>
            </a:custGeom>
            <a:gradFill rotWithShape="0">
              <a:gsLst>
                <a:gs pos="0">
                  <a:schemeClr val="bg1">
                    <a:gamma/>
                    <a:shade val="46275"/>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0" name="Freeform 21"/>
            <p:cNvSpPr/>
            <p:nvPr/>
          </p:nvSpPr>
          <p:spPr>
            <a:xfrm>
              <a:off x="5626" y="2534"/>
              <a:ext cx="132" cy="132"/>
            </a:xfrm>
            <a:custGeom>
              <a:avLst/>
              <a:gdLst/>
              <a:ahLst/>
              <a:cxnLst>
                <a:cxn ang="0">
                  <a:pos x="132" y="132"/>
                </a:cxn>
                <a:cxn ang="0">
                  <a:pos x="0" y="0"/>
                </a:cxn>
                <a:cxn ang="0">
                  <a:pos x="0" y="0"/>
                </a:cxn>
                <a:cxn ang="0">
                  <a:pos x="132" y="132"/>
                </a:cxn>
                <a:cxn ang="0">
                  <a:pos x="132" y="132"/>
                </a:cxn>
              </a:cxnLst>
              <a:pathLst>
                <a:path w="132" h="132">
                  <a:moveTo>
                    <a:pt x="132" y="132"/>
                  </a:moveTo>
                  <a:lnTo>
                    <a:pt x="0" y="0"/>
                  </a:lnTo>
                  <a:lnTo>
                    <a:pt x="132" y="132"/>
                  </a:lnTo>
                  <a:close/>
                </a:path>
              </a:pathLst>
            </a:custGeom>
            <a:solidFill>
              <a:srgbClr val="FF9999">
                <a:alpha val="100000"/>
              </a:srgbClr>
            </a:solidFill>
            <a:ln w="9525">
              <a:noFill/>
            </a:ln>
          </p:spPr>
          <p:txBody>
            <a:bodyPr/>
            <a:p>
              <a:endParaRPr lang="zh-CN" altLang="en-US"/>
            </a:p>
          </p:txBody>
        </p:sp>
        <p:sp>
          <p:nvSpPr>
            <p:cNvPr id="32790" name="Freeform 22"/>
            <p:cNvSpPr/>
            <p:nvPr/>
          </p:nvSpPr>
          <p:spPr bwMode="hidden">
            <a:xfrm>
              <a:off x="3112" y="0"/>
              <a:ext cx="2514" cy="2534"/>
            </a:xfrm>
            <a:custGeom>
              <a:avLst/>
              <a:gdLst/>
              <a:ahLst/>
              <a:cxnLst>
                <a:cxn ang="0">
                  <a:pos x="0" y="0"/>
                </a:cxn>
                <a:cxn ang="0">
                  <a:pos x="2517" y="2536"/>
                </a:cxn>
                <a:cxn ang="0">
                  <a:pos x="2517" y="2536"/>
                </a:cxn>
                <a:cxn ang="0">
                  <a:pos x="66" y="0"/>
                </a:cxn>
                <a:cxn ang="0">
                  <a:pos x="0" y="0"/>
                </a:cxn>
                <a:cxn ang="0">
                  <a:pos x="0" y="0"/>
                </a:cxn>
              </a:cxnLst>
              <a:rect l="0" t="0" r="r" b="b"/>
              <a:pathLst>
                <a:path w="2517" h="2536">
                  <a:moveTo>
                    <a:pt x="0" y="0"/>
                  </a:moveTo>
                  <a:lnTo>
                    <a:pt x="2517" y="2536"/>
                  </a:lnTo>
                  <a:lnTo>
                    <a:pt x="2517" y="2536"/>
                  </a:lnTo>
                  <a:lnTo>
                    <a:pt x="66" y="0"/>
                  </a:lnTo>
                  <a:lnTo>
                    <a:pt x="0" y="0"/>
                  </a:lnTo>
                  <a:lnTo>
                    <a:pt x="0" y="0"/>
                  </a:lnTo>
                  <a:close/>
                </a:path>
              </a:pathLst>
            </a:custGeom>
            <a:gradFill rotWithShape="0">
              <a:gsLst>
                <a:gs pos="0">
                  <a:schemeClr val="bg1">
                    <a:gamma/>
                    <a:shade val="51373"/>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91" name="Freeform 23"/>
            <p:cNvSpPr/>
            <p:nvPr/>
          </p:nvSpPr>
          <p:spPr bwMode="hidden">
            <a:xfrm>
              <a:off x="3488" y="0"/>
              <a:ext cx="2198" cy="2480"/>
            </a:xfrm>
            <a:custGeom>
              <a:avLst/>
              <a:gdLst/>
              <a:ahLst/>
              <a:cxnLst>
                <a:cxn ang="0">
                  <a:pos x="0" y="0"/>
                </a:cxn>
                <a:cxn ang="0">
                  <a:pos x="2188" y="2482"/>
                </a:cxn>
                <a:cxn ang="0">
                  <a:pos x="2200" y="2476"/>
                </a:cxn>
                <a:cxn ang="0">
                  <a:pos x="317" y="0"/>
                </a:cxn>
                <a:cxn ang="0">
                  <a:pos x="0" y="0"/>
                </a:cxn>
                <a:cxn ang="0">
                  <a:pos x="0" y="0"/>
                </a:cxn>
              </a:cxnLst>
              <a:rect l="0" t="0" r="r" b="b"/>
              <a:pathLst>
                <a:path w="2200" h="2482">
                  <a:moveTo>
                    <a:pt x="0" y="0"/>
                  </a:moveTo>
                  <a:lnTo>
                    <a:pt x="2188" y="2482"/>
                  </a:lnTo>
                  <a:lnTo>
                    <a:pt x="2200" y="2476"/>
                  </a:lnTo>
                  <a:lnTo>
                    <a:pt x="317" y="0"/>
                  </a:lnTo>
                  <a:lnTo>
                    <a:pt x="0" y="0"/>
                  </a:lnTo>
                  <a:lnTo>
                    <a:pt x="0" y="0"/>
                  </a:lnTo>
                  <a:close/>
                </a:path>
              </a:pathLst>
            </a:custGeom>
            <a:gradFill rotWithShape="0">
              <a:gsLst>
                <a:gs pos="0">
                  <a:schemeClr val="bg2">
                    <a:gamma/>
                    <a:shade val="78824"/>
                    <a:invGamma/>
                  </a:schemeClr>
                </a:gs>
                <a:gs pos="100000">
                  <a:schemeClr val="bg2"/>
                </a:gs>
              </a:gsLst>
              <a:lin ang="5400000" scaled="1"/>
            </a:gradFill>
            <a:ln w="9525" cap="flat" cmpd="sng">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92" name="Freeform 24"/>
            <p:cNvSpPr/>
            <p:nvPr/>
          </p:nvSpPr>
          <p:spPr bwMode="hidden">
            <a:xfrm>
              <a:off x="5674" y="2474"/>
              <a:ext cx="84" cy="96"/>
            </a:xfrm>
            <a:custGeom>
              <a:avLst/>
              <a:gdLst/>
              <a:ahLst/>
              <a:cxnLst>
                <a:cxn ang="0">
                  <a:pos x="84" y="96"/>
                </a:cxn>
                <a:cxn ang="0">
                  <a:pos x="84" y="90"/>
                </a:cxn>
                <a:cxn ang="0">
                  <a:pos x="12" y="0"/>
                </a:cxn>
                <a:cxn ang="0">
                  <a:pos x="0" y="6"/>
                </a:cxn>
                <a:cxn ang="0">
                  <a:pos x="84" y="96"/>
                </a:cxn>
                <a:cxn ang="0">
                  <a:pos x="84" y="96"/>
                </a:cxn>
              </a:cxnLst>
              <a:rect l="0" t="0" r="r" b="b"/>
              <a:pathLst>
                <a:path w="84" h="96">
                  <a:moveTo>
                    <a:pt x="84" y="96"/>
                  </a:moveTo>
                  <a:lnTo>
                    <a:pt x="84" y="90"/>
                  </a:lnTo>
                  <a:lnTo>
                    <a:pt x="12" y="0"/>
                  </a:lnTo>
                  <a:lnTo>
                    <a:pt x="0" y="6"/>
                  </a:lnTo>
                  <a:lnTo>
                    <a:pt x="84" y="96"/>
                  </a:lnTo>
                  <a:lnTo>
                    <a:pt x="84" y="96"/>
                  </a:lnTo>
                  <a:close/>
                </a:path>
              </a:pathLst>
            </a:custGeom>
            <a:gradFill rotWithShape="0">
              <a:gsLst>
                <a:gs pos="0">
                  <a:schemeClr val="bg1"/>
                </a:gs>
                <a:gs pos="100000">
                  <a:schemeClr val="bg1">
                    <a:gamma/>
                    <a:tint val="90980"/>
                    <a:invGamma/>
                  </a:schemeClr>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4" name="Freeform 25"/>
            <p:cNvSpPr/>
            <p:nvPr/>
          </p:nvSpPr>
          <p:spPr>
            <a:xfrm>
              <a:off x="5603" y="850"/>
              <a:ext cx="155" cy="516"/>
            </a:xfrm>
            <a:custGeom>
              <a:avLst/>
              <a:gdLst/>
              <a:ahLst/>
              <a:cxnLst>
                <a:cxn ang="0">
                  <a:pos x="155" y="516"/>
                </a:cxn>
                <a:cxn ang="0">
                  <a:pos x="155" y="204"/>
                </a:cxn>
                <a:cxn ang="0">
                  <a:pos x="77" y="0"/>
                </a:cxn>
                <a:cxn ang="0">
                  <a:pos x="0" y="192"/>
                </a:cxn>
                <a:cxn ang="0">
                  <a:pos x="155" y="516"/>
                </a:cxn>
                <a:cxn ang="0">
                  <a:pos x="155" y="516"/>
                </a:cxn>
              </a:cxnLst>
              <a:pathLst>
                <a:path w="155" h="516">
                  <a:moveTo>
                    <a:pt x="155" y="516"/>
                  </a:moveTo>
                  <a:lnTo>
                    <a:pt x="155" y="204"/>
                  </a:lnTo>
                  <a:lnTo>
                    <a:pt x="77" y="0"/>
                  </a:lnTo>
                  <a:lnTo>
                    <a:pt x="0" y="192"/>
                  </a:lnTo>
                  <a:lnTo>
                    <a:pt x="155" y="516"/>
                  </a:lnTo>
                  <a:close/>
                </a:path>
              </a:pathLst>
            </a:custGeom>
            <a:solidFill>
              <a:schemeClr val="bg2">
                <a:alpha val="100000"/>
              </a:schemeClr>
            </a:solidFill>
            <a:ln w="9525">
              <a:noFill/>
            </a:ln>
          </p:spPr>
          <p:txBody>
            <a:bodyPr/>
            <a:p>
              <a:endParaRPr lang="zh-CN" altLang="en-US"/>
            </a:p>
          </p:txBody>
        </p:sp>
        <p:sp>
          <p:nvSpPr>
            <p:cNvPr id="32794" name="Freeform 26"/>
            <p:cNvSpPr/>
            <p:nvPr/>
          </p:nvSpPr>
          <p:spPr bwMode="hidden">
            <a:xfrm>
              <a:off x="5107" y="0"/>
              <a:ext cx="573" cy="1042"/>
            </a:xfrm>
            <a:custGeom>
              <a:avLst/>
              <a:gdLst/>
              <a:ahLst/>
              <a:cxnLst>
                <a:cxn ang="0">
                  <a:pos x="0" y="0"/>
                </a:cxn>
                <a:cxn ang="0">
                  <a:pos x="497" y="1043"/>
                </a:cxn>
                <a:cxn ang="0">
                  <a:pos x="574" y="851"/>
                </a:cxn>
                <a:cxn ang="0">
                  <a:pos x="251" y="0"/>
                </a:cxn>
                <a:cxn ang="0">
                  <a:pos x="0" y="0"/>
                </a:cxn>
                <a:cxn ang="0">
                  <a:pos x="0" y="0"/>
                </a:cxn>
              </a:cxnLst>
              <a:rect l="0" t="0" r="r" b="b"/>
              <a:pathLst>
                <a:path w="574" h="1043">
                  <a:moveTo>
                    <a:pt x="0" y="0"/>
                  </a:moveTo>
                  <a:lnTo>
                    <a:pt x="497" y="1043"/>
                  </a:lnTo>
                  <a:lnTo>
                    <a:pt x="574" y="851"/>
                  </a:lnTo>
                  <a:lnTo>
                    <a:pt x="251" y="0"/>
                  </a:lnTo>
                  <a:lnTo>
                    <a:pt x="0" y="0"/>
                  </a:lnTo>
                  <a:lnTo>
                    <a:pt x="0" y="0"/>
                  </a:lnTo>
                  <a:close/>
                </a:path>
              </a:pathLst>
            </a:custGeom>
            <a:gradFill rotWithShape="0">
              <a:gsLst>
                <a:gs pos="0">
                  <a:schemeClr val="bg2">
                    <a:gamma/>
                    <a:shade val="66667"/>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95" name="Freeform 27"/>
            <p:cNvSpPr/>
            <p:nvPr/>
          </p:nvSpPr>
          <p:spPr bwMode="hidden">
            <a:xfrm>
              <a:off x="5411" y="0"/>
              <a:ext cx="341" cy="796"/>
            </a:xfrm>
            <a:custGeom>
              <a:avLst/>
              <a:gdLst/>
              <a:ahLst/>
              <a:cxnLst>
                <a:cxn ang="0">
                  <a:pos x="144" y="0"/>
                </a:cxn>
                <a:cxn ang="0">
                  <a:pos x="0" y="0"/>
                </a:cxn>
                <a:cxn ang="0">
                  <a:pos x="287" y="797"/>
                </a:cxn>
                <a:cxn ang="0">
                  <a:pos x="341" y="653"/>
                </a:cxn>
                <a:cxn ang="0">
                  <a:pos x="144" y="0"/>
                </a:cxn>
                <a:cxn ang="0">
                  <a:pos x="144" y="0"/>
                </a:cxn>
              </a:cxnLst>
              <a:rect l="0" t="0" r="r" b="b"/>
              <a:pathLst>
                <a:path w="341" h="797">
                  <a:moveTo>
                    <a:pt x="144" y="0"/>
                  </a:moveTo>
                  <a:lnTo>
                    <a:pt x="0" y="0"/>
                  </a:lnTo>
                  <a:lnTo>
                    <a:pt x="287" y="797"/>
                  </a:lnTo>
                  <a:lnTo>
                    <a:pt x="341" y="653"/>
                  </a:lnTo>
                  <a:lnTo>
                    <a:pt x="144" y="0"/>
                  </a:lnTo>
                  <a:lnTo>
                    <a:pt x="144"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7" name="Freeform 28"/>
            <p:cNvSpPr/>
            <p:nvPr/>
          </p:nvSpPr>
          <p:spPr>
            <a:xfrm>
              <a:off x="5698" y="653"/>
              <a:ext cx="60" cy="311"/>
            </a:xfrm>
            <a:custGeom>
              <a:avLst/>
              <a:gdLst/>
              <a:ahLst/>
              <a:cxnLst>
                <a:cxn ang="0">
                  <a:pos x="0" y="144"/>
                </a:cxn>
                <a:cxn ang="0">
                  <a:pos x="60" y="286"/>
                </a:cxn>
                <a:cxn ang="0">
                  <a:pos x="60" y="6"/>
                </a:cxn>
                <a:cxn ang="0">
                  <a:pos x="54" y="0"/>
                </a:cxn>
                <a:cxn ang="0">
                  <a:pos x="0" y="144"/>
                </a:cxn>
                <a:cxn ang="0">
                  <a:pos x="0" y="144"/>
                </a:cxn>
              </a:cxnLst>
              <a:pathLst>
                <a:path w="60" h="312">
                  <a:moveTo>
                    <a:pt x="0" y="144"/>
                  </a:moveTo>
                  <a:lnTo>
                    <a:pt x="60" y="312"/>
                  </a:lnTo>
                  <a:lnTo>
                    <a:pt x="60" y="6"/>
                  </a:lnTo>
                  <a:lnTo>
                    <a:pt x="54" y="0"/>
                  </a:lnTo>
                  <a:lnTo>
                    <a:pt x="0" y="144"/>
                  </a:lnTo>
                  <a:close/>
                </a:path>
              </a:pathLst>
            </a:custGeom>
            <a:solidFill>
              <a:schemeClr val="bg2">
                <a:alpha val="100000"/>
              </a:schemeClr>
            </a:solidFill>
            <a:ln w="9525">
              <a:noFill/>
            </a:ln>
          </p:spPr>
          <p:txBody>
            <a:bodyPr/>
            <a:p>
              <a:endParaRPr lang="zh-CN" altLang="en-US"/>
            </a:p>
          </p:txBody>
        </p:sp>
        <p:sp>
          <p:nvSpPr>
            <p:cNvPr id="32797" name="Freeform 29"/>
            <p:cNvSpPr/>
            <p:nvPr/>
          </p:nvSpPr>
          <p:spPr bwMode="hidden">
            <a:xfrm>
              <a:off x="2" y="1601"/>
              <a:ext cx="5752" cy="1864"/>
            </a:xfrm>
            <a:custGeom>
              <a:avLst/>
              <a:gdLst/>
              <a:ahLst/>
              <a:cxnLst>
                <a:cxn ang="0">
                  <a:pos x="0" y="371"/>
                </a:cxn>
                <a:cxn ang="0">
                  <a:pos x="5740" y="1864"/>
                </a:cxn>
                <a:cxn ang="0">
                  <a:pos x="5740" y="1834"/>
                </a:cxn>
                <a:cxn ang="0">
                  <a:pos x="0" y="0"/>
                </a:cxn>
                <a:cxn ang="0">
                  <a:pos x="0" y="371"/>
                </a:cxn>
                <a:cxn ang="0">
                  <a:pos x="0" y="371"/>
                </a:cxn>
              </a:cxnLst>
              <a:rect l="0" t="0" r="r" b="b"/>
              <a:pathLst>
                <a:path w="5740" h="1864">
                  <a:moveTo>
                    <a:pt x="0" y="371"/>
                  </a:moveTo>
                  <a:lnTo>
                    <a:pt x="5740" y="1864"/>
                  </a:lnTo>
                  <a:lnTo>
                    <a:pt x="5740" y="1834"/>
                  </a:lnTo>
                  <a:lnTo>
                    <a:pt x="0" y="0"/>
                  </a:lnTo>
                  <a:lnTo>
                    <a:pt x="0" y="371"/>
                  </a:lnTo>
                  <a:lnTo>
                    <a:pt x="0" y="371"/>
                  </a:lnTo>
                  <a:close/>
                </a:path>
              </a:pathLst>
            </a:custGeom>
            <a:gradFill rotWithShape="0">
              <a:gsLst>
                <a:gs pos="0">
                  <a:schemeClr val="bg1">
                    <a:gamma/>
                    <a:shade val="63529"/>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9" name="Freeform 30"/>
            <p:cNvSpPr/>
            <p:nvPr/>
          </p:nvSpPr>
          <p:spPr>
            <a:xfrm>
              <a:off x="5754" y="3483"/>
              <a:ext cx="6" cy="6"/>
            </a:xfrm>
            <a:custGeom>
              <a:avLst/>
              <a:gdLst/>
              <a:ahLst/>
              <a:cxnLst>
                <a:cxn ang="0">
                  <a:pos x="6" y="6"/>
                </a:cxn>
                <a:cxn ang="0">
                  <a:pos x="0" y="0"/>
                </a:cxn>
                <a:cxn ang="0">
                  <a:pos x="0" y="6"/>
                </a:cxn>
                <a:cxn ang="0">
                  <a:pos x="6" y="6"/>
                </a:cxn>
                <a:cxn ang="0">
                  <a:pos x="6" y="6"/>
                </a:cxn>
              </a:cxnLst>
              <a:pathLst>
                <a:path w="6" h="6">
                  <a:moveTo>
                    <a:pt x="6" y="6"/>
                  </a:moveTo>
                  <a:lnTo>
                    <a:pt x="0" y="0"/>
                  </a:lnTo>
                  <a:lnTo>
                    <a:pt x="0" y="6"/>
                  </a:lnTo>
                  <a:lnTo>
                    <a:pt x="6" y="6"/>
                  </a:lnTo>
                  <a:close/>
                </a:path>
              </a:pathLst>
            </a:custGeom>
            <a:solidFill>
              <a:srgbClr val="18FF00">
                <a:alpha val="100000"/>
              </a:srgbClr>
            </a:solidFill>
            <a:ln w="9525">
              <a:noFill/>
            </a:ln>
          </p:spPr>
          <p:txBody>
            <a:bodyPr/>
            <a:p>
              <a:endParaRPr lang="zh-CN" altLang="en-US"/>
            </a:p>
          </p:txBody>
        </p:sp>
        <p:sp>
          <p:nvSpPr>
            <p:cNvPr id="32799" name="Freeform 31"/>
            <p:cNvSpPr/>
            <p:nvPr/>
          </p:nvSpPr>
          <p:spPr bwMode="hidden">
            <a:xfrm>
              <a:off x="2" y="2152"/>
              <a:ext cx="5752" cy="1337"/>
            </a:xfrm>
            <a:custGeom>
              <a:avLst/>
              <a:gdLst/>
              <a:ahLst/>
              <a:cxnLst>
                <a:cxn ang="0">
                  <a:pos x="0" y="366"/>
                </a:cxn>
                <a:cxn ang="0">
                  <a:pos x="5740" y="1337"/>
                </a:cxn>
                <a:cxn ang="0">
                  <a:pos x="5740" y="1331"/>
                </a:cxn>
                <a:cxn ang="0">
                  <a:pos x="0" y="0"/>
                </a:cxn>
                <a:cxn ang="0">
                  <a:pos x="0" y="366"/>
                </a:cxn>
                <a:cxn ang="0">
                  <a:pos x="0" y="366"/>
                </a:cxn>
              </a:cxnLst>
              <a:rect l="0" t="0" r="r" b="b"/>
              <a:pathLst>
                <a:path w="5740" h="1337">
                  <a:moveTo>
                    <a:pt x="0" y="366"/>
                  </a:moveTo>
                  <a:lnTo>
                    <a:pt x="5740" y="1337"/>
                  </a:lnTo>
                  <a:lnTo>
                    <a:pt x="5740" y="1331"/>
                  </a:lnTo>
                  <a:lnTo>
                    <a:pt x="0" y="0"/>
                  </a:lnTo>
                  <a:lnTo>
                    <a:pt x="0" y="366"/>
                  </a:lnTo>
                  <a:lnTo>
                    <a:pt x="0" y="366"/>
                  </a:lnTo>
                  <a:close/>
                </a:path>
              </a:pathLst>
            </a:custGeom>
            <a:gradFill rotWithShape="0">
              <a:gsLst>
                <a:gs pos="0">
                  <a:schemeClr val="bg1">
                    <a:gamma/>
                    <a:shade val="6078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0" name="Freeform 32"/>
            <p:cNvSpPr/>
            <p:nvPr/>
          </p:nvSpPr>
          <p:spPr bwMode="hidden">
            <a:xfrm>
              <a:off x="2" y="3177"/>
              <a:ext cx="5752" cy="414"/>
            </a:xfrm>
            <a:custGeom>
              <a:avLst/>
              <a:gdLst/>
              <a:ahLst/>
              <a:cxnLst>
                <a:cxn ang="0">
                  <a:pos x="0" y="48"/>
                </a:cxn>
                <a:cxn ang="0">
                  <a:pos x="5740" y="414"/>
                </a:cxn>
                <a:cxn ang="0">
                  <a:pos x="5740" y="402"/>
                </a:cxn>
                <a:cxn ang="0">
                  <a:pos x="0" y="0"/>
                </a:cxn>
                <a:cxn ang="0">
                  <a:pos x="0" y="48"/>
                </a:cxn>
                <a:cxn ang="0">
                  <a:pos x="0" y="48"/>
                </a:cxn>
              </a:cxnLst>
              <a:rect l="0" t="0" r="r" b="b"/>
              <a:pathLst>
                <a:path w="5740" h="414">
                  <a:moveTo>
                    <a:pt x="0" y="48"/>
                  </a:moveTo>
                  <a:lnTo>
                    <a:pt x="5740" y="414"/>
                  </a:lnTo>
                  <a:lnTo>
                    <a:pt x="5740" y="402"/>
                  </a:lnTo>
                  <a:lnTo>
                    <a:pt x="0" y="0"/>
                  </a:lnTo>
                  <a:lnTo>
                    <a:pt x="0" y="48"/>
                  </a:lnTo>
                  <a:lnTo>
                    <a:pt x="0" y="48"/>
                  </a:lnTo>
                  <a:close/>
                </a:path>
              </a:pathLst>
            </a:custGeom>
            <a:gradFill rotWithShape="0">
              <a:gsLst>
                <a:gs pos="0">
                  <a:schemeClr val="bg1">
                    <a:gamma/>
                    <a:shade val="84706"/>
                    <a:invGamma/>
                  </a:schemeClr>
                </a:gs>
                <a:gs pos="100000">
                  <a:schemeClr val="bg1"/>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1" name="Freeform 33"/>
            <p:cNvSpPr/>
            <p:nvPr/>
          </p:nvSpPr>
          <p:spPr bwMode="hidden">
            <a:xfrm>
              <a:off x="1297" y="0"/>
              <a:ext cx="4457" cy="3177"/>
            </a:xfrm>
            <a:custGeom>
              <a:avLst/>
              <a:gdLst/>
              <a:ahLst/>
              <a:cxnLst>
                <a:cxn ang="0">
                  <a:pos x="0" y="0"/>
                </a:cxn>
                <a:cxn ang="0">
                  <a:pos x="4448" y="3177"/>
                </a:cxn>
                <a:cxn ang="0">
                  <a:pos x="4448" y="3153"/>
                </a:cxn>
                <a:cxn ang="0">
                  <a:pos x="125" y="0"/>
                </a:cxn>
                <a:cxn ang="0">
                  <a:pos x="0" y="0"/>
                </a:cxn>
                <a:cxn ang="0">
                  <a:pos x="0" y="0"/>
                </a:cxn>
              </a:cxnLst>
              <a:rect l="0" t="0" r="r" b="b"/>
              <a:pathLst>
                <a:path w="4448" h="3177">
                  <a:moveTo>
                    <a:pt x="0" y="0"/>
                  </a:moveTo>
                  <a:lnTo>
                    <a:pt x="4448" y="3177"/>
                  </a:lnTo>
                  <a:lnTo>
                    <a:pt x="4448" y="3153"/>
                  </a:lnTo>
                  <a:lnTo>
                    <a:pt x="125" y="0"/>
                  </a:lnTo>
                  <a:lnTo>
                    <a:pt x="0" y="0"/>
                  </a:lnTo>
                  <a:lnTo>
                    <a:pt x="0" y="0"/>
                  </a:lnTo>
                  <a:close/>
                </a:path>
              </a:pathLst>
            </a:custGeom>
            <a:gradFill rotWithShape="0">
              <a:gsLst>
                <a:gs pos="0">
                  <a:schemeClr val="bg1">
                    <a:gamma/>
                    <a:shade val="48627"/>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2" name="Freeform 34"/>
            <p:cNvSpPr/>
            <p:nvPr/>
          </p:nvSpPr>
          <p:spPr bwMode="hidden">
            <a:xfrm>
              <a:off x="3321" y="0"/>
              <a:ext cx="2433" cy="2614"/>
            </a:xfrm>
            <a:custGeom>
              <a:avLst/>
              <a:gdLst/>
              <a:ahLst/>
              <a:cxnLst>
                <a:cxn ang="0">
                  <a:pos x="0" y="0"/>
                </a:cxn>
                <a:cxn ang="0">
                  <a:pos x="2428" y="2614"/>
                </a:cxn>
                <a:cxn ang="0">
                  <a:pos x="2428" y="2608"/>
                </a:cxn>
                <a:cxn ang="0">
                  <a:pos x="66" y="0"/>
                </a:cxn>
                <a:cxn ang="0">
                  <a:pos x="0" y="0"/>
                </a:cxn>
                <a:cxn ang="0">
                  <a:pos x="0" y="0"/>
                </a:cxn>
              </a:cxnLst>
              <a:rect l="0" t="0" r="r" b="b"/>
              <a:pathLst>
                <a:path w="2428" h="2614">
                  <a:moveTo>
                    <a:pt x="0" y="0"/>
                  </a:moveTo>
                  <a:lnTo>
                    <a:pt x="2428" y="2614"/>
                  </a:lnTo>
                  <a:lnTo>
                    <a:pt x="2428" y="2608"/>
                  </a:lnTo>
                  <a:lnTo>
                    <a:pt x="66" y="0"/>
                  </a:lnTo>
                  <a:lnTo>
                    <a:pt x="0" y="0"/>
                  </a:lnTo>
                  <a:lnTo>
                    <a:pt x="0" y="0"/>
                  </a:lnTo>
                  <a:close/>
                </a:path>
              </a:pathLst>
            </a:custGeom>
            <a:gradFill rotWithShape="0">
              <a:gsLst>
                <a:gs pos="0">
                  <a:schemeClr val="bg1">
                    <a:gamma/>
                    <a:shade val="84706"/>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3" name="Freeform 35"/>
            <p:cNvSpPr/>
            <p:nvPr/>
          </p:nvSpPr>
          <p:spPr bwMode="hidden">
            <a:xfrm>
              <a:off x="3950" y="0"/>
              <a:ext cx="1804" cy="2464"/>
            </a:xfrm>
            <a:custGeom>
              <a:avLst/>
              <a:gdLst/>
              <a:ahLst/>
              <a:cxnLst>
                <a:cxn ang="0">
                  <a:pos x="485" y="0"/>
                </a:cxn>
                <a:cxn ang="0">
                  <a:pos x="0" y="0"/>
                </a:cxn>
                <a:cxn ang="0">
                  <a:pos x="1800" y="2464"/>
                </a:cxn>
                <a:cxn ang="0">
                  <a:pos x="1800" y="2248"/>
                </a:cxn>
                <a:cxn ang="0">
                  <a:pos x="1794" y="2248"/>
                </a:cxn>
                <a:cxn ang="0">
                  <a:pos x="485" y="0"/>
                </a:cxn>
                <a:cxn ang="0">
                  <a:pos x="485" y="0"/>
                </a:cxn>
              </a:cxnLst>
              <a:rect l="0" t="0" r="r" b="b"/>
              <a:pathLst>
                <a:path w="1800" h="2464">
                  <a:moveTo>
                    <a:pt x="485" y="0"/>
                  </a:moveTo>
                  <a:lnTo>
                    <a:pt x="0" y="0"/>
                  </a:lnTo>
                  <a:lnTo>
                    <a:pt x="1800" y="2464"/>
                  </a:lnTo>
                  <a:lnTo>
                    <a:pt x="1800" y="2248"/>
                  </a:lnTo>
                  <a:lnTo>
                    <a:pt x="1794" y="2248"/>
                  </a:lnTo>
                  <a:lnTo>
                    <a:pt x="485" y="0"/>
                  </a:lnTo>
                  <a:lnTo>
                    <a:pt x="485"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4" name="Freeform 36"/>
            <p:cNvSpPr/>
            <p:nvPr/>
          </p:nvSpPr>
          <p:spPr bwMode="hidden">
            <a:xfrm>
              <a:off x="4519" y="0"/>
              <a:ext cx="1235" cy="2074"/>
            </a:xfrm>
            <a:custGeom>
              <a:avLst/>
              <a:gdLst/>
              <a:ahLst/>
              <a:cxnLst>
                <a:cxn ang="0">
                  <a:pos x="0" y="0"/>
                </a:cxn>
                <a:cxn ang="0">
                  <a:pos x="1232" y="2074"/>
                </a:cxn>
                <a:cxn ang="0">
                  <a:pos x="1232" y="2038"/>
                </a:cxn>
                <a:cxn ang="0">
                  <a:pos x="42" y="0"/>
                </a:cxn>
                <a:cxn ang="0">
                  <a:pos x="0" y="0"/>
                </a:cxn>
                <a:cxn ang="0">
                  <a:pos x="0" y="0"/>
                </a:cxn>
              </a:cxnLst>
              <a:rect l="0" t="0" r="r" b="b"/>
              <a:pathLst>
                <a:path w="1232" h="2074">
                  <a:moveTo>
                    <a:pt x="0" y="0"/>
                  </a:moveTo>
                  <a:lnTo>
                    <a:pt x="1232" y="2074"/>
                  </a:lnTo>
                  <a:lnTo>
                    <a:pt x="1232" y="2038"/>
                  </a:lnTo>
                  <a:lnTo>
                    <a:pt x="42" y="0"/>
                  </a:lnTo>
                  <a:lnTo>
                    <a:pt x="0" y="0"/>
                  </a:lnTo>
                  <a:lnTo>
                    <a:pt x="0" y="0"/>
                  </a:lnTo>
                  <a:close/>
                </a:path>
              </a:pathLst>
            </a:custGeom>
            <a:gradFill rotWithShape="0">
              <a:gsLst>
                <a:gs pos="0">
                  <a:schemeClr val="bg1">
                    <a:gamma/>
                    <a:shade val="57647"/>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5" name="Freeform 37"/>
            <p:cNvSpPr/>
            <p:nvPr/>
          </p:nvSpPr>
          <p:spPr bwMode="hidden">
            <a:xfrm>
              <a:off x="4694" y="0"/>
              <a:ext cx="1060" cy="1936"/>
            </a:xfrm>
            <a:custGeom>
              <a:avLst/>
              <a:gdLst/>
              <a:ahLst/>
              <a:cxnLst>
                <a:cxn ang="0">
                  <a:pos x="0" y="0"/>
                </a:cxn>
                <a:cxn ang="0">
                  <a:pos x="1058" y="1936"/>
                </a:cxn>
                <a:cxn ang="0">
                  <a:pos x="1058" y="1930"/>
                </a:cxn>
                <a:cxn ang="0">
                  <a:pos x="54" y="0"/>
                </a:cxn>
                <a:cxn ang="0">
                  <a:pos x="0" y="0"/>
                </a:cxn>
                <a:cxn ang="0">
                  <a:pos x="0" y="0"/>
                </a:cxn>
              </a:cxnLst>
              <a:rect l="0" t="0" r="r" b="b"/>
              <a:pathLst>
                <a:path w="1058" h="1936">
                  <a:moveTo>
                    <a:pt x="0" y="0"/>
                  </a:moveTo>
                  <a:lnTo>
                    <a:pt x="1058" y="1936"/>
                  </a:lnTo>
                  <a:lnTo>
                    <a:pt x="1058" y="1930"/>
                  </a:lnTo>
                  <a:lnTo>
                    <a:pt x="54" y="0"/>
                  </a:lnTo>
                  <a:lnTo>
                    <a:pt x="0" y="0"/>
                  </a:lnTo>
                  <a:lnTo>
                    <a:pt x="0" y="0"/>
                  </a:lnTo>
                  <a:close/>
                </a:path>
              </a:pathLst>
            </a:custGeom>
            <a:gradFill rotWithShape="0">
              <a:gsLst>
                <a:gs pos="0">
                  <a:schemeClr val="bg1">
                    <a:gamma/>
                    <a:shade val="72549"/>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6" name="Freeform 38"/>
            <p:cNvSpPr/>
            <p:nvPr/>
          </p:nvSpPr>
          <p:spPr bwMode="hidden">
            <a:xfrm>
              <a:off x="4981" y="0"/>
              <a:ext cx="773" cy="1487"/>
            </a:xfrm>
            <a:custGeom>
              <a:avLst/>
              <a:gdLst/>
              <a:ahLst/>
              <a:cxnLst>
                <a:cxn ang="0">
                  <a:pos x="771" y="1433"/>
                </a:cxn>
                <a:cxn ang="0">
                  <a:pos x="42" y="0"/>
                </a:cxn>
                <a:cxn ang="0">
                  <a:pos x="0" y="0"/>
                </a:cxn>
                <a:cxn ang="0">
                  <a:pos x="771" y="1487"/>
                </a:cxn>
                <a:cxn ang="0">
                  <a:pos x="771" y="1433"/>
                </a:cxn>
                <a:cxn ang="0">
                  <a:pos x="771" y="1433"/>
                </a:cxn>
              </a:cxnLst>
              <a:rect l="0" t="0" r="r" b="b"/>
              <a:pathLst>
                <a:path w="771" h="1487">
                  <a:moveTo>
                    <a:pt x="771" y="1433"/>
                  </a:moveTo>
                  <a:lnTo>
                    <a:pt x="42" y="0"/>
                  </a:lnTo>
                  <a:lnTo>
                    <a:pt x="0" y="0"/>
                  </a:lnTo>
                  <a:lnTo>
                    <a:pt x="771" y="1487"/>
                  </a:lnTo>
                  <a:lnTo>
                    <a:pt x="771" y="1433"/>
                  </a:lnTo>
                  <a:lnTo>
                    <a:pt x="771" y="1433"/>
                  </a:lnTo>
                  <a:close/>
                </a:path>
              </a:pathLst>
            </a:custGeom>
            <a:gradFill rotWithShape="0">
              <a:gsLst>
                <a:gs pos="0">
                  <a:schemeClr val="bg1">
                    <a:gamma/>
                    <a:shade val="7882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1068" name="Group 39"/>
            <p:cNvGrpSpPr/>
            <p:nvPr userDrawn="1"/>
          </p:nvGrpSpPr>
          <p:grpSpPr>
            <a:xfrm>
              <a:off x="0" y="1632"/>
              <a:ext cx="5758" cy="1858"/>
              <a:chOff x="0" y="1632"/>
              <a:chExt cx="5758" cy="1858"/>
            </a:xfrm>
          </p:grpSpPr>
          <p:sp>
            <p:nvSpPr>
              <p:cNvPr id="32808" name="Freeform 40"/>
              <p:cNvSpPr/>
              <p:nvPr/>
            </p:nvSpPr>
            <p:spPr bwMode="hidden">
              <a:xfrm>
                <a:off x="0" y="1632"/>
                <a:ext cx="3670" cy="1313"/>
              </a:xfrm>
              <a:custGeom>
                <a:avLst/>
                <a:gdLst/>
                <a:ahLst/>
                <a:cxnLst>
                  <a:cxn ang="0">
                    <a:pos x="0" y="0"/>
                  </a:cxn>
                  <a:cxn ang="0">
                    <a:pos x="0" y="366"/>
                  </a:cxn>
                  <a:cxn ang="0">
                    <a:pos x="3635" y="1313"/>
                  </a:cxn>
                  <a:cxn ang="0">
                    <a:pos x="3647" y="1235"/>
                  </a:cxn>
                  <a:cxn ang="0">
                    <a:pos x="3659" y="1163"/>
                  </a:cxn>
                  <a:cxn ang="0">
                    <a:pos x="0" y="0"/>
                  </a:cxn>
                  <a:cxn ang="0">
                    <a:pos x="0" y="0"/>
                  </a:cxn>
                </a:cxnLst>
                <a:rect l="0" t="0" r="r" b="b"/>
                <a:pathLst>
                  <a:path w="3659" h="1313">
                    <a:moveTo>
                      <a:pt x="0" y="0"/>
                    </a:moveTo>
                    <a:lnTo>
                      <a:pt x="0" y="366"/>
                    </a:lnTo>
                    <a:lnTo>
                      <a:pt x="3635" y="1313"/>
                    </a:lnTo>
                    <a:lnTo>
                      <a:pt x="3647" y="1235"/>
                    </a:lnTo>
                    <a:lnTo>
                      <a:pt x="3659" y="1163"/>
                    </a:lnTo>
                    <a:lnTo>
                      <a:pt x="0" y="0"/>
                    </a:lnTo>
                    <a:lnTo>
                      <a:pt x="0" y="0"/>
                    </a:lnTo>
                    <a:close/>
                  </a:path>
                </a:pathLst>
              </a:custGeom>
              <a:gradFill rotWithShape="0">
                <a:gsLst>
                  <a:gs pos="0">
                    <a:schemeClr val="bg1">
                      <a:gamma/>
                      <a:shade val="72549"/>
                      <a:invGamma/>
                    </a:schemeClr>
                  </a:gs>
                  <a:gs pos="100000">
                    <a:schemeClr val="bg1"/>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9" name="Freeform 41"/>
              <p:cNvSpPr/>
              <p:nvPr/>
            </p:nvSpPr>
            <p:spPr bwMode="hidden">
              <a:xfrm>
                <a:off x="3646" y="2795"/>
                <a:ext cx="2112" cy="695"/>
              </a:xfrm>
              <a:custGeom>
                <a:avLst/>
                <a:gdLst/>
                <a:ahLst/>
                <a:cxnLst>
                  <a:cxn ang="0">
                    <a:pos x="2105" y="665"/>
                  </a:cxn>
                  <a:cxn ang="0">
                    <a:pos x="24" y="0"/>
                  </a:cxn>
                  <a:cxn ang="0">
                    <a:pos x="12" y="72"/>
                  </a:cxn>
                  <a:cxn ang="0">
                    <a:pos x="0" y="150"/>
                  </a:cxn>
                  <a:cxn ang="0">
                    <a:pos x="2105" y="695"/>
                  </a:cxn>
                  <a:cxn ang="0">
                    <a:pos x="2105" y="665"/>
                  </a:cxn>
                  <a:cxn ang="0">
                    <a:pos x="2105" y="665"/>
                  </a:cxn>
                </a:cxnLst>
                <a:rect l="0" t="0" r="r" b="b"/>
                <a:pathLst>
                  <a:path w="2105" h="695">
                    <a:moveTo>
                      <a:pt x="2105" y="665"/>
                    </a:moveTo>
                    <a:lnTo>
                      <a:pt x="24" y="0"/>
                    </a:lnTo>
                    <a:lnTo>
                      <a:pt x="12" y="72"/>
                    </a:lnTo>
                    <a:lnTo>
                      <a:pt x="0" y="150"/>
                    </a:lnTo>
                    <a:lnTo>
                      <a:pt x="2105" y="695"/>
                    </a:lnTo>
                    <a:lnTo>
                      <a:pt x="2105" y="665"/>
                    </a:lnTo>
                    <a:lnTo>
                      <a:pt x="2105" y="665"/>
                    </a:lnTo>
                    <a:close/>
                  </a:path>
                </a:pathLst>
              </a:custGeom>
              <a:gradFill rotWithShape="0">
                <a:gsLst>
                  <a:gs pos="0">
                    <a:schemeClr val="bg1"/>
                  </a:gs>
                  <a:gs pos="100000">
                    <a:schemeClr val="bg1">
                      <a:gamma/>
                      <a:tint val="90980"/>
                      <a:invGamma/>
                    </a:schemeClr>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sp>
        <p:nvSpPr>
          <p:cNvPr id="32810" name="Rectangle 42"/>
          <p:cNvSpPr>
            <a:spLocks noGrp="1" noChangeArrowheads="1"/>
          </p:cNvSpPr>
          <p:nvPr>
            <p:ph type="title"/>
          </p:nvPr>
        </p:nvSpPr>
        <p:spPr bwMode="auto">
          <a:xfrm>
            <a:off x="457200" y="277813"/>
            <a:ext cx="8229600" cy="1143000"/>
          </a:xfrm>
          <a:prstGeom prst="rect">
            <a:avLst/>
          </a:prstGeom>
          <a:noFill/>
          <a:ln w="9525">
            <a:noFill/>
            <a:miter lim="800000"/>
          </a:ln>
          <a:effec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32811" name="Rectangle 43"/>
          <p:cNvSpPr>
            <a:spLocks noGrp="1" noChangeArrowheads="1"/>
          </p:cNvSpPr>
          <p:nvPr>
            <p:ph type="body" idx="1"/>
          </p:nvPr>
        </p:nvSpPr>
        <p:spPr bwMode="auto">
          <a:xfrm>
            <a:off x="457200" y="1600200"/>
            <a:ext cx="8229600" cy="4530725"/>
          </a:xfrm>
          <a:prstGeom prst="rect">
            <a:avLst/>
          </a:prstGeom>
          <a:noFill/>
          <a:ln w="9525">
            <a:noFill/>
            <a:miter lim="800000"/>
          </a:ln>
          <a:effec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32812" name="Rectangle 44"/>
          <p:cNvSpPr>
            <a:spLocks noGrp="1" noChangeArrowheads="1"/>
          </p:cNvSpPr>
          <p:nvPr>
            <p:ph type="dt" sz="half" idx="2"/>
          </p:nvPr>
        </p:nvSpPr>
        <p:spPr bwMode="auto">
          <a:xfrm>
            <a:off x="457200" y="6243638"/>
            <a:ext cx="21336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effectLst>
                  <a:outerShdw blurRad="38100" dist="38100" dir="2700000" algn="tl">
                    <a:srgbClr val="000000"/>
                  </a:outerShdw>
                </a:effectLst>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32813" name="Rectangle 4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defRPr sz="1200">
                <a:effectLst>
                  <a:outerShdw blurRad="38100" dist="38100" dir="2700000" algn="tl">
                    <a:srgbClr val="000000"/>
                  </a:outerShdw>
                </a:effectLst>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32814" name="Rectangle 46"/>
          <p:cNvSpPr>
            <a:spLocks noGrp="1" noChangeArrowheads="1"/>
          </p:cNvSpPr>
          <p:nvPr>
            <p:ph type="sldNum" sz="quarter" idx="4"/>
          </p:nvPr>
        </p:nvSpPr>
        <p:spPr bwMode="auto">
          <a:xfrm>
            <a:off x="6553200" y="6243638"/>
            <a:ext cx="21336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effectLst>
                  <a:outerShdw blurRad="38100" dist="38100" dir="2700000" algn="tl">
                    <a:srgbClr val="000000"/>
                  </a:outerShdw>
                </a:effectLst>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 bg1="dk2" tx1="lt1" bg2="dk1"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2"/>
        </a:buBlip>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13"/>
        </a:buBlip>
        <a:defRPr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14"/>
        </a:buBlip>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folHlink"/>
        </a:buClr>
        <a:buSzPct val="90000"/>
        <a:buFont typeface="Wingdings" panose="05000000000000000000" pitchFamily="2" charset="2"/>
        <a:buBlip>
          <a:blip r:embed="rId14"/>
        </a:buBlip>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folHlink"/>
        </a:buClr>
        <a:buSzPct val="90000"/>
        <a:buFont typeface="Wingdings" panose="05000000000000000000" pitchFamily="2" charset="2"/>
        <a:buBlip>
          <a:blip r:embed="rId14"/>
        </a:buBlip>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folHlink"/>
        </a:buClr>
        <a:buSzPct val="90000"/>
        <a:buFont typeface="Wingdings" panose="05000000000000000000" pitchFamily="2" charset="2"/>
        <a:buBlip>
          <a:blip r:embed="rId14"/>
        </a:buBlip>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folHlink"/>
        </a:buClr>
        <a:buSzPct val="90000"/>
        <a:buFont typeface="Wingdings" panose="05000000000000000000" pitchFamily="2" charset="2"/>
        <a:buBlip>
          <a:blip r:embed="rId14"/>
        </a:buBlip>
        <a:defRPr sz="2000">
          <a:solidFill>
            <a:schemeClr val="tx1"/>
          </a:solidFill>
          <a:effectLst>
            <a:outerShdw blurRad="38100" dist="38100" dir="2700000" algn="tl">
              <a:srgbClr val="00000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58"/>
            </a:gs>
            <a:gs pos="100000">
              <a:schemeClr val="bg1"/>
            </a:gs>
          </a:gsLst>
          <a:lin ang="2700000" scaled="1"/>
          <a:tileRect/>
        </a:gradFill>
        <a:effectLst/>
      </p:bgPr>
    </p:bg>
    <p:spTree>
      <p:nvGrpSpPr>
        <p:cNvPr id="1" name=""/>
        <p:cNvGrpSpPr/>
        <p:nvPr/>
      </p:nvGrpSpPr>
      <p:grpSpPr/>
      <p:grpSp>
        <p:nvGrpSpPr>
          <p:cNvPr id="1026" name="Group 2"/>
          <p:cNvGrpSpPr/>
          <p:nvPr/>
        </p:nvGrpSpPr>
        <p:grpSpPr>
          <a:xfrm>
            <a:off x="0" y="0"/>
            <a:ext cx="9144000" cy="6856413"/>
            <a:chOff x="0" y="0"/>
            <a:chExt cx="5760" cy="4319"/>
          </a:xfrm>
        </p:grpSpPr>
        <p:sp>
          <p:nvSpPr>
            <p:cNvPr id="32771" name="Freeform 3"/>
            <p:cNvSpPr/>
            <p:nvPr/>
          </p:nvSpPr>
          <p:spPr bwMode="hidden">
            <a:xfrm>
              <a:off x="0" y="12"/>
              <a:ext cx="5758" cy="3273"/>
            </a:xfrm>
            <a:custGeom>
              <a:avLst/>
              <a:gdLst/>
              <a:ahLst/>
              <a:cxnLst>
                <a:cxn ang="0">
                  <a:pos x="3193" y="1816"/>
                </a:cxn>
                <a:cxn ang="0">
                  <a:pos x="0" y="0"/>
                </a:cxn>
                <a:cxn ang="0">
                  <a:pos x="0" y="522"/>
                </a:cxn>
                <a:cxn ang="0">
                  <a:pos x="3037" y="1978"/>
                </a:cxn>
                <a:cxn ang="0">
                  <a:pos x="5740" y="3273"/>
                </a:cxn>
                <a:cxn ang="0">
                  <a:pos x="5740" y="3267"/>
                </a:cxn>
                <a:cxn ang="0">
                  <a:pos x="3193" y="1816"/>
                </a:cxn>
                <a:cxn ang="0">
                  <a:pos x="3193" y="1816"/>
                </a:cxn>
              </a:cxnLst>
              <a:rect l="0" t="0" r="r" b="b"/>
              <a:pathLst>
                <a:path w="5740" h="3273">
                  <a:moveTo>
                    <a:pt x="3193" y="1816"/>
                  </a:moveTo>
                  <a:lnTo>
                    <a:pt x="0" y="0"/>
                  </a:lnTo>
                  <a:lnTo>
                    <a:pt x="0" y="522"/>
                  </a:lnTo>
                  <a:lnTo>
                    <a:pt x="3037" y="1978"/>
                  </a:lnTo>
                  <a:lnTo>
                    <a:pt x="5740" y="3273"/>
                  </a:lnTo>
                  <a:lnTo>
                    <a:pt x="5740" y="3267"/>
                  </a:lnTo>
                  <a:lnTo>
                    <a:pt x="3193" y="1816"/>
                  </a:lnTo>
                  <a:lnTo>
                    <a:pt x="3193" y="1816"/>
                  </a:lnTo>
                  <a:close/>
                </a:path>
              </a:pathLst>
            </a:custGeom>
            <a:gradFill rotWithShape="0">
              <a:gsLst>
                <a:gs pos="0">
                  <a:schemeClr val="bg2">
                    <a:gamma/>
                    <a:shade val="63529"/>
                    <a:invGamma/>
                  </a:schemeClr>
                </a:gs>
                <a:gs pos="100000">
                  <a:schemeClr val="bg2"/>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72" name="Freeform 4"/>
            <p:cNvSpPr/>
            <p:nvPr/>
          </p:nvSpPr>
          <p:spPr bwMode="hidden">
            <a:xfrm>
              <a:off x="149" y="0"/>
              <a:ext cx="5609" cy="3243"/>
            </a:xfrm>
            <a:custGeom>
              <a:avLst/>
              <a:gdLst/>
              <a:ahLst/>
              <a:cxnLst>
                <a:cxn ang="0">
                  <a:pos x="3163" y="1714"/>
                </a:cxn>
                <a:cxn ang="0">
                  <a:pos x="431" y="0"/>
                </a:cxn>
                <a:cxn ang="0">
                  <a:pos x="0" y="0"/>
                </a:cxn>
                <a:cxn ang="0">
                  <a:pos x="3086" y="1786"/>
                </a:cxn>
                <a:cxn ang="0">
                  <a:pos x="5591" y="3243"/>
                </a:cxn>
                <a:cxn ang="0">
                  <a:pos x="5591" y="3237"/>
                </a:cxn>
                <a:cxn ang="0">
                  <a:pos x="3163" y="1714"/>
                </a:cxn>
                <a:cxn ang="0">
                  <a:pos x="3163" y="1714"/>
                </a:cxn>
              </a:cxnLst>
              <a:rect l="0" t="0" r="r" b="b"/>
              <a:pathLst>
                <a:path w="5591" h="3243">
                  <a:moveTo>
                    <a:pt x="3163" y="1714"/>
                  </a:moveTo>
                  <a:lnTo>
                    <a:pt x="431" y="0"/>
                  </a:lnTo>
                  <a:lnTo>
                    <a:pt x="0" y="0"/>
                  </a:lnTo>
                  <a:lnTo>
                    <a:pt x="3086" y="1786"/>
                  </a:lnTo>
                  <a:lnTo>
                    <a:pt x="5591" y="3243"/>
                  </a:lnTo>
                  <a:lnTo>
                    <a:pt x="5591" y="3237"/>
                  </a:lnTo>
                  <a:lnTo>
                    <a:pt x="3163" y="1714"/>
                  </a:lnTo>
                  <a:lnTo>
                    <a:pt x="3163" y="1714"/>
                  </a:lnTo>
                  <a:close/>
                </a:path>
              </a:pathLst>
            </a:custGeom>
            <a:gradFill rotWithShape="0">
              <a:gsLst>
                <a:gs pos="0">
                  <a:schemeClr val="bg1">
                    <a:gamma/>
                    <a:shade val="6078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73" name="Freeform 5"/>
            <p:cNvSpPr/>
            <p:nvPr/>
          </p:nvSpPr>
          <p:spPr bwMode="hidden">
            <a:xfrm>
              <a:off x="0" y="3433"/>
              <a:ext cx="4038" cy="191"/>
            </a:xfrm>
            <a:custGeom>
              <a:avLst/>
              <a:gdLst/>
              <a:ahLst/>
              <a:cxnLst>
                <a:cxn ang="0">
                  <a:pos x="0" y="156"/>
                </a:cxn>
                <a:cxn ang="0">
                  <a:pos x="4042" y="192"/>
                </a:cxn>
                <a:cxn ang="0">
                  <a:pos x="4042" y="144"/>
                </a:cxn>
                <a:cxn ang="0">
                  <a:pos x="0" y="0"/>
                </a:cxn>
                <a:cxn ang="0">
                  <a:pos x="0" y="156"/>
                </a:cxn>
                <a:cxn ang="0">
                  <a:pos x="0" y="156"/>
                </a:cxn>
              </a:cxnLst>
              <a:rect l="0" t="0" r="r" b="b"/>
              <a:pathLst>
                <a:path w="4042" h="192">
                  <a:moveTo>
                    <a:pt x="0" y="156"/>
                  </a:moveTo>
                  <a:lnTo>
                    <a:pt x="4042" y="192"/>
                  </a:lnTo>
                  <a:lnTo>
                    <a:pt x="4042" y="144"/>
                  </a:lnTo>
                  <a:lnTo>
                    <a:pt x="0" y="0"/>
                  </a:lnTo>
                  <a:lnTo>
                    <a:pt x="0" y="156"/>
                  </a:lnTo>
                  <a:lnTo>
                    <a:pt x="0" y="156"/>
                  </a:lnTo>
                  <a:close/>
                </a:path>
              </a:pathLst>
            </a:custGeom>
            <a:gradFill rotWithShape="0">
              <a:gsLst>
                <a:gs pos="0">
                  <a:schemeClr val="bg2">
                    <a:gamma/>
                    <a:shade val="75686"/>
                    <a:invGamma/>
                  </a:schemeClr>
                </a:gs>
                <a:gs pos="100000">
                  <a:schemeClr val="bg2"/>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5" name="Freeform 6"/>
            <p:cNvSpPr/>
            <p:nvPr/>
          </p:nvSpPr>
          <p:spPr>
            <a:xfrm>
              <a:off x="4038" y="3577"/>
              <a:ext cx="1720" cy="65"/>
            </a:xfrm>
            <a:custGeom>
              <a:avLst/>
              <a:gdLst/>
              <a:ahLst/>
              <a:cxnLst>
                <a:cxn ang="0">
                  <a:pos x="1670" y="40"/>
                </a:cxn>
                <a:cxn ang="0">
                  <a:pos x="1670" y="34"/>
                </a:cxn>
                <a:cxn ang="0">
                  <a:pos x="0" y="0"/>
                </a:cxn>
                <a:cxn ang="0">
                  <a:pos x="0" y="33"/>
                </a:cxn>
                <a:cxn ang="0">
                  <a:pos x="1670" y="40"/>
                </a:cxn>
                <a:cxn ang="0">
                  <a:pos x="1670" y="40"/>
                </a:cxn>
              </a:cxnLst>
              <a:pathLst>
                <a:path w="1722" h="66">
                  <a:moveTo>
                    <a:pt x="1722" y="66"/>
                  </a:moveTo>
                  <a:lnTo>
                    <a:pt x="1722" y="60"/>
                  </a:lnTo>
                  <a:lnTo>
                    <a:pt x="0" y="0"/>
                  </a:lnTo>
                  <a:lnTo>
                    <a:pt x="0" y="48"/>
                  </a:lnTo>
                  <a:lnTo>
                    <a:pt x="1722" y="66"/>
                  </a:lnTo>
                  <a:close/>
                </a:path>
              </a:pathLst>
            </a:custGeom>
            <a:gradFill rotWithShape="0">
              <a:gsLst>
                <a:gs pos="0">
                  <a:schemeClr val="bg2">
                    <a:alpha val="100000"/>
                  </a:schemeClr>
                </a:gs>
                <a:gs pos="100000">
                  <a:schemeClr val="bg1">
                    <a:alpha val="100000"/>
                  </a:schemeClr>
                </a:gs>
              </a:gsLst>
              <a:lin ang="0" scaled="1"/>
              <a:tileRect/>
            </a:gradFill>
            <a:ln w="9525">
              <a:noFill/>
            </a:ln>
          </p:spPr>
          <p:txBody>
            <a:bodyPr/>
            <a:p>
              <a:endParaRPr lang="zh-CN" altLang="en-US"/>
            </a:p>
          </p:txBody>
        </p:sp>
        <p:sp>
          <p:nvSpPr>
            <p:cNvPr id="32775" name="Freeform 7"/>
            <p:cNvSpPr/>
            <p:nvPr/>
          </p:nvSpPr>
          <p:spPr bwMode="hidden">
            <a:xfrm>
              <a:off x="0" y="3726"/>
              <a:ext cx="4784" cy="329"/>
            </a:xfrm>
            <a:custGeom>
              <a:avLst/>
              <a:gdLst/>
              <a:ahLst/>
              <a:cxnLst>
                <a:cxn ang="0">
                  <a:pos x="0" y="329"/>
                </a:cxn>
                <a:cxn ang="0">
                  <a:pos x="4789" y="77"/>
                </a:cxn>
                <a:cxn ang="0">
                  <a:pos x="4789" y="0"/>
                </a:cxn>
                <a:cxn ang="0">
                  <a:pos x="0" y="107"/>
                </a:cxn>
                <a:cxn ang="0">
                  <a:pos x="0" y="329"/>
                </a:cxn>
                <a:cxn ang="0">
                  <a:pos x="0" y="329"/>
                </a:cxn>
              </a:cxnLst>
              <a:rect l="0" t="0" r="r" b="b"/>
              <a:pathLst>
                <a:path w="4789" h="329">
                  <a:moveTo>
                    <a:pt x="0" y="329"/>
                  </a:moveTo>
                  <a:lnTo>
                    <a:pt x="4789" y="77"/>
                  </a:lnTo>
                  <a:lnTo>
                    <a:pt x="4789" y="0"/>
                  </a:lnTo>
                  <a:lnTo>
                    <a:pt x="0" y="107"/>
                  </a:lnTo>
                  <a:lnTo>
                    <a:pt x="0" y="329"/>
                  </a:lnTo>
                  <a:lnTo>
                    <a:pt x="0" y="329"/>
                  </a:lnTo>
                  <a:close/>
                </a:path>
              </a:pathLst>
            </a:custGeom>
            <a:gradFill rotWithShape="0">
              <a:gsLst>
                <a:gs pos="0">
                  <a:schemeClr val="bg1">
                    <a:gamma/>
                    <a:shade val="81961"/>
                    <a:invGamma/>
                  </a:schemeClr>
                </a:gs>
                <a:gs pos="100000">
                  <a:schemeClr val="bg1"/>
                </a:gs>
              </a:gsLst>
              <a:lin ang="0" scaled="1"/>
            </a:gradFill>
            <a:ln w="9525" cap="flat" cmpd="sng">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7" name="Freeform 8"/>
            <p:cNvSpPr/>
            <p:nvPr/>
          </p:nvSpPr>
          <p:spPr>
            <a:xfrm>
              <a:off x="4784" y="3702"/>
              <a:ext cx="974" cy="101"/>
            </a:xfrm>
            <a:custGeom>
              <a:avLst/>
              <a:gdLst/>
              <a:ahLst/>
              <a:cxnLst>
                <a:cxn ang="0">
                  <a:pos x="949" y="48"/>
                </a:cxn>
                <a:cxn ang="0">
                  <a:pos x="949" y="0"/>
                </a:cxn>
                <a:cxn ang="0">
                  <a:pos x="0" y="24"/>
                </a:cxn>
                <a:cxn ang="0">
                  <a:pos x="0" y="101"/>
                </a:cxn>
                <a:cxn ang="0">
                  <a:pos x="949" y="48"/>
                </a:cxn>
                <a:cxn ang="0">
                  <a:pos x="949" y="48"/>
                </a:cxn>
              </a:cxnLst>
              <a:pathLst>
                <a:path w="975" h="101">
                  <a:moveTo>
                    <a:pt x="975" y="48"/>
                  </a:moveTo>
                  <a:lnTo>
                    <a:pt x="975" y="0"/>
                  </a:lnTo>
                  <a:lnTo>
                    <a:pt x="0" y="24"/>
                  </a:lnTo>
                  <a:lnTo>
                    <a:pt x="0" y="101"/>
                  </a:lnTo>
                  <a:lnTo>
                    <a:pt x="975" y="48"/>
                  </a:lnTo>
                  <a:close/>
                </a:path>
              </a:pathLst>
            </a:custGeom>
            <a:solidFill>
              <a:schemeClr val="bg1">
                <a:alpha val="100000"/>
              </a:schemeClr>
            </a:solidFill>
            <a:ln w="9525">
              <a:noFill/>
            </a:ln>
          </p:spPr>
          <p:txBody>
            <a:bodyPr/>
            <a:p>
              <a:endParaRPr lang="zh-CN" altLang="en-US"/>
            </a:p>
          </p:txBody>
        </p:sp>
        <p:sp>
          <p:nvSpPr>
            <p:cNvPr id="1038" name="Freeform 9"/>
            <p:cNvSpPr/>
            <p:nvPr/>
          </p:nvSpPr>
          <p:spPr>
            <a:xfrm>
              <a:off x="3619" y="3815"/>
              <a:ext cx="2139" cy="198"/>
            </a:xfrm>
            <a:custGeom>
              <a:avLst/>
              <a:gdLst/>
              <a:ahLst/>
              <a:cxnLst>
                <a:cxn ang="0">
                  <a:pos x="2089" y="0"/>
                </a:cxn>
                <a:cxn ang="0">
                  <a:pos x="0" y="156"/>
                </a:cxn>
                <a:cxn ang="0">
                  <a:pos x="0" y="198"/>
                </a:cxn>
                <a:cxn ang="0">
                  <a:pos x="2089" y="0"/>
                </a:cxn>
                <a:cxn ang="0">
                  <a:pos x="2089" y="0"/>
                </a:cxn>
              </a:cxnLst>
              <a:pathLst>
                <a:path w="2141" h="198">
                  <a:moveTo>
                    <a:pt x="2141" y="0"/>
                  </a:moveTo>
                  <a:lnTo>
                    <a:pt x="0" y="156"/>
                  </a:lnTo>
                  <a:lnTo>
                    <a:pt x="0" y="198"/>
                  </a:lnTo>
                  <a:lnTo>
                    <a:pt x="2141" y="0"/>
                  </a:lnTo>
                  <a:close/>
                </a:path>
              </a:pathLst>
            </a:custGeom>
            <a:solidFill>
              <a:schemeClr val="bg1">
                <a:alpha val="100000"/>
              </a:schemeClr>
            </a:solidFill>
            <a:ln w="9525">
              <a:noFill/>
            </a:ln>
          </p:spPr>
          <p:txBody>
            <a:bodyPr/>
            <a:p>
              <a:endParaRPr lang="zh-CN" altLang="en-US"/>
            </a:p>
          </p:txBody>
        </p:sp>
        <p:sp>
          <p:nvSpPr>
            <p:cNvPr id="32778" name="Freeform 10"/>
            <p:cNvSpPr/>
            <p:nvPr/>
          </p:nvSpPr>
          <p:spPr bwMode="hidden">
            <a:xfrm>
              <a:off x="0" y="3971"/>
              <a:ext cx="3619" cy="348"/>
            </a:xfrm>
            <a:custGeom>
              <a:avLst/>
              <a:gdLst/>
              <a:ahLst/>
              <a:cxnLst>
                <a:cxn ang="0">
                  <a:pos x="0" y="348"/>
                </a:cxn>
                <a:cxn ang="0">
                  <a:pos x="311" y="348"/>
                </a:cxn>
                <a:cxn ang="0">
                  <a:pos x="3623" y="42"/>
                </a:cxn>
                <a:cxn ang="0">
                  <a:pos x="3623" y="0"/>
                </a:cxn>
                <a:cxn ang="0">
                  <a:pos x="0" y="264"/>
                </a:cxn>
                <a:cxn ang="0">
                  <a:pos x="0" y="348"/>
                </a:cxn>
                <a:cxn ang="0">
                  <a:pos x="0" y="348"/>
                </a:cxn>
              </a:cxnLst>
              <a:rect l="0" t="0" r="r" b="b"/>
              <a:pathLst>
                <a:path w="3623" h="348">
                  <a:moveTo>
                    <a:pt x="0" y="348"/>
                  </a:moveTo>
                  <a:lnTo>
                    <a:pt x="311" y="348"/>
                  </a:lnTo>
                  <a:lnTo>
                    <a:pt x="3623" y="42"/>
                  </a:lnTo>
                  <a:lnTo>
                    <a:pt x="3623" y="0"/>
                  </a:lnTo>
                  <a:lnTo>
                    <a:pt x="0" y="264"/>
                  </a:lnTo>
                  <a:lnTo>
                    <a:pt x="0" y="348"/>
                  </a:lnTo>
                  <a:lnTo>
                    <a:pt x="0" y="348"/>
                  </a:lnTo>
                  <a:close/>
                </a:path>
              </a:pathLst>
            </a:custGeom>
            <a:gradFill rotWithShape="0">
              <a:gsLst>
                <a:gs pos="0">
                  <a:schemeClr val="bg1">
                    <a:gamma/>
                    <a:shade val="72549"/>
                    <a:invGamma/>
                  </a:schemeClr>
                </a:gs>
                <a:gs pos="100000">
                  <a:schemeClr val="bg1"/>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0" name="Freeform 11"/>
            <p:cNvSpPr/>
            <p:nvPr/>
          </p:nvSpPr>
          <p:spPr>
            <a:xfrm>
              <a:off x="2097" y="4043"/>
              <a:ext cx="2514" cy="276"/>
            </a:xfrm>
            <a:custGeom>
              <a:avLst/>
              <a:gdLst/>
              <a:ahLst/>
              <a:cxnLst>
                <a:cxn ang="0">
                  <a:pos x="2104" y="276"/>
                </a:cxn>
                <a:cxn ang="0">
                  <a:pos x="2439" y="204"/>
                </a:cxn>
                <a:cxn ang="0">
                  <a:pos x="2182" y="0"/>
                </a:cxn>
                <a:cxn ang="0">
                  <a:pos x="0" y="276"/>
                </a:cxn>
                <a:cxn ang="0">
                  <a:pos x="2104" y="276"/>
                </a:cxn>
                <a:cxn ang="0">
                  <a:pos x="2104" y="276"/>
                </a:cxn>
              </a:cxnLst>
              <a:pathLst>
                <a:path w="2517" h="276">
                  <a:moveTo>
                    <a:pt x="2182" y="276"/>
                  </a:moveTo>
                  <a:lnTo>
                    <a:pt x="2517" y="204"/>
                  </a:lnTo>
                  <a:lnTo>
                    <a:pt x="2260" y="0"/>
                  </a:lnTo>
                  <a:lnTo>
                    <a:pt x="0" y="276"/>
                  </a:lnTo>
                  <a:lnTo>
                    <a:pt x="2182" y="276"/>
                  </a:lnTo>
                  <a:close/>
                </a:path>
              </a:pathLst>
            </a:custGeom>
            <a:solidFill>
              <a:schemeClr val="bg1">
                <a:alpha val="100000"/>
              </a:schemeClr>
            </a:solidFill>
            <a:ln w="9525">
              <a:noFill/>
            </a:ln>
          </p:spPr>
          <p:txBody>
            <a:bodyPr/>
            <a:p>
              <a:endParaRPr lang="zh-CN" altLang="en-US"/>
            </a:p>
          </p:txBody>
        </p:sp>
        <p:sp>
          <p:nvSpPr>
            <p:cNvPr id="32780" name="Freeform 12"/>
            <p:cNvSpPr/>
            <p:nvPr/>
          </p:nvSpPr>
          <p:spPr bwMode="hidden">
            <a:xfrm>
              <a:off x="4354" y="3869"/>
              <a:ext cx="1404" cy="378"/>
            </a:xfrm>
            <a:custGeom>
              <a:avLst/>
              <a:gdLst/>
              <a:ahLst/>
              <a:cxnLst>
                <a:cxn ang="0">
                  <a:pos x="1405" y="126"/>
                </a:cxn>
                <a:cxn ang="0">
                  <a:pos x="1405" y="0"/>
                </a:cxn>
                <a:cxn ang="0">
                  <a:pos x="0" y="174"/>
                </a:cxn>
                <a:cxn ang="0">
                  <a:pos x="257" y="378"/>
                </a:cxn>
                <a:cxn ang="0">
                  <a:pos x="1405" y="126"/>
                </a:cxn>
                <a:cxn ang="0">
                  <a:pos x="1405" y="126"/>
                </a:cxn>
              </a:cxnLst>
              <a:rect l="0" t="0" r="r" b="b"/>
              <a:pathLst>
                <a:path w="1405" h="378">
                  <a:moveTo>
                    <a:pt x="1405" y="126"/>
                  </a:moveTo>
                  <a:lnTo>
                    <a:pt x="1405" y="0"/>
                  </a:lnTo>
                  <a:lnTo>
                    <a:pt x="0" y="174"/>
                  </a:lnTo>
                  <a:lnTo>
                    <a:pt x="257" y="378"/>
                  </a:lnTo>
                  <a:lnTo>
                    <a:pt x="1405" y="126"/>
                  </a:lnTo>
                  <a:lnTo>
                    <a:pt x="1405" y="126"/>
                  </a:lnTo>
                  <a:close/>
                </a:path>
              </a:pathLst>
            </a:custGeom>
            <a:gradFill rotWithShape="0">
              <a:gsLst>
                <a:gs pos="0">
                  <a:schemeClr val="bg1"/>
                </a:gs>
                <a:gs pos="100000">
                  <a:schemeClr val="bg1">
                    <a:gamma/>
                    <a:tint val="96863"/>
                    <a:invGamma/>
                  </a:schemeClr>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2" name="Freeform 13"/>
            <p:cNvSpPr/>
            <p:nvPr/>
          </p:nvSpPr>
          <p:spPr>
            <a:xfrm>
              <a:off x="5030" y="3151"/>
              <a:ext cx="728" cy="240"/>
            </a:xfrm>
            <a:custGeom>
              <a:avLst/>
              <a:gdLst/>
              <a:ahLst/>
              <a:cxnLst>
                <a:cxn ang="0">
                  <a:pos x="703" y="240"/>
                </a:cxn>
                <a:cxn ang="0">
                  <a:pos x="0" y="0"/>
                </a:cxn>
                <a:cxn ang="0">
                  <a:pos x="0" y="6"/>
                </a:cxn>
                <a:cxn ang="0">
                  <a:pos x="703" y="240"/>
                </a:cxn>
                <a:cxn ang="0">
                  <a:pos x="703" y="240"/>
                </a:cxn>
              </a:cxnLst>
              <a:pathLst>
                <a:path w="729" h="240">
                  <a:moveTo>
                    <a:pt x="729" y="240"/>
                  </a:moveTo>
                  <a:lnTo>
                    <a:pt x="0" y="0"/>
                  </a:lnTo>
                  <a:lnTo>
                    <a:pt x="0" y="6"/>
                  </a:lnTo>
                  <a:lnTo>
                    <a:pt x="729" y="240"/>
                  </a:lnTo>
                  <a:close/>
                </a:path>
              </a:pathLst>
            </a:custGeom>
            <a:solidFill>
              <a:schemeClr val="bg1">
                <a:alpha val="100000"/>
              </a:schemeClr>
            </a:solidFill>
            <a:ln w="9525">
              <a:noFill/>
            </a:ln>
          </p:spPr>
          <p:txBody>
            <a:bodyPr/>
            <a:p>
              <a:endParaRPr lang="zh-CN" altLang="en-US"/>
            </a:p>
          </p:txBody>
        </p:sp>
        <p:sp>
          <p:nvSpPr>
            <p:cNvPr id="32782" name="Freeform 14"/>
            <p:cNvSpPr/>
            <p:nvPr/>
          </p:nvSpPr>
          <p:spPr bwMode="hidden">
            <a:xfrm>
              <a:off x="0" y="1486"/>
              <a:ext cx="5030" cy="1671"/>
            </a:xfrm>
            <a:custGeom>
              <a:avLst/>
              <a:gdLst/>
              <a:ahLst/>
              <a:cxnLst>
                <a:cxn ang="0">
                  <a:pos x="0" y="72"/>
                </a:cxn>
                <a:cxn ang="0">
                  <a:pos x="5035" y="1672"/>
                </a:cxn>
                <a:cxn ang="0">
                  <a:pos x="5035" y="1666"/>
                </a:cxn>
                <a:cxn ang="0">
                  <a:pos x="0" y="0"/>
                </a:cxn>
                <a:cxn ang="0">
                  <a:pos x="0" y="72"/>
                </a:cxn>
                <a:cxn ang="0">
                  <a:pos x="0" y="72"/>
                </a:cxn>
              </a:cxnLst>
              <a:rect l="0" t="0" r="r" b="b"/>
              <a:pathLst>
                <a:path w="5035" h="1672">
                  <a:moveTo>
                    <a:pt x="0" y="72"/>
                  </a:moveTo>
                  <a:lnTo>
                    <a:pt x="5035" y="1672"/>
                  </a:lnTo>
                  <a:lnTo>
                    <a:pt x="5035" y="1666"/>
                  </a:lnTo>
                  <a:lnTo>
                    <a:pt x="0" y="0"/>
                  </a:lnTo>
                  <a:lnTo>
                    <a:pt x="0" y="72"/>
                  </a:lnTo>
                  <a:lnTo>
                    <a:pt x="0" y="72"/>
                  </a:lnTo>
                  <a:close/>
                </a:path>
              </a:pathLst>
            </a:custGeom>
            <a:gradFill rotWithShape="0">
              <a:gsLst>
                <a:gs pos="0">
                  <a:schemeClr val="bg1">
                    <a:gamma/>
                    <a:shade val="54510"/>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4" name="Freeform 15"/>
            <p:cNvSpPr/>
            <p:nvPr/>
          </p:nvSpPr>
          <p:spPr>
            <a:xfrm>
              <a:off x="5030" y="3049"/>
              <a:ext cx="728" cy="318"/>
            </a:xfrm>
            <a:custGeom>
              <a:avLst/>
              <a:gdLst/>
              <a:ahLst/>
              <a:cxnLst>
                <a:cxn ang="0">
                  <a:pos x="703" y="318"/>
                </a:cxn>
                <a:cxn ang="0">
                  <a:pos x="703" y="312"/>
                </a:cxn>
                <a:cxn ang="0">
                  <a:pos x="0" y="0"/>
                </a:cxn>
                <a:cxn ang="0">
                  <a:pos x="0" y="54"/>
                </a:cxn>
                <a:cxn ang="0">
                  <a:pos x="703" y="318"/>
                </a:cxn>
                <a:cxn ang="0">
                  <a:pos x="703" y="318"/>
                </a:cxn>
              </a:cxnLst>
              <a:pathLst>
                <a:path w="729" h="318">
                  <a:moveTo>
                    <a:pt x="729" y="318"/>
                  </a:moveTo>
                  <a:lnTo>
                    <a:pt x="729" y="312"/>
                  </a:lnTo>
                  <a:lnTo>
                    <a:pt x="0" y="0"/>
                  </a:lnTo>
                  <a:lnTo>
                    <a:pt x="0" y="54"/>
                  </a:lnTo>
                  <a:lnTo>
                    <a:pt x="729" y="318"/>
                  </a:lnTo>
                  <a:close/>
                </a:path>
              </a:pathLst>
            </a:custGeom>
            <a:gradFill rotWithShape="0">
              <a:gsLst>
                <a:gs pos="0">
                  <a:schemeClr val="bg2">
                    <a:alpha val="100000"/>
                  </a:schemeClr>
                </a:gs>
                <a:gs pos="100000">
                  <a:schemeClr val="bg1">
                    <a:alpha val="100000"/>
                  </a:schemeClr>
                </a:gs>
              </a:gsLst>
              <a:lin ang="0" scaled="1"/>
              <a:tileRect/>
            </a:gradFill>
            <a:ln w="9525">
              <a:noFill/>
            </a:ln>
          </p:spPr>
          <p:txBody>
            <a:bodyPr/>
            <a:p>
              <a:endParaRPr lang="zh-CN" altLang="en-US"/>
            </a:p>
          </p:txBody>
        </p:sp>
        <p:sp>
          <p:nvSpPr>
            <p:cNvPr id="32784" name="Freeform 16"/>
            <p:cNvSpPr/>
            <p:nvPr/>
          </p:nvSpPr>
          <p:spPr bwMode="hidden">
            <a:xfrm>
              <a:off x="0" y="916"/>
              <a:ext cx="5030" cy="2187"/>
            </a:xfrm>
            <a:custGeom>
              <a:avLst/>
              <a:gdLst/>
              <a:ahLst/>
              <a:cxnLst>
                <a:cxn ang="0">
                  <a:pos x="0" y="396"/>
                </a:cxn>
                <a:cxn ang="0">
                  <a:pos x="5035" y="2188"/>
                </a:cxn>
                <a:cxn ang="0">
                  <a:pos x="5035" y="2134"/>
                </a:cxn>
                <a:cxn ang="0">
                  <a:pos x="0" y="0"/>
                </a:cxn>
                <a:cxn ang="0">
                  <a:pos x="0" y="396"/>
                </a:cxn>
                <a:cxn ang="0">
                  <a:pos x="0" y="396"/>
                </a:cxn>
              </a:cxnLst>
              <a:rect l="0" t="0" r="r" b="b"/>
              <a:pathLst>
                <a:path w="5035" h="2188">
                  <a:moveTo>
                    <a:pt x="0" y="396"/>
                  </a:moveTo>
                  <a:lnTo>
                    <a:pt x="5035" y="2188"/>
                  </a:lnTo>
                  <a:lnTo>
                    <a:pt x="5035" y="2134"/>
                  </a:lnTo>
                  <a:lnTo>
                    <a:pt x="0" y="0"/>
                  </a:lnTo>
                  <a:lnTo>
                    <a:pt x="0" y="396"/>
                  </a:lnTo>
                  <a:lnTo>
                    <a:pt x="0" y="396"/>
                  </a:lnTo>
                  <a:close/>
                </a:path>
              </a:pathLst>
            </a:custGeom>
            <a:gradFill rotWithShape="0">
              <a:gsLst>
                <a:gs pos="0">
                  <a:schemeClr val="bg2">
                    <a:gamma/>
                    <a:shade val="66667"/>
                    <a:invGamma/>
                  </a:schemeClr>
                </a:gs>
                <a:gs pos="100000">
                  <a:schemeClr val="bg2"/>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85" name="Freeform 17"/>
            <p:cNvSpPr/>
            <p:nvPr/>
          </p:nvSpPr>
          <p:spPr bwMode="hidden">
            <a:xfrm>
              <a:off x="2294" y="0"/>
              <a:ext cx="3159" cy="2725"/>
            </a:xfrm>
            <a:custGeom>
              <a:avLst/>
              <a:gdLst/>
              <a:ahLst/>
              <a:cxnLst>
                <a:cxn ang="0">
                  <a:pos x="0" y="0"/>
                </a:cxn>
                <a:cxn ang="0">
                  <a:pos x="3145" y="2727"/>
                </a:cxn>
                <a:cxn ang="0">
                  <a:pos x="3163" y="2704"/>
                </a:cxn>
                <a:cxn ang="0">
                  <a:pos x="102" y="0"/>
                </a:cxn>
                <a:cxn ang="0">
                  <a:pos x="0" y="0"/>
                </a:cxn>
                <a:cxn ang="0">
                  <a:pos x="0" y="0"/>
                </a:cxn>
              </a:cxnLst>
              <a:rect l="0" t="0" r="r" b="b"/>
              <a:pathLst>
                <a:path w="3163" h="2727">
                  <a:moveTo>
                    <a:pt x="0" y="0"/>
                  </a:moveTo>
                  <a:lnTo>
                    <a:pt x="3145" y="2727"/>
                  </a:lnTo>
                  <a:lnTo>
                    <a:pt x="3163" y="2704"/>
                  </a:lnTo>
                  <a:lnTo>
                    <a:pt x="102" y="0"/>
                  </a:lnTo>
                  <a:lnTo>
                    <a:pt x="0" y="0"/>
                  </a:lnTo>
                  <a:lnTo>
                    <a:pt x="0" y="0"/>
                  </a:lnTo>
                  <a:close/>
                </a:path>
              </a:pathLst>
            </a:custGeom>
            <a:gradFill rotWithShape="0">
              <a:gsLst>
                <a:gs pos="0">
                  <a:schemeClr val="bg1">
                    <a:gamma/>
                    <a:shade val="6980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86" name="Freeform 18"/>
            <p:cNvSpPr/>
            <p:nvPr/>
          </p:nvSpPr>
          <p:spPr bwMode="hidden">
            <a:xfrm>
              <a:off x="5435" y="2702"/>
              <a:ext cx="323" cy="299"/>
            </a:xfrm>
            <a:custGeom>
              <a:avLst/>
              <a:gdLst/>
              <a:ahLst/>
              <a:cxnLst>
                <a:cxn ang="0">
                  <a:pos x="323" y="299"/>
                </a:cxn>
                <a:cxn ang="0">
                  <a:pos x="323" y="263"/>
                </a:cxn>
                <a:cxn ang="0">
                  <a:pos x="18" y="0"/>
                </a:cxn>
                <a:cxn ang="0">
                  <a:pos x="0" y="23"/>
                </a:cxn>
                <a:cxn ang="0">
                  <a:pos x="323" y="299"/>
                </a:cxn>
                <a:cxn ang="0">
                  <a:pos x="323" y="299"/>
                </a:cxn>
              </a:cxnLst>
              <a:rect l="0" t="0" r="r" b="b"/>
              <a:pathLst>
                <a:path w="323" h="299">
                  <a:moveTo>
                    <a:pt x="323" y="299"/>
                  </a:moveTo>
                  <a:lnTo>
                    <a:pt x="323" y="263"/>
                  </a:lnTo>
                  <a:lnTo>
                    <a:pt x="18" y="0"/>
                  </a:lnTo>
                  <a:lnTo>
                    <a:pt x="0" y="23"/>
                  </a:lnTo>
                  <a:lnTo>
                    <a:pt x="323" y="299"/>
                  </a:lnTo>
                  <a:lnTo>
                    <a:pt x="323" y="299"/>
                  </a:lnTo>
                  <a:close/>
                </a:path>
              </a:pathLst>
            </a:custGeom>
            <a:gradFill rotWithShape="0">
              <a:gsLst>
                <a:gs pos="0">
                  <a:schemeClr val="bg1"/>
                </a:gs>
                <a:gs pos="100000">
                  <a:schemeClr val="bg1">
                    <a:gamma/>
                    <a:tint val="94118"/>
                    <a:invGamma/>
                  </a:schemeClr>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8" name="Freeform 19"/>
            <p:cNvSpPr/>
            <p:nvPr/>
          </p:nvSpPr>
          <p:spPr>
            <a:xfrm>
              <a:off x="5477" y="2588"/>
              <a:ext cx="281" cy="335"/>
            </a:xfrm>
            <a:custGeom>
              <a:avLst/>
              <a:gdLst/>
              <a:ahLst/>
              <a:cxnLst>
                <a:cxn ang="0">
                  <a:pos x="281" y="335"/>
                </a:cxn>
                <a:cxn ang="0">
                  <a:pos x="281" y="173"/>
                </a:cxn>
                <a:cxn ang="0">
                  <a:pos x="96" y="0"/>
                </a:cxn>
                <a:cxn ang="0">
                  <a:pos x="0" y="90"/>
                </a:cxn>
                <a:cxn ang="0">
                  <a:pos x="281" y="335"/>
                </a:cxn>
                <a:cxn ang="0">
                  <a:pos x="281" y="335"/>
                </a:cxn>
              </a:cxnLst>
              <a:pathLst>
                <a:path w="281" h="335">
                  <a:moveTo>
                    <a:pt x="281" y="335"/>
                  </a:moveTo>
                  <a:lnTo>
                    <a:pt x="281" y="173"/>
                  </a:lnTo>
                  <a:lnTo>
                    <a:pt x="96" y="0"/>
                  </a:lnTo>
                  <a:lnTo>
                    <a:pt x="0" y="90"/>
                  </a:lnTo>
                  <a:lnTo>
                    <a:pt x="281" y="335"/>
                  </a:lnTo>
                  <a:close/>
                </a:path>
              </a:pathLst>
            </a:custGeom>
            <a:solidFill>
              <a:schemeClr val="bg1">
                <a:alpha val="100000"/>
              </a:schemeClr>
            </a:solidFill>
            <a:ln w="9525">
              <a:noFill/>
            </a:ln>
          </p:spPr>
          <p:txBody>
            <a:bodyPr/>
            <a:p>
              <a:endParaRPr lang="zh-CN" altLang="en-US"/>
            </a:p>
          </p:txBody>
        </p:sp>
        <p:sp>
          <p:nvSpPr>
            <p:cNvPr id="32788" name="Freeform 20"/>
            <p:cNvSpPr/>
            <p:nvPr/>
          </p:nvSpPr>
          <p:spPr bwMode="hidden">
            <a:xfrm>
              <a:off x="2454" y="0"/>
              <a:ext cx="3119" cy="2678"/>
            </a:xfrm>
            <a:custGeom>
              <a:avLst/>
              <a:gdLst/>
              <a:ahLst/>
              <a:cxnLst>
                <a:cxn ang="0">
                  <a:pos x="0" y="0"/>
                </a:cxn>
                <a:cxn ang="0">
                  <a:pos x="3026" y="2680"/>
                </a:cxn>
                <a:cxn ang="0">
                  <a:pos x="3122" y="2590"/>
                </a:cxn>
                <a:cxn ang="0">
                  <a:pos x="383" y="0"/>
                </a:cxn>
                <a:cxn ang="0">
                  <a:pos x="0" y="0"/>
                </a:cxn>
                <a:cxn ang="0">
                  <a:pos x="0" y="0"/>
                </a:cxn>
              </a:cxnLst>
              <a:rect l="0" t="0" r="r" b="b"/>
              <a:pathLst>
                <a:path w="3122" h="2680">
                  <a:moveTo>
                    <a:pt x="0" y="0"/>
                  </a:moveTo>
                  <a:lnTo>
                    <a:pt x="3026" y="2680"/>
                  </a:lnTo>
                  <a:lnTo>
                    <a:pt x="3122" y="2590"/>
                  </a:lnTo>
                  <a:lnTo>
                    <a:pt x="383" y="0"/>
                  </a:lnTo>
                  <a:lnTo>
                    <a:pt x="0" y="0"/>
                  </a:lnTo>
                  <a:lnTo>
                    <a:pt x="0" y="0"/>
                  </a:lnTo>
                  <a:close/>
                </a:path>
              </a:pathLst>
            </a:custGeom>
            <a:gradFill rotWithShape="0">
              <a:gsLst>
                <a:gs pos="0">
                  <a:schemeClr val="bg1">
                    <a:gamma/>
                    <a:shade val="46275"/>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0" name="Freeform 21"/>
            <p:cNvSpPr/>
            <p:nvPr/>
          </p:nvSpPr>
          <p:spPr>
            <a:xfrm>
              <a:off x="5626" y="2534"/>
              <a:ext cx="132" cy="132"/>
            </a:xfrm>
            <a:custGeom>
              <a:avLst/>
              <a:gdLst/>
              <a:ahLst/>
              <a:cxnLst>
                <a:cxn ang="0">
                  <a:pos x="132" y="132"/>
                </a:cxn>
                <a:cxn ang="0">
                  <a:pos x="0" y="0"/>
                </a:cxn>
                <a:cxn ang="0">
                  <a:pos x="0" y="0"/>
                </a:cxn>
                <a:cxn ang="0">
                  <a:pos x="132" y="132"/>
                </a:cxn>
                <a:cxn ang="0">
                  <a:pos x="132" y="132"/>
                </a:cxn>
              </a:cxnLst>
              <a:pathLst>
                <a:path w="132" h="132">
                  <a:moveTo>
                    <a:pt x="132" y="132"/>
                  </a:moveTo>
                  <a:lnTo>
                    <a:pt x="0" y="0"/>
                  </a:lnTo>
                  <a:lnTo>
                    <a:pt x="132" y="132"/>
                  </a:lnTo>
                  <a:close/>
                </a:path>
              </a:pathLst>
            </a:custGeom>
            <a:solidFill>
              <a:srgbClr val="FF9999">
                <a:alpha val="100000"/>
              </a:srgbClr>
            </a:solidFill>
            <a:ln w="9525">
              <a:noFill/>
            </a:ln>
          </p:spPr>
          <p:txBody>
            <a:bodyPr/>
            <a:p>
              <a:endParaRPr lang="zh-CN" altLang="en-US"/>
            </a:p>
          </p:txBody>
        </p:sp>
        <p:sp>
          <p:nvSpPr>
            <p:cNvPr id="32790" name="Freeform 22"/>
            <p:cNvSpPr/>
            <p:nvPr/>
          </p:nvSpPr>
          <p:spPr bwMode="hidden">
            <a:xfrm>
              <a:off x="3112" y="0"/>
              <a:ext cx="2514" cy="2534"/>
            </a:xfrm>
            <a:custGeom>
              <a:avLst/>
              <a:gdLst/>
              <a:ahLst/>
              <a:cxnLst>
                <a:cxn ang="0">
                  <a:pos x="0" y="0"/>
                </a:cxn>
                <a:cxn ang="0">
                  <a:pos x="2517" y="2536"/>
                </a:cxn>
                <a:cxn ang="0">
                  <a:pos x="2517" y="2536"/>
                </a:cxn>
                <a:cxn ang="0">
                  <a:pos x="66" y="0"/>
                </a:cxn>
                <a:cxn ang="0">
                  <a:pos x="0" y="0"/>
                </a:cxn>
                <a:cxn ang="0">
                  <a:pos x="0" y="0"/>
                </a:cxn>
              </a:cxnLst>
              <a:rect l="0" t="0" r="r" b="b"/>
              <a:pathLst>
                <a:path w="2517" h="2536">
                  <a:moveTo>
                    <a:pt x="0" y="0"/>
                  </a:moveTo>
                  <a:lnTo>
                    <a:pt x="2517" y="2536"/>
                  </a:lnTo>
                  <a:lnTo>
                    <a:pt x="2517" y="2536"/>
                  </a:lnTo>
                  <a:lnTo>
                    <a:pt x="66" y="0"/>
                  </a:lnTo>
                  <a:lnTo>
                    <a:pt x="0" y="0"/>
                  </a:lnTo>
                  <a:lnTo>
                    <a:pt x="0" y="0"/>
                  </a:lnTo>
                  <a:close/>
                </a:path>
              </a:pathLst>
            </a:custGeom>
            <a:gradFill rotWithShape="0">
              <a:gsLst>
                <a:gs pos="0">
                  <a:schemeClr val="bg1">
                    <a:gamma/>
                    <a:shade val="51373"/>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91" name="Freeform 23"/>
            <p:cNvSpPr/>
            <p:nvPr/>
          </p:nvSpPr>
          <p:spPr bwMode="hidden">
            <a:xfrm>
              <a:off x="3488" y="0"/>
              <a:ext cx="2198" cy="2480"/>
            </a:xfrm>
            <a:custGeom>
              <a:avLst/>
              <a:gdLst/>
              <a:ahLst/>
              <a:cxnLst>
                <a:cxn ang="0">
                  <a:pos x="0" y="0"/>
                </a:cxn>
                <a:cxn ang="0">
                  <a:pos x="2188" y="2482"/>
                </a:cxn>
                <a:cxn ang="0">
                  <a:pos x="2200" y="2476"/>
                </a:cxn>
                <a:cxn ang="0">
                  <a:pos x="317" y="0"/>
                </a:cxn>
                <a:cxn ang="0">
                  <a:pos x="0" y="0"/>
                </a:cxn>
                <a:cxn ang="0">
                  <a:pos x="0" y="0"/>
                </a:cxn>
              </a:cxnLst>
              <a:rect l="0" t="0" r="r" b="b"/>
              <a:pathLst>
                <a:path w="2200" h="2482">
                  <a:moveTo>
                    <a:pt x="0" y="0"/>
                  </a:moveTo>
                  <a:lnTo>
                    <a:pt x="2188" y="2482"/>
                  </a:lnTo>
                  <a:lnTo>
                    <a:pt x="2200" y="2476"/>
                  </a:lnTo>
                  <a:lnTo>
                    <a:pt x="317" y="0"/>
                  </a:lnTo>
                  <a:lnTo>
                    <a:pt x="0" y="0"/>
                  </a:lnTo>
                  <a:lnTo>
                    <a:pt x="0" y="0"/>
                  </a:lnTo>
                  <a:close/>
                </a:path>
              </a:pathLst>
            </a:custGeom>
            <a:gradFill rotWithShape="0">
              <a:gsLst>
                <a:gs pos="0">
                  <a:schemeClr val="bg2">
                    <a:gamma/>
                    <a:shade val="78824"/>
                    <a:invGamma/>
                  </a:schemeClr>
                </a:gs>
                <a:gs pos="100000">
                  <a:schemeClr val="bg2"/>
                </a:gs>
              </a:gsLst>
              <a:lin ang="5400000" scaled="1"/>
            </a:gradFill>
            <a:ln w="9525" cap="flat" cmpd="sng">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92" name="Freeform 24"/>
            <p:cNvSpPr/>
            <p:nvPr/>
          </p:nvSpPr>
          <p:spPr bwMode="hidden">
            <a:xfrm>
              <a:off x="5674" y="2474"/>
              <a:ext cx="84" cy="96"/>
            </a:xfrm>
            <a:custGeom>
              <a:avLst/>
              <a:gdLst/>
              <a:ahLst/>
              <a:cxnLst>
                <a:cxn ang="0">
                  <a:pos x="84" y="96"/>
                </a:cxn>
                <a:cxn ang="0">
                  <a:pos x="84" y="90"/>
                </a:cxn>
                <a:cxn ang="0">
                  <a:pos x="12" y="0"/>
                </a:cxn>
                <a:cxn ang="0">
                  <a:pos x="0" y="6"/>
                </a:cxn>
                <a:cxn ang="0">
                  <a:pos x="84" y="96"/>
                </a:cxn>
                <a:cxn ang="0">
                  <a:pos x="84" y="96"/>
                </a:cxn>
              </a:cxnLst>
              <a:rect l="0" t="0" r="r" b="b"/>
              <a:pathLst>
                <a:path w="84" h="96">
                  <a:moveTo>
                    <a:pt x="84" y="96"/>
                  </a:moveTo>
                  <a:lnTo>
                    <a:pt x="84" y="90"/>
                  </a:lnTo>
                  <a:lnTo>
                    <a:pt x="12" y="0"/>
                  </a:lnTo>
                  <a:lnTo>
                    <a:pt x="0" y="6"/>
                  </a:lnTo>
                  <a:lnTo>
                    <a:pt x="84" y="96"/>
                  </a:lnTo>
                  <a:lnTo>
                    <a:pt x="84" y="96"/>
                  </a:lnTo>
                  <a:close/>
                </a:path>
              </a:pathLst>
            </a:custGeom>
            <a:gradFill rotWithShape="0">
              <a:gsLst>
                <a:gs pos="0">
                  <a:schemeClr val="bg1"/>
                </a:gs>
                <a:gs pos="100000">
                  <a:schemeClr val="bg1">
                    <a:gamma/>
                    <a:tint val="90980"/>
                    <a:invGamma/>
                  </a:schemeClr>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4" name="Freeform 25"/>
            <p:cNvSpPr/>
            <p:nvPr/>
          </p:nvSpPr>
          <p:spPr>
            <a:xfrm>
              <a:off x="5603" y="850"/>
              <a:ext cx="155" cy="516"/>
            </a:xfrm>
            <a:custGeom>
              <a:avLst/>
              <a:gdLst/>
              <a:ahLst/>
              <a:cxnLst>
                <a:cxn ang="0">
                  <a:pos x="155" y="516"/>
                </a:cxn>
                <a:cxn ang="0">
                  <a:pos x="155" y="204"/>
                </a:cxn>
                <a:cxn ang="0">
                  <a:pos x="77" y="0"/>
                </a:cxn>
                <a:cxn ang="0">
                  <a:pos x="0" y="192"/>
                </a:cxn>
                <a:cxn ang="0">
                  <a:pos x="155" y="516"/>
                </a:cxn>
                <a:cxn ang="0">
                  <a:pos x="155" y="516"/>
                </a:cxn>
              </a:cxnLst>
              <a:pathLst>
                <a:path w="155" h="516">
                  <a:moveTo>
                    <a:pt x="155" y="516"/>
                  </a:moveTo>
                  <a:lnTo>
                    <a:pt x="155" y="204"/>
                  </a:lnTo>
                  <a:lnTo>
                    <a:pt x="77" y="0"/>
                  </a:lnTo>
                  <a:lnTo>
                    <a:pt x="0" y="192"/>
                  </a:lnTo>
                  <a:lnTo>
                    <a:pt x="155" y="516"/>
                  </a:lnTo>
                  <a:close/>
                </a:path>
              </a:pathLst>
            </a:custGeom>
            <a:solidFill>
              <a:schemeClr val="bg2">
                <a:alpha val="100000"/>
              </a:schemeClr>
            </a:solidFill>
            <a:ln w="9525">
              <a:noFill/>
            </a:ln>
          </p:spPr>
          <p:txBody>
            <a:bodyPr/>
            <a:p>
              <a:endParaRPr lang="zh-CN" altLang="en-US"/>
            </a:p>
          </p:txBody>
        </p:sp>
        <p:sp>
          <p:nvSpPr>
            <p:cNvPr id="32794" name="Freeform 26"/>
            <p:cNvSpPr/>
            <p:nvPr/>
          </p:nvSpPr>
          <p:spPr bwMode="hidden">
            <a:xfrm>
              <a:off x="5107" y="0"/>
              <a:ext cx="573" cy="1042"/>
            </a:xfrm>
            <a:custGeom>
              <a:avLst/>
              <a:gdLst/>
              <a:ahLst/>
              <a:cxnLst>
                <a:cxn ang="0">
                  <a:pos x="0" y="0"/>
                </a:cxn>
                <a:cxn ang="0">
                  <a:pos x="497" y="1043"/>
                </a:cxn>
                <a:cxn ang="0">
                  <a:pos x="574" y="851"/>
                </a:cxn>
                <a:cxn ang="0">
                  <a:pos x="251" y="0"/>
                </a:cxn>
                <a:cxn ang="0">
                  <a:pos x="0" y="0"/>
                </a:cxn>
                <a:cxn ang="0">
                  <a:pos x="0" y="0"/>
                </a:cxn>
              </a:cxnLst>
              <a:rect l="0" t="0" r="r" b="b"/>
              <a:pathLst>
                <a:path w="574" h="1043">
                  <a:moveTo>
                    <a:pt x="0" y="0"/>
                  </a:moveTo>
                  <a:lnTo>
                    <a:pt x="497" y="1043"/>
                  </a:lnTo>
                  <a:lnTo>
                    <a:pt x="574" y="851"/>
                  </a:lnTo>
                  <a:lnTo>
                    <a:pt x="251" y="0"/>
                  </a:lnTo>
                  <a:lnTo>
                    <a:pt x="0" y="0"/>
                  </a:lnTo>
                  <a:lnTo>
                    <a:pt x="0" y="0"/>
                  </a:lnTo>
                  <a:close/>
                </a:path>
              </a:pathLst>
            </a:custGeom>
            <a:gradFill rotWithShape="0">
              <a:gsLst>
                <a:gs pos="0">
                  <a:schemeClr val="bg2">
                    <a:gamma/>
                    <a:shade val="66667"/>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95" name="Freeform 27"/>
            <p:cNvSpPr/>
            <p:nvPr/>
          </p:nvSpPr>
          <p:spPr bwMode="hidden">
            <a:xfrm>
              <a:off x="5411" y="0"/>
              <a:ext cx="341" cy="796"/>
            </a:xfrm>
            <a:custGeom>
              <a:avLst/>
              <a:gdLst/>
              <a:ahLst/>
              <a:cxnLst>
                <a:cxn ang="0">
                  <a:pos x="144" y="0"/>
                </a:cxn>
                <a:cxn ang="0">
                  <a:pos x="0" y="0"/>
                </a:cxn>
                <a:cxn ang="0">
                  <a:pos x="287" y="797"/>
                </a:cxn>
                <a:cxn ang="0">
                  <a:pos x="341" y="653"/>
                </a:cxn>
                <a:cxn ang="0">
                  <a:pos x="144" y="0"/>
                </a:cxn>
                <a:cxn ang="0">
                  <a:pos x="144" y="0"/>
                </a:cxn>
              </a:cxnLst>
              <a:rect l="0" t="0" r="r" b="b"/>
              <a:pathLst>
                <a:path w="341" h="797">
                  <a:moveTo>
                    <a:pt x="144" y="0"/>
                  </a:moveTo>
                  <a:lnTo>
                    <a:pt x="0" y="0"/>
                  </a:lnTo>
                  <a:lnTo>
                    <a:pt x="287" y="797"/>
                  </a:lnTo>
                  <a:lnTo>
                    <a:pt x="341" y="653"/>
                  </a:lnTo>
                  <a:lnTo>
                    <a:pt x="144" y="0"/>
                  </a:lnTo>
                  <a:lnTo>
                    <a:pt x="144"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7" name="Freeform 28"/>
            <p:cNvSpPr/>
            <p:nvPr/>
          </p:nvSpPr>
          <p:spPr>
            <a:xfrm>
              <a:off x="5698" y="653"/>
              <a:ext cx="60" cy="311"/>
            </a:xfrm>
            <a:custGeom>
              <a:avLst/>
              <a:gdLst/>
              <a:ahLst/>
              <a:cxnLst>
                <a:cxn ang="0">
                  <a:pos x="0" y="144"/>
                </a:cxn>
                <a:cxn ang="0">
                  <a:pos x="60" y="286"/>
                </a:cxn>
                <a:cxn ang="0">
                  <a:pos x="60" y="6"/>
                </a:cxn>
                <a:cxn ang="0">
                  <a:pos x="54" y="0"/>
                </a:cxn>
                <a:cxn ang="0">
                  <a:pos x="0" y="144"/>
                </a:cxn>
                <a:cxn ang="0">
                  <a:pos x="0" y="144"/>
                </a:cxn>
              </a:cxnLst>
              <a:pathLst>
                <a:path w="60" h="312">
                  <a:moveTo>
                    <a:pt x="0" y="144"/>
                  </a:moveTo>
                  <a:lnTo>
                    <a:pt x="60" y="312"/>
                  </a:lnTo>
                  <a:lnTo>
                    <a:pt x="60" y="6"/>
                  </a:lnTo>
                  <a:lnTo>
                    <a:pt x="54" y="0"/>
                  </a:lnTo>
                  <a:lnTo>
                    <a:pt x="0" y="144"/>
                  </a:lnTo>
                  <a:close/>
                </a:path>
              </a:pathLst>
            </a:custGeom>
            <a:solidFill>
              <a:schemeClr val="bg2">
                <a:alpha val="100000"/>
              </a:schemeClr>
            </a:solidFill>
            <a:ln w="9525">
              <a:noFill/>
            </a:ln>
          </p:spPr>
          <p:txBody>
            <a:bodyPr/>
            <a:p>
              <a:endParaRPr lang="zh-CN" altLang="en-US"/>
            </a:p>
          </p:txBody>
        </p:sp>
        <p:sp>
          <p:nvSpPr>
            <p:cNvPr id="32797" name="Freeform 29"/>
            <p:cNvSpPr/>
            <p:nvPr/>
          </p:nvSpPr>
          <p:spPr bwMode="hidden">
            <a:xfrm>
              <a:off x="2" y="1601"/>
              <a:ext cx="5752" cy="1864"/>
            </a:xfrm>
            <a:custGeom>
              <a:avLst/>
              <a:gdLst/>
              <a:ahLst/>
              <a:cxnLst>
                <a:cxn ang="0">
                  <a:pos x="0" y="371"/>
                </a:cxn>
                <a:cxn ang="0">
                  <a:pos x="5740" y="1864"/>
                </a:cxn>
                <a:cxn ang="0">
                  <a:pos x="5740" y="1834"/>
                </a:cxn>
                <a:cxn ang="0">
                  <a:pos x="0" y="0"/>
                </a:cxn>
                <a:cxn ang="0">
                  <a:pos x="0" y="371"/>
                </a:cxn>
                <a:cxn ang="0">
                  <a:pos x="0" y="371"/>
                </a:cxn>
              </a:cxnLst>
              <a:rect l="0" t="0" r="r" b="b"/>
              <a:pathLst>
                <a:path w="5740" h="1864">
                  <a:moveTo>
                    <a:pt x="0" y="371"/>
                  </a:moveTo>
                  <a:lnTo>
                    <a:pt x="5740" y="1864"/>
                  </a:lnTo>
                  <a:lnTo>
                    <a:pt x="5740" y="1834"/>
                  </a:lnTo>
                  <a:lnTo>
                    <a:pt x="0" y="0"/>
                  </a:lnTo>
                  <a:lnTo>
                    <a:pt x="0" y="371"/>
                  </a:lnTo>
                  <a:lnTo>
                    <a:pt x="0" y="371"/>
                  </a:lnTo>
                  <a:close/>
                </a:path>
              </a:pathLst>
            </a:custGeom>
            <a:gradFill rotWithShape="0">
              <a:gsLst>
                <a:gs pos="0">
                  <a:schemeClr val="bg1">
                    <a:gamma/>
                    <a:shade val="63529"/>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9" name="Freeform 30"/>
            <p:cNvSpPr/>
            <p:nvPr/>
          </p:nvSpPr>
          <p:spPr>
            <a:xfrm>
              <a:off x="5754" y="3483"/>
              <a:ext cx="6" cy="6"/>
            </a:xfrm>
            <a:custGeom>
              <a:avLst/>
              <a:gdLst/>
              <a:ahLst/>
              <a:cxnLst>
                <a:cxn ang="0">
                  <a:pos x="6" y="6"/>
                </a:cxn>
                <a:cxn ang="0">
                  <a:pos x="0" y="0"/>
                </a:cxn>
                <a:cxn ang="0">
                  <a:pos x="0" y="6"/>
                </a:cxn>
                <a:cxn ang="0">
                  <a:pos x="6" y="6"/>
                </a:cxn>
                <a:cxn ang="0">
                  <a:pos x="6" y="6"/>
                </a:cxn>
              </a:cxnLst>
              <a:pathLst>
                <a:path w="6" h="6">
                  <a:moveTo>
                    <a:pt x="6" y="6"/>
                  </a:moveTo>
                  <a:lnTo>
                    <a:pt x="0" y="0"/>
                  </a:lnTo>
                  <a:lnTo>
                    <a:pt x="0" y="6"/>
                  </a:lnTo>
                  <a:lnTo>
                    <a:pt x="6" y="6"/>
                  </a:lnTo>
                  <a:close/>
                </a:path>
              </a:pathLst>
            </a:custGeom>
            <a:solidFill>
              <a:srgbClr val="18FF00">
                <a:alpha val="100000"/>
              </a:srgbClr>
            </a:solidFill>
            <a:ln w="9525">
              <a:noFill/>
            </a:ln>
          </p:spPr>
          <p:txBody>
            <a:bodyPr/>
            <a:p>
              <a:endParaRPr lang="zh-CN" altLang="en-US"/>
            </a:p>
          </p:txBody>
        </p:sp>
        <p:sp>
          <p:nvSpPr>
            <p:cNvPr id="32799" name="Freeform 31"/>
            <p:cNvSpPr/>
            <p:nvPr/>
          </p:nvSpPr>
          <p:spPr bwMode="hidden">
            <a:xfrm>
              <a:off x="2" y="2152"/>
              <a:ext cx="5752" cy="1337"/>
            </a:xfrm>
            <a:custGeom>
              <a:avLst/>
              <a:gdLst/>
              <a:ahLst/>
              <a:cxnLst>
                <a:cxn ang="0">
                  <a:pos x="0" y="366"/>
                </a:cxn>
                <a:cxn ang="0">
                  <a:pos x="5740" y="1337"/>
                </a:cxn>
                <a:cxn ang="0">
                  <a:pos x="5740" y="1331"/>
                </a:cxn>
                <a:cxn ang="0">
                  <a:pos x="0" y="0"/>
                </a:cxn>
                <a:cxn ang="0">
                  <a:pos x="0" y="366"/>
                </a:cxn>
                <a:cxn ang="0">
                  <a:pos x="0" y="366"/>
                </a:cxn>
              </a:cxnLst>
              <a:rect l="0" t="0" r="r" b="b"/>
              <a:pathLst>
                <a:path w="5740" h="1337">
                  <a:moveTo>
                    <a:pt x="0" y="366"/>
                  </a:moveTo>
                  <a:lnTo>
                    <a:pt x="5740" y="1337"/>
                  </a:lnTo>
                  <a:lnTo>
                    <a:pt x="5740" y="1331"/>
                  </a:lnTo>
                  <a:lnTo>
                    <a:pt x="0" y="0"/>
                  </a:lnTo>
                  <a:lnTo>
                    <a:pt x="0" y="366"/>
                  </a:lnTo>
                  <a:lnTo>
                    <a:pt x="0" y="366"/>
                  </a:lnTo>
                  <a:close/>
                </a:path>
              </a:pathLst>
            </a:custGeom>
            <a:gradFill rotWithShape="0">
              <a:gsLst>
                <a:gs pos="0">
                  <a:schemeClr val="bg1">
                    <a:gamma/>
                    <a:shade val="6078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0" name="Freeform 32"/>
            <p:cNvSpPr/>
            <p:nvPr/>
          </p:nvSpPr>
          <p:spPr bwMode="hidden">
            <a:xfrm>
              <a:off x="2" y="3177"/>
              <a:ext cx="5752" cy="414"/>
            </a:xfrm>
            <a:custGeom>
              <a:avLst/>
              <a:gdLst/>
              <a:ahLst/>
              <a:cxnLst>
                <a:cxn ang="0">
                  <a:pos x="0" y="48"/>
                </a:cxn>
                <a:cxn ang="0">
                  <a:pos x="5740" y="414"/>
                </a:cxn>
                <a:cxn ang="0">
                  <a:pos x="5740" y="402"/>
                </a:cxn>
                <a:cxn ang="0">
                  <a:pos x="0" y="0"/>
                </a:cxn>
                <a:cxn ang="0">
                  <a:pos x="0" y="48"/>
                </a:cxn>
                <a:cxn ang="0">
                  <a:pos x="0" y="48"/>
                </a:cxn>
              </a:cxnLst>
              <a:rect l="0" t="0" r="r" b="b"/>
              <a:pathLst>
                <a:path w="5740" h="414">
                  <a:moveTo>
                    <a:pt x="0" y="48"/>
                  </a:moveTo>
                  <a:lnTo>
                    <a:pt x="5740" y="414"/>
                  </a:lnTo>
                  <a:lnTo>
                    <a:pt x="5740" y="402"/>
                  </a:lnTo>
                  <a:lnTo>
                    <a:pt x="0" y="0"/>
                  </a:lnTo>
                  <a:lnTo>
                    <a:pt x="0" y="48"/>
                  </a:lnTo>
                  <a:lnTo>
                    <a:pt x="0" y="48"/>
                  </a:lnTo>
                  <a:close/>
                </a:path>
              </a:pathLst>
            </a:custGeom>
            <a:gradFill rotWithShape="0">
              <a:gsLst>
                <a:gs pos="0">
                  <a:schemeClr val="bg1">
                    <a:gamma/>
                    <a:shade val="84706"/>
                    <a:invGamma/>
                  </a:schemeClr>
                </a:gs>
                <a:gs pos="100000">
                  <a:schemeClr val="bg1"/>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1" name="Freeform 33"/>
            <p:cNvSpPr/>
            <p:nvPr/>
          </p:nvSpPr>
          <p:spPr bwMode="hidden">
            <a:xfrm>
              <a:off x="1297" y="0"/>
              <a:ext cx="4457" cy="3177"/>
            </a:xfrm>
            <a:custGeom>
              <a:avLst/>
              <a:gdLst/>
              <a:ahLst/>
              <a:cxnLst>
                <a:cxn ang="0">
                  <a:pos x="0" y="0"/>
                </a:cxn>
                <a:cxn ang="0">
                  <a:pos x="4448" y="3177"/>
                </a:cxn>
                <a:cxn ang="0">
                  <a:pos x="4448" y="3153"/>
                </a:cxn>
                <a:cxn ang="0">
                  <a:pos x="125" y="0"/>
                </a:cxn>
                <a:cxn ang="0">
                  <a:pos x="0" y="0"/>
                </a:cxn>
                <a:cxn ang="0">
                  <a:pos x="0" y="0"/>
                </a:cxn>
              </a:cxnLst>
              <a:rect l="0" t="0" r="r" b="b"/>
              <a:pathLst>
                <a:path w="4448" h="3177">
                  <a:moveTo>
                    <a:pt x="0" y="0"/>
                  </a:moveTo>
                  <a:lnTo>
                    <a:pt x="4448" y="3177"/>
                  </a:lnTo>
                  <a:lnTo>
                    <a:pt x="4448" y="3153"/>
                  </a:lnTo>
                  <a:lnTo>
                    <a:pt x="125" y="0"/>
                  </a:lnTo>
                  <a:lnTo>
                    <a:pt x="0" y="0"/>
                  </a:lnTo>
                  <a:lnTo>
                    <a:pt x="0" y="0"/>
                  </a:lnTo>
                  <a:close/>
                </a:path>
              </a:pathLst>
            </a:custGeom>
            <a:gradFill rotWithShape="0">
              <a:gsLst>
                <a:gs pos="0">
                  <a:schemeClr val="bg1">
                    <a:gamma/>
                    <a:shade val="48627"/>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2" name="Freeform 34"/>
            <p:cNvSpPr/>
            <p:nvPr/>
          </p:nvSpPr>
          <p:spPr bwMode="hidden">
            <a:xfrm>
              <a:off x="3321" y="0"/>
              <a:ext cx="2433" cy="2614"/>
            </a:xfrm>
            <a:custGeom>
              <a:avLst/>
              <a:gdLst/>
              <a:ahLst/>
              <a:cxnLst>
                <a:cxn ang="0">
                  <a:pos x="0" y="0"/>
                </a:cxn>
                <a:cxn ang="0">
                  <a:pos x="2428" y="2614"/>
                </a:cxn>
                <a:cxn ang="0">
                  <a:pos x="2428" y="2608"/>
                </a:cxn>
                <a:cxn ang="0">
                  <a:pos x="66" y="0"/>
                </a:cxn>
                <a:cxn ang="0">
                  <a:pos x="0" y="0"/>
                </a:cxn>
                <a:cxn ang="0">
                  <a:pos x="0" y="0"/>
                </a:cxn>
              </a:cxnLst>
              <a:rect l="0" t="0" r="r" b="b"/>
              <a:pathLst>
                <a:path w="2428" h="2614">
                  <a:moveTo>
                    <a:pt x="0" y="0"/>
                  </a:moveTo>
                  <a:lnTo>
                    <a:pt x="2428" y="2614"/>
                  </a:lnTo>
                  <a:lnTo>
                    <a:pt x="2428" y="2608"/>
                  </a:lnTo>
                  <a:lnTo>
                    <a:pt x="66" y="0"/>
                  </a:lnTo>
                  <a:lnTo>
                    <a:pt x="0" y="0"/>
                  </a:lnTo>
                  <a:lnTo>
                    <a:pt x="0" y="0"/>
                  </a:lnTo>
                  <a:close/>
                </a:path>
              </a:pathLst>
            </a:custGeom>
            <a:gradFill rotWithShape="0">
              <a:gsLst>
                <a:gs pos="0">
                  <a:schemeClr val="bg1">
                    <a:gamma/>
                    <a:shade val="84706"/>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3" name="Freeform 35"/>
            <p:cNvSpPr/>
            <p:nvPr/>
          </p:nvSpPr>
          <p:spPr bwMode="hidden">
            <a:xfrm>
              <a:off x="3950" y="0"/>
              <a:ext cx="1804" cy="2464"/>
            </a:xfrm>
            <a:custGeom>
              <a:avLst/>
              <a:gdLst/>
              <a:ahLst/>
              <a:cxnLst>
                <a:cxn ang="0">
                  <a:pos x="485" y="0"/>
                </a:cxn>
                <a:cxn ang="0">
                  <a:pos x="0" y="0"/>
                </a:cxn>
                <a:cxn ang="0">
                  <a:pos x="1800" y="2464"/>
                </a:cxn>
                <a:cxn ang="0">
                  <a:pos x="1800" y="2248"/>
                </a:cxn>
                <a:cxn ang="0">
                  <a:pos x="1794" y="2248"/>
                </a:cxn>
                <a:cxn ang="0">
                  <a:pos x="485" y="0"/>
                </a:cxn>
                <a:cxn ang="0">
                  <a:pos x="485" y="0"/>
                </a:cxn>
              </a:cxnLst>
              <a:rect l="0" t="0" r="r" b="b"/>
              <a:pathLst>
                <a:path w="1800" h="2464">
                  <a:moveTo>
                    <a:pt x="485" y="0"/>
                  </a:moveTo>
                  <a:lnTo>
                    <a:pt x="0" y="0"/>
                  </a:lnTo>
                  <a:lnTo>
                    <a:pt x="1800" y="2464"/>
                  </a:lnTo>
                  <a:lnTo>
                    <a:pt x="1800" y="2248"/>
                  </a:lnTo>
                  <a:lnTo>
                    <a:pt x="1794" y="2248"/>
                  </a:lnTo>
                  <a:lnTo>
                    <a:pt x="485" y="0"/>
                  </a:lnTo>
                  <a:lnTo>
                    <a:pt x="485"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4" name="Freeform 36"/>
            <p:cNvSpPr/>
            <p:nvPr/>
          </p:nvSpPr>
          <p:spPr bwMode="hidden">
            <a:xfrm>
              <a:off x="4519" y="0"/>
              <a:ext cx="1235" cy="2074"/>
            </a:xfrm>
            <a:custGeom>
              <a:avLst/>
              <a:gdLst/>
              <a:ahLst/>
              <a:cxnLst>
                <a:cxn ang="0">
                  <a:pos x="0" y="0"/>
                </a:cxn>
                <a:cxn ang="0">
                  <a:pos x="1232" y="2074"/>
                </a:cxn>
                <a:cxn ang="0">
                  <a:pos x="1232" y="2038"/>
                </a:cxn>
                <a:cxn ang="0">
                  <a:pos x="42" y="0"/>
                </a:cxn>
                <a:cxn ang="0">
                  <a:pos x="0" y="0"/>
                </a:cxn>
                <a:cxn ang="0">
                  <a:pos x="0" y="0"/>
                </a:cxn>
              </a:cxnLst>
              <a:rect l="0" t="0" r="r" b="b"/>
              <a:pathLst>
                <a:path w="1232" h="2074">
                  <a:moveTo>
                    <a:pt x="0" y="0"/>
                  </a:moveTo>
                  <a:lnTo>
                    <a:pt x="1232" y="2074"/>
                  </a:lnTo>
                  <a:lnTo>
                    <a:pt x="1232" y="2038"/>
                  </a:lnTo>
                  <a:lnTo>
                    <a:pt x="42" y="0"/>
                  </a:lnTo>
                  <a:lnTo>
                    <a:pt x="0" y="0"/>
                  </a:lnTo>
                  <a:lnTo>
                    <a:pt x="0" y="0"/>
                  </a:lnTo>
                  <a:close/>
                </a:path>
              </a:pathLst>
            </a:custGeom>
            <a:gradFill rotWithShape="0">
              <a:gsLst>
                <a:gs pos="0">
                  <a:schemeClr val="bg1">
                    <a:gamma/>
                    <a:shade val="57647"/>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5" name="Freeform 37"/>
            <p:cNvSpPr/>
            <p:nvPr/>
          </p:nvSpPr>
          <p:spPr bwMode="hidden">
            <a:xfrm>
              <a:off x="4694" y="0"/>
              <a:ext cx="1060" cy="1936"/>
            </a:xfrm>
            <a:custGeom>
              <a:avLst/>
              <a:gdLst/>
              <a:ahLst/>
              <a:cxnLst>
                <a:cxn ang="0">
                  <a:pos x="0" y="0"/>
                </a:cxn>
                <a:cxn ang="0">
                  <a:pos x="1058" y="1936"/>
                </a:cxn>
                <a:cxn ang="0">
                  <a:pos x="1058" y="1930"/>
                </a:cxn>
                <a:cxn ang="0">
                  <a:pos x="54" y="0"/>
                </a:cxn>
                <a:cxn ang="0">
                  <a:pos x="0" y="0"/>
                </a:cxn>
                <a:cxn ang="0">
                  <a:pos x="0" y="0"/>
                </a:cxn>
              </a:cxnLst>
              <a:rect l="0" t="0" r="r" b="b"/>
              <a:pathLst>
                <a:path w="1058" h="1936">
                  <a:moveTo>
                    <a:pt x="0" y="0"/>
                  </a:moveTo>
                  <a:lnTo>
                    <a:pt x="1058" y="1936"/>
                  </a:lnTo>
                  <a:lnTo>
                    <a:pt x="1058" y="1930"/>
                  </a:lnTo>
                  <a:lnTo>
                    <a:pt x="54" y="0"/>
                  </a:lnTo>
                  <a:lnTo>
                    <a:pt x="0" y="0"/>
                  </a:lnTo>
                  <a:lnTo>
                    <a:pt x="0" y="0"/>
                  </a:lnTo>
                  <a:close/>
                </a:path>
              </a:pathLst>
            </a:custGeom>
            <a:gradFill rotWithShape="0">
              <a:gsLst>
                <a:gs pos="0">
                  <a:schemeClr val="bg1">
                    <a:gamma/>
                    <a:shade val="72549"/>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6" name="Freeform 38"/>
            <p:cNvSpPr/>
            <p:nvPr/>
          </p:nvSpPr>
          <p:spPr bwMode="hidden">
            <a:xfrm>
              <a:off x="4981" y="0"/>
              <a:ext cx="773" cy="1487"/>
            </a:xfrm>
            <a:custGeom>
              <a:avLst/>
              <a:gdLst/>
              <a:ahLst/>
              <a:cxnLst>
                <a:cxn ang="0">
                  <a:pos x="771" y="1433"/>
                </a:cxn>
                <a:cxn ang="0">
                  <a:pos x="42" y="0"/>
                </a:cxn>
                <a:cxn ang="0">
                  <a:pos x="0" y="0"/>
                </a:cxn>
                <a:cxn ang="0">
                  <a:pos x="771" y="1487"/>
                </a:cxn>
                <a:cxn ang="0">
                  <a:pos x="771" y="1433"/>
                </a:cxn>
                <a:cxn ang="0">
                  <a:pos x="771" y="1433"/>
                </a:cxn>
              </a:cxnLst>
              <a:rect l="0" t="0" r="r" b="b"/>
              <a:pathLst>
                <a:path w="771" h="1487">
                  <a:moveTo>
                    <a:pt x="771" y="1433"/>
                  </a:moveTo>
                  <a:lnTo>
                    <a:pt x="42" y="0"/>
                  </a:lnTo>
                  <a:lnTo>
                    <a:pt x="0" y="0"/>
                  </a:lnTo>
                  <a:lnTo>
                    <a:pt x="771" y="1487"/>
                  </a:lnTo>
                  <a:lnTo>
                    <a:pt x="771" y="1433"/>
                  </a:lnTo>
                  <a:lnTo>
                    <a:pt x="771" y="1433"/>
                  </a:lnTo>
                  <a:close/>
                </a:path>
              </a:pathLst>
            </a:custGeom>
            <a:gradFill rotWithShape="0">
              <a:gsLst>
                <a:gs pos="0">
                  <a:schemeClr val="bg1">
                    <a:gamma/>
                    <a:shade val="7882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1068" name="Group 39"/>
            <p:cNvGrpSpPr/>
            <p:nvPr userDrawn="1"/>
          </p:nvGrpSpPr>
          <p:grpSpPr>
            <a:xfrm>
              <a:off x="0" y="1632"/>
              <a:ext cx="5758" cy="1858"/>
              <a:chOff x="0" y="1632"/>
              <a:chExt cx="5758" cy="1858"/>
            </a:xfrm>
          </p:grpSpPr>
          <p:sp>
            <p:nvSpPr>
              <p:cNvPr id="32808" name="Freeform 40"/>
              <p:cNvSpPr/>
              <p:nvPr/>
            </p:nvSpPr>
            <p:spPr bwMode="hidden">
              <a:xfrm>
                <a:off x="0" y="1632"/>
                <a:ext cx="3670" cy="1313"/>
              </a:xfrm>
              <a:custGeom>
                <a:avLst/>
                <a:gdLst/>
                <a:ahLst/>
                <a:cxnLst>
                  <a:cxn ang="0">
                    <a:pos x="0" y="0"/>
                  </a:cxn>
                  <a:cxn ang="0">
                    <a:pos x="0" y="366"/>
                  </a:cxn>
                  <a:cxn ang="0">
                    <a:pos x="3635" y="1313"/>
                  </a:cxn>
                  <a:cxn ang="0">
                    <a:pos x="3647" y="1235"/>
                  </a:cxn>
                  <a:cxn ang="0">
                    <a:pos x="3659" y="1163"/>
                  </a:cxn>
                  <a:cxn ang="0">
                    <a:pos x="0" y="0"/>
                  </a:cxn>
                  <a:cxn ang="0">
                    <a:pos x="0" y="0"/>
                  </a:cxn>
                </a:cxnLst>
                <a:rect l="0" t="0" r="r" b="b"/>
                <a:pathLst>
                  <a:path w="3659" h="1313">
                    <a:moveTo>
                      <a:pt x="0" y="0"/>
                    </a:moveTo>
                    <a:lnTo>
                      <a:pt x="0" y="366"/>
                    </a:lnTo>
                    <a:lnTo>
                      <a:pt x="3635" y="1313"/>
                    </a:lnTo>
                    <a:lnTo>
                      <a:pt x="3647" y="1235"/>
                    </a:lnTo>
                    <a:lnTo>
                      <a:pt x="3659" y="1163"/>
                    </a:lnTo>
                    <a:lnTo>
                      <a:pt x="0" y="0"/>
                    </a:lnTo>
                    <a:lnTo>
                      <a:pt x="0" y="0"/>
                    </a:lnTo>
                    <a:close/>
                  </a:path>
                </a:pathLst>
              </a:custGeom>
              <a:gradFill rotWithShape="0">
                <a:gsLst>
                  <a:gs pos="0">
                    <a:schemeClr val="bg1">
                      <a:gamma/>
                      <a:shade val="72549"/>
                      <a:invGamma/>
                    </a:schemeClr>
                  </a:gs>
                  <a:gs pos="100000">
                    <a:schemeClr val="bg1"/>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9" name="Freeform 41"/>
              <p:cNvSpPr/>
              <p:nvPr/>
            </p:nvSpPr>
            <p:spPr bwMode="hidden">
              <a:xfrm>
                <a:off x="3646" y="2795"/>
                <a:ext cx="2112" cy="695"/>
              </a:xfrm>
              <a:custGeom>
                <a:avLst/>
                <a:gdLst/>
                <a:ahLst/>
                <a:cxnLst>
                  <a:cxn ang="0">
                    <a:pos x="2105" y="665"/>
                  </a:cxn>
                  <a:cxn ang="0">
                    <a:pos x="24" y="0"/>
                  </a:cxn>
                  <a:cxn ang="0">
                    <a:pos x="12" y="72"/>
                  </a:cxn>
                  <a:cxn ang="0">
                    <a:pos x="0" y="150"/>
                  </a:cxn>
                  <a:cxn ang="0">
                    <a:pos x="2105" y="695"/>
                  </a:cxn>
                  <a:cxn ang="0">
                    <a:pos x="2105" y="665"/>
                  </a:cxn>
                  <a:cxn ang="0">
                    <a:pos x="2105" y="665"/>
                  </a:cxn>
                </a:cxnLst>
                <a:rect l="0" t="0" r="r" b="b"/>
                <a:pathLst>
                  <a:path w="2105" h="695">
                    <a:moveTo>
                      <a:pt x="2105" y="665"/>
                    </a:moveTo>
                    <a:lnTo>
                      <a:pt x="24" y="0"/>
                    </a:lnTo>
                    <a:lnTo>
                      <a:pt x="12" y="72"/>
                    </a:lnTo>
                    <a:lnTo>
                      <a:pt x="0" y="150"/>
                    </a:lnTo>
                    <a:lnTo>
                      <a:pt x="2105" y="695"/>
                    </a:lnTo>
                    <a:lnTo>
                      <a:pt x="2105" y="665"/>
                    </a:lnTo>
                    <a:lnTo>
                      <a:pt x="2105" y="665"/>
                    </a:lnTo>
                    <a:close/>
                  </a:path>
                </a:pathLst>
              </a:custGeom>
              <a:gradFill rotWithShape="0">
                <a:gsLst>
                  <a:gs pos="0">
                    <a:schemeClr val="bg1"/>
                  </a:gs>
                  <a:gs pos="100000">
                    <a:schemeClr val="bg1">
                      <a:gamma/>
                      <a:tint val="90980"/>
                      <a:invGamma/>
                    </a:schemeClr>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sp>
        <p:nvSpPr>
          <p:cNvPr id="32810" name="Rectangle 42"/>
          <p:cNvSpPr>
            <a:spLocks noGrp="1" noChangeArrowheads="1"/>
          </p:cNvSpPr>
          <p:nvPr>
            <p:ph type="title"/>
          </p:nvPr>
        </p:nvSpPr>
        <p:spPr bwMode="auto">
          <a:xfrm>
            <a:off x="457200" y="277813"/>
            <a:ext cx="8229600" cy="1143000"/>
          </a:xfrm>
          <a:prstGeom prst="rect">
            <a:avLst/>
          </a:prstGeom>
          <a:noFill/>
          <a:ln w="9525">
            <a:noFill/>
            <a:miter lim="800000"/>
          </a:ln>
          <a:effec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32811" name="Rectangle 43"/>
          <p:cNvSpPr>
            <a:spLocks noGrp="1" noChangeArrowheads="1"/>
          </p:cNvSpPr>
          <p:nvPr>
            <p:ph type="body" idx="1"/>
          </p:nvPr>
        </p:nvSpPr>
        <p:spPr bwMode="auto">
          <a:xfrm>
            <a:off x="457200" y="1600200"/>
            <a:ext cx="8229600" cy="4530725"/>
          </a:xfrm>
          <a:prstGeom prst="rect">
            <a:avLst/>
          </a:prstGeom>
          <a:noFill/>
          <a:ln w="9525">
            <a:noFill/>
            <a:miter lim="800000"/>
          </a:ln>
          <a:effec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32812" name="Rectangle 44"/>
          <p:cNvSpPr>
            <a:spLocks noGrp="1" noChangeArrowheads="1"/>
          </p:cNvSpPr>
          <p:nvPr>
            <p:ph type="dt" sz="half" idx="2"/>
          </p:nvPr>
        </p:nvSpPr>
        <p:spPr bwMode="auto">
          <a:xfrm>
            <a:off x="457200" y="6243638"/>
            <a:ext cx="21336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effectLst>
                  <a:outerShdw blurRad="38100" dist="38100" dir="2700000" algn="tl">
                    <a:srgbClr val="000000"/>
                  </a:outerShdw>
                </a:effectLst>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32813" name="Rectangle 4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defRPr sz="1200">
                <a:effectLst>
                  <a:outerShdw blurRad="38100" dist="38100" dir="2700000" algn="tl">
                    <a:srgbClr val="000000"/>
                  </a:outerShdw>
                </a:effectLst>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32814" name="Rectangle 46"/>
          <p:cNvSpPr>
            <a:spLocks noGrp="1" noChangeArrowheads="1"/>
          </p:cNvSpPr>
          <p:nvPr>
            <p:ph type="sldNum" sz="quarter" idx="4"/>
          </p:nvPr>
        </p:nvSpPr>
        <p:spPr bwMode="auto">
          <a:xfrm>
            <a:off x="6553200" y="6243638"/>
            <a:ext cx="21336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effectLst>
                  <a:outerShdw blurRad="38100" dist="38100" dir="2700000" algn="tl">
                    <a:srgbClr val="000000"/>
                  </a:outerShdw>
                </a:effectLst>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 bg1="dk2" tx1="lt1" bg2="dk1"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sldNum="0" hdr="0" ftr="0" dt="0"/>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2"/>
        </a:buBlip>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13"/>
        </a:buBlip>
        <a:defRPr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14"/>
        </a:buBlip>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folHlink"/>
        </a:buClr>
        <a:buSzPct val="90000"/>
        <a:buFont typeface="Wingdings" panose="05000000000000000000" pitchFamily="2" charset="2"/>
        <a:buBlip>
          <a:blip r:embed="rId14"/>
        </a:buBlip>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folHlink"/>
        </a:buClr>
        <a:buSzPct val="90000"/>
        <a:buFont typeface="Wingdings" panose="05000000000000000000" pitchFamily="2" charset="2"/>
        <a:buBlip>
          <a:blip r:embed="rId14"/>
        </a:buBlip>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folHlink"/>
        </a:buClr>
        <a:buSzPct val="90000"/>
        <a:buFont typeface="Wingdings" panose="05000000000000000000" pitchFamily="2" charset="2"/>
        <a:buBlip>
          <a:blip r:embed="rId14"/>
        </a:buBlip>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folHlink"/>
        </a:buClr>
        <a:buSzPct val="90000"/>
        <a:buFont typeface="Wingdings" panose="05000000000000000000" pitchFamily="2" charset="2"/>
        <a:buBlip>
          <a:blip r:embed="rId14"/>
        </a:buBlip>
        <a:defRPr sz="2000">
          <a:solidFill>
            <a:schemeClr val="tx1"/>
          </a:solidFill>
          <a:effectLst>
            <a:outerShdw blurRad="38100" dist="38100" dir="2700000" algn="tl">
              <a:srgbClr val="00000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58"/>
            </a:gs>
            <a:gs pos="100000">
              <a:schemeClr val="bg1"/>
            </a:gs>
          </a:gsLst>
          <a:lin ang="2700000" scaled="1"/>
          <a:tileRect/>
        </a:gradFill>
        <a:effectLst/>
      </p:bgPr>
    </p:bg>
    <p:spTree>
      <p:nvGrpSpPr>
        <p:cNvPr id="1" name=""/>
        <p:cNvGrpSpPr/>
        <p:nvPr/>
      </p:nvGrpSpPr>
      <p:grpSpPr/>
      <p:grpSp>
        <p:nvGrpSpPr>
          <p:cNvPr id="1026" name="Group 2"/>
          <p:cNvGrpSpPr/>
          <p:nvPr/>
        </p:nvGrpSpPr>
        <p:grpSpPr>
          <a:xfrm>
            <a:off x="0" y="0"/>
            <a:ext cx="9144000" cy="6856413"/>
            <a:chOff x="0" y="0"/>
            <a:chExt cx="5760" cy="4319"/>
          </a:xfrm>
        </p:grpSpPr>
        <p:sp>
          <p:nvSpPr>
            <p:cNvPr id="32771" name="Freeform 3"/>
            <p:cNvSpPr/>
            <p:nvPr/>
          </p:nvSpPr>
          <p:spPr bwMode="hidden">
            <a:xfrm>
              <a:off x="0" y="12"/>
              <a:ext cx="5758" cy="3273"/>
            </a:xfrm>
            <a:custGeom>
              <a:avLst/>
              <a:gdLst/>
              <a:ahLst/>
              <a:cxnLst>
                <a:cxn ang="0">
                  <a:pos x="3193" y="1816"/>
                </a:cxn>
                <a:cxn ang="0">
                  <a:pos x="0" y="0"/>
                </a:cxn>
                <a:cxn ang="0">
                  <a:pos x="0" y="522"/>
                </a:cxn>
                <a:cxn ang="0">
                  <a:pos x="3037" y="1978"/>
                </a:cxn>
                <a:cxn ang="0">
                  <a:pos x="5740" y="3273"/>
                </a:cxn>
                <a:cxn ang="0">
                  <a:pos x="5740" y="3267"/>
                </a:cxn>
                <a:cxn ang="0">
                  <a:pos x="3193" y="1816"/>
                </a:cxn>
                <a:cxn ang="0">
                  <a:pos x="3193" y="1816"/>
                </a:cxn>
              </a:cxnLst>
              <a:rect l="0" t="0" r="r" b="b"/>
              <a:pathLst>
                <a:path w="5740" h="3273">
                  <a:moveTo>
                    <a:pt x="3193" y="1816"/>
                  </a:moveTo>
                  <a:lnTo>
                    <a:pt x="0" y="0"/>
                  </a:lnTo>
                  <a:lnTo>
                    <a:pt x="0" y="522"/>
                  </a:lnTo>
                  <a:lnTo>
                    <a:pt x="3037" y="1978"/>
                  </a:lnTo>
                  <a:lnTo>
                    <a:pt x="5740" y="3273"/>
                  </a:lnTo>
                  <a:lnTo>
                    <a:pt x="5740" y="3267"/>
                  </a:lnTo>
                  <a:lnTo>
                    <a:pt x="3193" y="1816"/>
                  </a:lnTo>
                  <a:lnTo>
                    <a:pt x="3193" y="1816"/>
                  </a:lnTo>
                  <a:close/>
                </a:path>
              </a:pathLst>
            </a:custGeom>
            <a:gradFill rotWithShape="0">
              <a:gsLst>
                <a:gs pos="0">
                  <a:schemeClr val="bg2">
                    <a:gamma/>
                    <a:shade val="63529"/>
                    <a:invGamma/>
                  </a:schemeClr>
                </a:gs>
                <a:gs pos="100000">
                  <a:schemeClr val="bg2"/>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72" name="Freeform 4"/>
            <p:cNvSpPr/>
            <p:nvPr/>
          </p:nvSpPr>
          <p:spPr bwMode="hidden">
            <a:xfrm>
              <a:off x="149" y="0"/>
              <a:ext cx="5609" cy="3243"/>
            </a:xfrm>
            <a:custGeom>
              <a:avLst/>
              <a:gdLst/>
              <a:ahLst/>
              <a:cxnLst>
                <a:cxn ang="0">
                  <a:pos x="3163" y="1714"/>
                </a:cxn>
                <a:cxn ang="0">
                  <a:pos x="431" y="0"/>
                </a:cxn>
                <a:cxn ang="0">
                  <a:pos x="0" y="0"/>
                </a:cxn>
                <a:cxn ang="0">
                  <a:pos x="3086" y="1786"/>
                </a:cxn>
                <a:cxn ang="0">
                  <a:pos x="5591" y="3243"/>
                </a:cxn>
                <a:cxn ang="0">
                  <a:pos x="5591" y="3237"/>
                </a:cxn>
                <a:cxn ang="0">
                  <a:pos x="3163" y="1714"/>
                </a:cxn>
                <a:cxn ang="0">
                  <a:pos x="3163" y="1714"/>
                </a:cxn>
              </a:cxnLst>
              <a:rect l="0" t="0" r="r" b="b"/>
              <a:pathLst>
                <a:path w="5591" h="3243">
                  <a:moveTo>
                    <a:pt x="3163" y="1714"/>
                  </a:moveTo>
                  <a:lnTo>
                    <a:pt x="431" y="0"/>
                  </a:lnTo>
                  <a:lnTo>
                    <a:pt x="0" y="0"/>
                  </a:lnTo>
                  <a:lnTo>
                    <a:pt x="3086" y="1786"/>
                  </a:lnTo>
                  <a:lnTo>
                    <a:pt x="5591" y="3243"/>
                  </a:lnTo>
                  <a:lnTo>
                    <a:pt x="5591" y="3237"/>
                  </a:lnTo>
                  <a:lnTo>
                    <a:pt x="3163" y="1714"/>
                  </a:lnTo>
                  <a:lnTo>
                    <a:pt x="3163" y="1714"/>
                  </a:lnTo>
                  <a:close/>
                </a:path>
              </a:pathLst>
            </a:custGeom>
            <a:gradFill rotWithShape="0">
              <a:gsLst>
                <a:gs pos="0">
                  <a:schemeClr val="bg1">
                    <a:gamma/>
                    <a:shade val="6078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73" name="Freeform 5"/>
            <p:cNvSpPr/>
            <p:nvPr/>
          </p:nvSpPr>
          <p:spPr bwMode="hidden">
            <a:xfrm>
              <a:off x="0" y="3433"/>
              <a:ext cx="4038" cy="191"/>
            </a:xfrm>
            <a:custGeom>
              <a:avLst/>
              <a:gdLst/>
              <a:ahLst/>
              <a:cxnLst>
                <a:cxn ang="0">
                  <a:pos x="0" y="156"/>
                </a:cxn>
                <a:cxn ang="0">
                  <a:pos x="4042" y="192"/>
                </a:cxn>
                <a:cxn ang="0">
                  <a:pos x="4042" y="144"/>
                </a:cxn>
                <a:cxn ang="0">
                  <a:pos x="0" y="0"/>
                </a:cxn>
                <a:cxn ang="0">
                  <a:pos x="0" y="156"/>
                </a:cxn>
                <a:cxn ang="0">
                  <a:pos x="0" y="156"/>
                </a:cxn>
              </a:cxnLst>
              <a:rect l="0" t="0" r="r" b="b"/>
              <a:pathLst>
                <a:path w="4042" h="192">
                  <a:moveTo>
                    <a:pt x="0" y="156"/>
                  </a:moveTo>
                  <a:lnTo>
                    <a:pt x="4042" y="192"/>
                  </a:lnTo>
                  <a:lnTo>
                    <a:pt x="4042" y="144"/>
                  </a:lnTo>
                  <a:lnTo>
                    <a:pt x="0" y="0"/>
                  </a:lnTo>
                  <a:lnTo>
                    <a:pt x="0" y="156"/>
                  </a:lnTo>
                  <a:lnTo>
                    <a:pt x="0" y="156"/>
                  </a:lnTo>
                  <a:close/>
                </a:path>
              </a:pathLst>
            </a:custGeom>
            <a:gradFill rotWithShape="0">
              <a:gsLst>
                <a:gs pos="0">
                  <a:schemeClr val="bg2">
                    <a:gamma/>
                    <a:shade val="75686"/>
                    <a:invGamma/>
                  </a:schemeClr>
                </a:gs>
                <a:gs pos="100000">
                  <a:schemeClr val="bg2"/>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5" name="Freeform 6"/>
            <p:cNvSpPr/>
            <p:nvPr/>
          </p:nvSpPr>
          <p:spPr>
            <a:xfrm>
              <a:off x="4038" y="3577"/>
              <a:ext cx="1720" cy="65"/>
            </a:xfrm>
            <a:custGeom>
              <a:avLst/>
              <a:gdLst/>
              <a:ahLst/>
              <a:cxnLst>
                <a:cxn ang="0">
                  <a:pos x="1670" y="40"/>
                </a:cxn>
                <a:cxn ang="0">
                  <a:pos x="1670" y="34"/>
                </a:cxn>
                <a:cxn ang="0">
                  <a:pos x="0" y="0"/>
                </a:cxn>
                <a:cxn ang="0">
                  <a:pos x="0" y="33"/>
                </a:cxn>
                <a:cxn ang="0">
                  <a:pos x="1670" y="40"/>
                </a:cxn>
                <a:cxn ang="0">
                  <a:pos x="1670" y="40"/>
                </a:cxn>
              </a:cxnLst>
              <a:pathLst>
                <a:path w="1722" h="66">
                  <a:moveTo>
                    <a:pt x="1722" y="66"/>
                  </a:moveTo>
                  <a:lnTo>
                    <a:pt x="1722" y="60"/>
                  </a:lnTo>
                  <a:lnTo>
                    <a:pt x="0" y="0"/>
                  </a:lnTo>
                  <a:lnTo>
                    <a:pt x="0" y="48"/>
                  </a:lnTo>
                  <a:lnTo>
                    <a:pt x="1722" y="66"/>
                  </a:lnTo>
                  <a:close/>
                </a:path>
              </a:pathLst>
            </a:custGeom>
            <a:gradFill rotWithShape="0">
              <a:gsLst>
                <a:gs pos="0">
                  <a:schemeClr val="bg2">
                    <a:alpha val="100000"/>
                  </a:schemeClr>
                </a:gs>
                <a:gs pos="100000">
                  <a:schemeClr val="bg1">
                    <a:alpha val="100000"/>
                  </a:schemeClr>
                </a:gs>
              </a:gsLst>
              <a:lin ang="0" scaled="1"/>
              <a:tileRect/>
            </a:gradFill>
            <a:ln w="9525">
              <a:noFill/>
            </a:ln>
          </p:spPr>
          <p:txBody>
            <a:bodyPr/>
            <a:p>
              <a:endParaRPr lang="zh-CN" altLang="en-US"/>
            </a:p>
          </p:txBody>
        </p:sp>
        <p:sp>
          <p:nvSpPr>
            <p:cNvPr id="32775" name="Freeform 7"/>
            <p:cNvSpPr/>
            <p:nvPr/>
          </p:nvSpPr>
          <p:spPr bwMode="hidden">
            <a:xfrm>
              <a:off x="0" y="3726"/>
              <a:ext cx="4784" cy="329"/>
            </a:xfrm>
            <a:custGeom>
              <a:avLst/>
              <a:gdLst/>
              <a:ahLst/>
              <a:cxnLst>
                <a:cxn ang="0">
                  <a:pos x="0" y="329"/>
                </a:cxn>
                <a:cxn ang="0">
                  <a:pos x="4789" y="77"/>
                </a:cxn>
                <a:cxn ang="0">
                  <a:pos x="4789" y="0"/>
                </a:cxn>
                <a:cxn ang="0">
                  <a:pos x="0" y="107"/>
                </a:cxn>
                <a:cxn ang="0">
                  <a:pos x="0" y="329"/>
                </a:cxn>
                <a:cxn ang="0">
                  <a:pos x="0" y="329"/>
                </a:cxn>
              </a:cxnLst>
              <a:rect l="0" t="0" r="r" b="b"/>
              <a:pathLst>
                <a:path w="4789" h="329">
                  <a:moveTo>
                    <a:pt x="0" y="329"/>
                  </a:moveTo>
                  <a:lnTo>
                    <a:pt x="4789" y="77"/>
                  </a:lnTo>
                  <a:lnTo>
                    <a:pt x="4789" y="0"/>
                  </a:lnTo>
                  <a:lnTo>
                    <a:pt x="0" y="107"/>
                  </a:lnTo>
                  <a:lnTo>
                    <a:pt x="0" y="329"/>
                  </a:lnTo>
                  <a:lnTo>
                    <a:pt x="0" y="329"/>
                  </a:lnTo>
                  <a:close/>
                </a:path>
              </a:pathLst>
            </a:custGeom>
            <a:gradFill rotWithShape="0">
              <a:gsLst>
                <a:gs pos="0">
                  <a:schemeClr val="bg1">
                    <a:gamma/>
                    <a:shade val="81961"/>
                    <a:invGamma/>
                  </a:schemeClr>
                </a:gs>
                <a:gs pos="100000">
                  <a:schemeClr val="bg1"/>
                </a:gs>
              </a:gsLst>
              <a:lin ang="0" scaled="1"/>
            </a:gradFill>
            <a:ln w="9525" cap="flat" cmpd="sng">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7" name="Freeform 8"/>
            <p:cNvSpPr/>
            <p:nvPr/>
          </p:nvSpPr>
          <p:spPr>
            <a:xfrm>
              <a:off x="4784" y="3702"/>
              <a:ext cx="974" cy="101"/>
            </a:xfrm>
            <a:custGeom>
              <a:avLst/>
              <a:gdLst/>
              <a:ahLst/>
              <a:cxnLst>
                <a:cxn ang="0">
                  <a:pos x="949" y="48"/>
                </a:cxn>
                <a:cxn ang="0">
                  <a:pos x="949" y="0"/>
                </a:cxn>
                <a:cxn ang="0">
                  <a:pos x="0" y="24"/>
                </a:cxn>
                <a:cxn ang="0">
                  <a:pos x="0" y="101"/>
                </a:cxn>
                <a:cxn ang="0">
                  <a:pos x="949" y="48"/>
                </a:cxn>
                <a:cxn ang="0">
                  <a:pos x="949" y="48"/>
                </a:cxn>
              </a:cxnLst>
              <a:pathLst>
                <a:path w="975" h="101">
                  <a:moveTo>
                    <a:pt x="975" y="48"/>
                  </a:moveTo>
                  <a:lnTo>
                    <a:pt x="975" y="0"/>
                  </a:lnTo>
                  <a:lnTo>
                    <a:pt x="0" y="24"/>
                  </a:lnTo>
                  <a:lnTo>
                    <a:pt x="0" y="101"/>
                  </a:lnTo>
                  <a:lnTo>
                    <a:pt x="975" y="48"/>
                  </a:lnTo>
                  <a:close/>
                </a:path>
              </a:pathLst>
            </a:custGeom>
            <a:solidFill>
              <a:schemeClr val="bg1">
                <a:alpha val="100000"/>
              </a:schemeClr>
            </a:solidFill>
            <a:ln w="9525">
              <a:noFill/>
            </a:ln>
          </p:spPr>
          <p:txBody>
            <a:bodyPr/>
            <a:p>
              <a:endParaRPr lang="zh-CN" altLang="en-US"/>
            </a:p>
          </p:txBody>
        </p:sp>
        <p:sp>
          <p:nvSpPr>
            <p:cNvPr id="1038" name="Freeform 9"/>
            <p:cNvSpPr/>
            <p:nvPr/>
          </p:nvSpPr>
          <p:spPr>
            <a:xfrm>
              <a:off x="3619" y="3815"/>
              <a:ext cx="2139" cy="198"/>
            </a:xfrm>
            <a:custGeom>
              <a:avLst/>
              <a:gdLst/>
              <a:ahLst/>
              <a:cxnLst>
                <a:cxn ang="0">
                  <a:pos x="2089" y="0"/>
                </a:cxn>
                <a:cxn ang="0">
                  <a:pos x="0" y="156"/>
                </a:cxn>
                <a:cxn ang="0">
                  <a:pos x="0" y="198"/>
                </a:cxn>
                <a:cxn ang="0">
                  <a:pos x="2089" y="0"/>
                </a:cxn>
                <a:cxn ang="0">
                  <a:pos x="2089" y="0"/>
                </a:cxn>
              </a:cxnLst>
              <a:pathLst>
                <a:path w="2141" h="198">
                  <a:moveTo>
                    <a:pt x="2141" y="0"/>
                  </a:moveTo>
                  <a:lnTo>
                    <a:pt x="0" y="156"/>
                  </a:lnTo>
                  <a:lnTo>
                    <a:pt x="0" y="198"/>
                  </a:lnTo>
                  <a:lnTo>
                    <a:pt x="2141" y="0"/>
                  </a:lnTo>
                  <a:close/>
                </a:path>
              </a:pathLst>
            </a:custGeom>
            <a:solidFill>
              <a:schemeClr val="bg1">
                <a:alpha val="100000"/>
              </a:schemeClr>
            </a:solidFill>
            <a:ln w="9525">
              <a:noFill/>
            </a:ln>
          </p:spPr>
          <p:txBody>
            <a:bodyPr/>
            <a:p>
              <a:endParaRPr lang="zh-CN" altLang="en-US"/>
            </a:p>
          </p:txBody>
        </p:sp>
        <p:sp>
          <p:nvSpPr>
            <p:cNvPr id="32778" name="Freeform 10"/>
            <p:cNvSpPr/>
            <p:nvPr/>
          </p:nvSpPr>
          <p:spPr bwMode="hidden">
            <a:xfrm>
              <a:off x="0" y="3971"/>
              <a:ext cx="3619" cy="348"/>
            </a:xfrm>
            <a:custGeom>
              <a:avLst/>
              <a:gdLst/>
              <a:ahLst/>
              <a:cxnLst>
                <a:cxn ang="0">
                  <a:pos x="0" y="348"/>
                </a:cxn>
                <a:cxn ang="0">
                  <a:pos x="311" y="348"/>
                </a:cxn>
                <a:cxn ang="0">
                  <a:pos x="3623" y="42"/>
                </a:cxn>
                <a:cxn ang="0">
                  <a:pos x="3623" y="0"/>
                </a:cxn>
                <a:cxn ang="0">
                  <a:pos x="0" y="264"/>
                </a:cxn>
                <a:cxn ang="0">
                  <a:pos x="0" y="348"/>
                </a:cxn>
                <a:cxn ang="0">
                  <a:pos x="0" y="348"/>
                </a:cxn>
              </a:cxnLst>
              <a:rect l="0" t="0" r="r" b="b"/>
              <a:pathLst>
                <a:path w="3623" h="348">
                  <a:moveTo>
                    <a:pt x="0" y="348"/>
                  </a:moveTo>
                  <a:lnTo>
                    <a:pt x="311" y="348"/>
                  </a:lnTo>
                  <a:lnTo>
                    <a:pt x="3623" y="42"/>
                  </a:lnTo>
                  <a:lnTo>
                    <a:pt x="3623" y="0"/>
                  </a:lnTo>
                  <a:lnTo>
                    <a:pt x="0" y="264"/>
                  </a:lnTo>
                  <a:lnTo>
                    <a:pt x="0" y="348"/>
                  </a:lnTo>
                  <a:lnTo>
                    <a:pt x="0" y="348"/>
                  </a:lnTo>
                  <a:close/>
                </a:path>
              </a:pathLst>
            </a:custGeom>
            <a:gradFill rotWithShape="0">
              <a:gsLst>
                <a:gs pos="0">
                  <a:schemeClr val="bg1">
                    <a:gamma/>
                    <a:shade val="72549"/>
                    <a:invGamma/>
                  </a:schemeClr>
                </a:gs>
                <a:gs pos="100000">
                  <a:schemeClr val="bg1"/>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0" name="Freeform 11"/>
            <p:cNvSpPr/>
            <p:nvPr/>
          </p:nvSpPr>
          <p:spPr>
            <a:xfrm>
              <a:off x="2097" y="4043"/>
              <a:ext cx="2514" cy="276"/>
            </a:xfrm>
            <a:custGeom>
              <a:avLst/>
              <a:gdLst/>
              <a:ahLst/>
              <a:cxnLst>
                <a:cxn ang="0">
                  <a:pos x="2104" y="276"/>
                </a:cxn>
                <a:cxn ang="0">
                  <a:pos x="2439" y="204"/>
                </a:cxn>
                <a:cxn ang="0">
                  <a:pos x="2182" y="0"/>
                </a:cxn>
                <a:cxn ang="0">
                  <a:pos x="0" y="276"/>
                </a:cxn>
                <a:cxn ang="0">
                  <a:pos x="2104" y="276"/>
                </a:cxn>
                <a:cxn ang="0">
                  <a:pos x="2104" y="276"/>
                </a:cxn>
              </a:cxnLst>
              <a:pathLst>
                <a:path w="2517" h="276">
                  <a:moveTo>
                    <a:pt x="2182" y="276"/>
                  </a:moveTo>
                  <a:lnTo>
                    <a:pt x="2517" y="204"/>
                  </a:lnTo>
                  <a:lnTo>
                    <a:pt x="2260" y="0"/>
                  </a:lnTo>
                  <a:lnTo>
                    <a:pt x="0" y="276"/>
                  </a:lnTo>
                  <a:lnTo>
                    <a:pt x="2182" y="276"/>
                  </a:lnTo>
                  <a:close/>
                </a:path>
              </a:pathLst>
            </a:custGeom>
            <a:solidFill>
              <a:schemeClr val="bg1">
                <a:alpha val="100000"/>
              </a:schemeClr>
            </a:solidFill>
            <a:ln w="9525">
              <a:noFill/>
            </a:ln>
          </p:spPr>
          <p:txBody>
            <a:bodyPr/>
            <a:p>
              <a:endParaRPr lang="zh-CN" altLang="en-US"/>
            </a:p>
          </p:txBody>
        </p:sp>
        <p:sp>
          <p:nvSpPr>
            <p:cNvPr id="32780" name="Freeform 12"/>
            <p:cNvSpPr/>
            <p:nvPr/>
          </p:nvSpPr>
          <p:spPr bwMode="hidden">
            <a:xfrm>
              <a:off x="4354" y="3869"/>
              <a:ext cx="1404" cy="378"/>
            </a:xfrm>
            <a:custGeom>
              <a:avLst/>
              <a:gdLst/>
              <a:ahLst/>
              <a:cxnLst>
                <a:cxn ang="0">
                  <a:pos x="1405" y="126"/>
                </a:cxn>
                <a:cxn ang="0">
                  <a:pos x="1405" y="0"/>
                </a:cxn>
                <a:cxn ang="0">
                  <a:pos x="0" y="174"/>
                </a:cxn>
                <a:cxn ang="0">
                  <a:pos x="257" y="378"/>
                </a:cxn>
                <a:cxn ang="0">
                  <a:pos x="1405" y="126"/>
                </a:cxn>
                <a:cxn ang="0">
                  <a:pos x="1405" y="126"/>
                </a:cxn>
              </a:cxnLst>
              <a:rect l="0" t="0" r="r" b="b"/>
              <a:pathLst>
                <a:path w="1405" h="378">
                  <a:moveTo>
                    <a:pt x="1405" y="126"/>
                  </a:moveTo>
                  <a:lnTo>
                    <a:pt x="1405" y="0"/>
                  </a:lnTo>
                  <a:lnTo>
                    <a:pt x="0" y="174"/>
                  </a:lnTo>
                  <a:lnTo>
                    <a:pt x="257" y="378"/>
                  </a:lnTo>
                  <a:lnTo>
                    <a:pt x="1405" y="126"/>
                  </a:lnTo>
                  <a:lnTo>
                    <a:pt x="1405" y="126"/>
                  </a:lnTo>
                  <a:close/>
                </a:path>
              </a:pathLst>
            </a:custGeom>
            <a:gradFill rotWithShape="0">
              <a:gsLst>
                <a:gs pos="0">
                  <a:schemeClr val="bg1"/>
                </a:gs>
                <a:gs pos="100000">
                  <a:schemeClr val="bg1">
                    <a:gamma/>
                    <a:tint val="96863"/>
                    <a:invGamma/>
                  </a:schemeClr>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2" name="Freeform 13"/>
            <p:cNvSpPr/>
            <p:nvPr/>
          </p:nvSpPr>
          <p:spPr>
            <a:xfrm>
              <a:off x="5030" y="3151"/>
              <a:ext cx="728" cy="240"/>
            </a:xfrm>
            <a:custGeom>
              <a:avLst/>
              <a:gdLst/>
              <a:ahLst/>
              <a:cxnLst>
                <a:cxn ang="0">
                  <a:pos x="703" y="240"/>
                </a:cxn>
                <a:cxn ang="0">
                  <a:pos x="0" y="0"/>
                </a:cxn>
                <a:cxn ang="0">
                  <a:pos x="0" y="6"/>
                </a:cxn>
                <a:cxn ang="0">
                  <a:pos x="703" y="240"/>
                </a:cxn>
                <a:cxn ang="0">
                  <a:pos x="703" y="240"/>
                </a:cxn>
              </a:cxnLst>
              <a:pathLst>
                <a:path w="729" h="240">
                  <a:moveTo>
                    <a:pt x="729" y="240"/>
                  </a:moveTo>
                  <a:lnTo>
                    <a:pt x="0" y="0"/>
                  </a:lnTo>
                  <a:lnTo>
                    <a:pt x="0" y="6"/>
                  </a:lnTo>
                  <a:lnTo>
                    <a:pt x="729" y="240"/>
                  </a:lnTo>
                  <a:close/>
                </a:path>
              </a:pathLst>
            </a:custGeom>
            <a:solidFill>
              <a:schemeClr val="bg1">
                <a:alpha val="100000"/>
              </a:schemeClr>
            </a:solidFill>
            <a:ln w="9525">
              <a:noFill/>
            </a:ln>
          </p:spPr>
          <p:txBody>
            <a:bodyPr/>
            <a:p>
              <a:endParaRPr lang="zh-CN" altLang="en-US"/>
            </a:p>
          </p:txBody>
        </p:sp>
        <p:sp>
          <p:nvSpPr>
            <p:cNvPr id="32782" name="Freeform 14"/>
            <p:cNvSpPr/>
            <p:nvPr/>
          </p:nvSpPr>
          <p:spPr bwMode="hidden">
            <a:xfrm>
              <a:off x="0" y="1486"/>
              <a:ext cx="5030" cy="1671"/>
            </a:xfrm>
            <a:custGeom>
              <a:avLst/>
              <a:gdLst/>
              <a:ahLst/>
              <a:cxnLst>
                <a:cxn ang="0">
                  <a:pos x="0" y="72"/>
                </a:cxn>
                <a:cxn ang="0">
                  <a:pos x="5035" y="1672"/>
                </a:cxn>
                <a:cxn ang="0">
                  <a:pos x="5035" y="1666"/>
                </a:cxn>
                <a:cxn ang="0">
                  <a:pos x="0" y="0"/>
                </a:cxn>
                <a:cxn ang="0">
                  <a:pos x="0" y="72"/>
                </a:cxn>
                <a:cxn ang="0">
                  <a:pos x="0" y="72"/>
                </a:cxn>
              </a:cxnLst>
              <a:rect l="0" t="0" r="r" b="b"/>
              <a:pathLst>
                <a:path w="5035" h="1672">
                  <a:moveTo>
                    <a:pt x="0" y="72"/>
                  </a:moveTo>
                  <a:lnTo>
                    <a:pt x="5035" y="1672"/>
                  </a:lnTo>
                  <a:lnTo>
                    <a:pt x="5035" y="1666"/>
                  </a:lnTo>
                  <a:lnTo>
                    <a:pt x="0" y="0"/>
                  </a:lnTo>
                  <a:lnTo>
                    <a:pt x="0" y="72"/>
                  </a:lnTo>
                  <a:lnTo>
                    <a:pt x="0" y="72"/>
                  </a:lnTo>
                  <a:close/>
                </a:path>
              </a:pathLst>
            </a:custGeom>
            <a:gradFill rotWithShape="0">
              <a:gsLst>
                <a:gs pos="0">
                  <a:schemeClr val="bg1">
                    <a:gamma/>
                    <a:shade val="54510"/>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4" name="Freeform 15"/>
            <p:cNvSpPr/>
            <p:nvPr/>
          </p:nvSpPr>
          <p:spPr>
            <a:xfrm>
              <a:off x="5030" y="3049"/>
              <a:ext cx="728" cy="318"/>
            </a:xfrm>
            <a:custGeom>
              <a:avLst/>
              <a:gdLst/>
              <a:ahLst/>
              <a:cxnLst>
                <a:cxn ang="0">
                  <a:pos x="703" y="318"/>
                </a:cxn>
                <a:cxn ang="0">
                  <a:pos x="703" y="312"/>
                </a:cxn>
                <a:cxn ang="0">
                  <a:pos x="0" y="0"/>
                </a:cxn>
                <a:cxn ang="0">
                  <a:pos x="0" y="54"/>
                </a:cxn>
                <a:cxn ang="0">
                  <a:pos x="703" y="318"/>
                </a:cxn>
                <a:cxn ang="0">
                  <a:pos x="703" y="318"/>
                </a:cxn>
              </a:cxnLst>
              <a:pathLst>
                <a:path w="729" h="318">
                  <a:moveTo>
                    <a:pt x="729" y="318"/>
                  </a:moveTo>
                  <a:lnTo>
                    <a:pt x="729" y="312"/>
                  </a:lnTo>
                  <a:lnTo>
                    <a:pt x="0" y="0"/>
                  </a:lnTo>
                  <a:lnTo>
                    <a:pt x="0" y="54"/>
                  </a:lnTo>
                  <a:lnTo>
                    <a:pt x="729" y="318"/>
                  </a:lnTo>
                  <a:close/>
                </a:path>
              </a:pathLst>
            </a:custGeom>
            <a:gradFill rotWithShape="0">
              <a:gsLst>
                <a:gs pos="0">
                  <a:schemeClr val="bg2">
                    <a:alpha val="100000"/>
                  </a:schemeClr>
                </a:gs>
                <a:gs pos="100000">
                  <a:schemeClr val="bg1">
                    <a:alpha val="100000"/>
                  </a:schemeClr>
                </a:gs>
              </a:gsLst>
              <a:lin ang="0" scaled="1"/>
              <a:tileRect/>
            </a:gradFill>
            <a:ln w="9525">
              <a:noFill/>
            </a:ln>
          </p:spPr>
          <p:txBody>
            <a:bodyPr/>
            <a:p>
              <a:endParaRPr lang="zh-CN" altLang="en-US"/>
            </a:p>
          </p:txBody>
        </p:sp>
        <p:sp>
          <p:nvSpPr>
            <p:cNvPr id="32784" name="Freeform 16"/>
            <p:cNvSpPr/>
            <p:nvPr/>
          </p:nvSpPr>
          <p:spPr bwMode="hidden">
            <a:xfrm>
              <a:off x="0" y="916"/>
              <a:ext cx="5030" cy="2187"/>
            </a:xfrm>
            <a:custGeom>
              <a:avLst/>
              <a:gdLst/>
              <a:ahLst/>
              <a:cxnLst>
                <a:cxn ang="0">
                  <a:pos x="0" y="396"/>
                </a:cxn>
                <a:cxn ang="0">
                  <a:pos x="5035" y="2188"/>
                </a:cxn>
                <a:cxn ang="0">
                  <a:pos x="5035" y="2134"/>
                </a:cxn>
                <a:cxn ang="0">
                  <a:pos x="0" y="0"/>
                </a:cxn>
                <a:cxn ang="0">
                  <a:pos x="0" y="396"/>
                </a:cxn>
                <a:cxn ang="0">
                  <a:pos x="0" y="396"/>
                </a:cxn>
              </a:cxnLst>
              <a:rect l="0" t="0" r="r" b="b"/>
              <a:pathLst>
                <a:path w="5035" h="2188">
                  <a:moveTo>
                    <a:pt x="0" y="396"/>
                  </a:moveTo>
                  <a:lnTo>
                    <a:pt x="5035" y="2188"/>
                  </a:lnTo>
                  <a:lnTo>
                    <a:pt x="5035" y="2134"/>
                  </a:lnTo>
                  <a:lnTo>
                    <a:pt x="0" y="0"/>
                  </a:lnTo>
                  <a:lnTo>
                    <a:pt x="0" y="396"/>
                  </a:lnTo>
                  <a:lnTo>
                    <a:pt x="0" y="396"/>
                  </a:lnTo>
                  <a:close/>
                </a:path>
              </a:pathLst>
            </a:custGeom>
            <a:gradFill rotWithShape="0">
              <a:gsLst>
                <a:gs pos="0">
                  <a:schemeClr val="bg2">
                    <a:gamma/>
                    <a:shade val="66667"/>
                    <a:invGamma/>
                  </a:schemeClr>
                </a:gs>
                <a:gs pos="100000">
                  <a:schemeClr val="bg2"/>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85" name="Freeform 17"/>
            <p:cNvSpPr/>
            <p:nvPr/>
          </p:nvSpPr>
          <p:spPr bwMode="hidden">
            <a:xfrm>
              <a:off x="2294" y="0"/>
              <a:ext cx="3159" cy="2725"/>
            </a:xfrm>
            <a:custGeom>
              <a:avLst/>
              <a:gdLst/>
              <a:ahLst/>
              <a:cxnLst>
                <a:cxn ang="0">
                  <a:pos x="0" y="0"/>
                </a:cxn>
                <a:cxn ang="0">
                  <a:pos x="3145" y="2727"/>
                </a:cxn>
                <a:cxn ang="0">
                  <a:pos x="3163" y="2704"/>
                </a:cxn>
                <a:cxn ang="0">
                  <a:pos x="102" y="0"/>
                </a:cxn>
                <a:cxn ang="0">
                  <a:pos x="0" y="0"/>
                </a:cxn>
                <a:cxn ang="0">
                  <a:pos x="0" y="0"/>
                </a:cxn>
              </a:cxnLst>
              <a:rect l="0" t="0" r="r" b="b"/>
              <a:pathLst>
                <a:path w="3163" h="2727">
                  <a:moveTo>
                    <a:pt x="0" y="0"/>
                  </a:moveTo>
                  <a:lnTo>
                    <a:pt x="3145" y="2727"/>
                  </a:lnTo>
                  <a:lnTo>
                    <a:pt x="3163" y="2704"/>
                  </a:lnTo>
                  <a:lnTo>
                    <a:pt x="102" y="0"/>
                  </a:lnTo>
                  <a:lnTo>
                    <a:pt x="0" y="0"/>
                  </a:lnTo>
                  <a:lnTo>
                    <a:pt x="0" y="0"/>
                  </a:lnTo>
                  <a:close/>
                </a:path>
              </a:pathLst>
            </a:custGeom>
            <a:gradFill rotWithShape="0">
              <a:gsLst>
                <a:gs pos="0">
                  <a:schemeClr val="bg1">
                    <a:gamma/>
                    <a:shade val="6980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86" name="Freeform 18"/>
            <p:cNvSpPr/>
            <p:nvPr/>
          </p:nvSpPr>
          <p:spPr bwMode="hidden">
            <a:xfrm>
              <a:off x="5435" y="2702"/>
              <a:ext cx="323" cy="299"/>
            </a:xfrm>
            <a:custGeom>
              <a:avLst/>
              <a:gdLst/>
              <a:ahLst/>
              <a:cxnLst>
                <a:cxn ang="0">
                  <a:pos x="323" y="299"/>
                </a:cxn>
                <a:cxn ang="0">
                  <a:pos x="323" y="263"/>
                </a:cxn>
                <a:cxn ang="0">
                  <a:pos x="18" y="0"/>
                </a:cxn>
                <a:cxn ang="0">
                  <a:pos x="0" y="23"/>
                </a:cxn>
                <a:cxn ang="0">
                  <a:pos x="323" y="299"/>
                </a:cxn>
                <a:cxn ang="0">
                  <a:pos x="323" y="299"/>
                </a:cxn>
              </a:cxnLst>
              <a:rect l="0" t="0" r="r" b="b"/>
              <a:pathLst>
                <a:path w="323" h="299">
                  <a:moveTo>
                    <a:pt x="323" y="299"/>
                  </a:moveTo>
                  <a:lnTo>
                    <a:pt x="323" y="263"/>
                  </a:lnTo>
                  <a:lnTo>
                    <a:pt x="18" y="0"/>
                  </a:lnTo>
                  <a:lnTo>
                    <a:pt x="0" y="23"/>
                  </a:lnTo>
                  <a:lnTo>
                    <a:pt x="323" y="299"/>
                  </a:lnTo>
                  <a:lnTo>
                    <a:pt x="323" y="299"/>
                  </a:lnTo>
                  <a:close/>
                </a:path>
              </a:pathLst>
            </a:custGeom>
            <a:gradFill rotWithShape="0">
              <a:gsLst>
                <a:gs pos="0">
                  <a:schemeClr val="bg1"/>
                </a:gs>
                <a:gs pos="100000">
                  <a:schemeClr val="bg1">
                    <a:gamma/>
                    <a:tint val="94118"/>
                    <a:invGamma/>
                  </a:schemeClr>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8" name="Freeform 19"/>
            <p:cNvSpPr/>
            <p:nvPr/>
          </p:nvSpPr>
          <p:spPr>
            <a:xfrm>
              <a:off x="5477" y="2588"/>
              <a:ext cx="281" cy="335"/>
            </a:xfrm>
            <a:custGeom>
              <a:avLst/>
              <a:gdLst/>
              <a:ahLst/>
              <a:cxnLst>
                <a:cxn ang="0">
                  <a:pos x="281" y="335"/>
                </a:cxn>
                <a:cxn ang="0">
                  <a:pos x="281" y="173"/>
                </a:cxn>
                <a:cxn ang="0">
                  <a:pos x="96" y="0"/>
                </a:cxn>
                <a:cxn ang="0">
                  <a:pos x="0" y="90"/>
                </a:cxn>
                <a:cxn ang="0">
                  <a:pos x="281" y="335"/>
                </a:cxn>
                <a:cxn ang="0">
                  <a:pos x="281" y="335"/>
                </a:cxn>
              </a:cxnLst>
              <a:pathLst>
                <a:path w="281" h="335">
                  <a:moveTo>
                    <a:pt x="281" y="335"/>
                  </a:moveTo>
                  <a:lnTo>
                    <a:pt x="281" y="173"/>
                  </a:lnTo>
                  <a:lnTo>
                    <a:pt x="96" y="0"/>
                  </a:lnTo>
                  <a:lnTo>
                    <a:pt x="0" y="90"/>
                  </a:lnTo>
                  <a:lnTo>
                    <a:pt x="281" y="335"/>
                  </a:lnTo>
                  <a:close/>
                </a:path>
              </a:pathLst>
            </a:custGeom>
            <a:solidFill>
              <a:schemeClr val="bg1">
                <a:alpha val="100000"/>
              </a:schemeClr>
            </a:solidFill>
            <a:ln w="9525">
              <a:noFill/>
            </a:ln>
          </p:spPr>
          <p:txBody>
            <a:bodyPr/>
            <a:p>
              <a:endParaRPr lang="zh-CN" altLang="en-US"/>
            </a:p>
          </p:txBody>
        </p:sp>
        <p:sp>
          <p:nvSpPr>
            <p:cNvPr id="32788" name="Freeform 20"/>
            <p:cNvSpPr/>
            <p:nvPr/>
          </p:nvSpPr>
          <p:spPr bwMode="hidden">
            <a:xfrm>
              <a:off x="2454" y="0"/>
              <a:ext cx="3119" cy="2678"/>
            </a:xfrm>
            <a:custGeom>
              <a:avLst/>
              <a:gdLst/>
              <a:ahLst/>
              <a:cxnLst>
                <a:cxn ang="0">
                  <a:pos x="0" y="0"/>
                </a:cxn>
                <a:cxn ang="0">
                  <a:pos x="3026" y="2680"/>
                </a:cxn>
                <a:cxn ang="0">
                  <a:pos x="3122" y="2590"/>
                </a:cxn>
                <a:cxn ang="0">
                  <a:pos x="383" y="0"/>
                </a:cxn>
                <a:cxn ang="0">
                  <a:pos x="0" y="0"/>
                </a:cxn>
                <a:cxn ang="0">
                  <a:pos x="0" y="0"/>
                </a:cxn>
              </a:cxnLst>
              <a:rect l="0" t="0" r="r" b="b"/>
              <a:pathLst>
                <a:path w="3122" h="2680">
                  <a:moveTo>
                    <a:pt x="0" y="0"/>
                  </a:moveTo>
                  <a:lnTo>
                    <a:pt x="3026" y="2680"/>
                  </a:lnTo>
                  <a:lnTo>
                    <a:pt x="3122" y="2590"/>
                  </a:lnTo>
                  <a:lnTo>
                    <a:pt x="383" y="0"/>
                  </a:lnTo>
                  <a:lnTo>
                    <a:pt x="0" y="0"/>
                  </a:lnTo>
                  <a:lnTo>
                    <a:pt x="0" y="0"/>
                  </a:lnTo>
                  <a:close/>
                </a:path>
              </a:pathLst>
            </a:custGeom>
            <a:gradFill rotWithShape="0">
              <a:gsLst>
                <a:gs pos="0">
                  <a:schemeClr val="bg1">
                    <a:gamma/>
                    <a:shade val="46275"/>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0" name="Freeform 21"/>
            <p:cNvSpPr/>
            <p:nvPr/>
          </p:nvSpPr>
          <p:spPr>
            <a:xfrm>
              <a:off x="5626" y="2534"/>
              <a:ext cx="132" cy="132"/>
            </a:xfrm>
            <a:custGeom>
              <a:avLst/>
              <a:gdLst/>
              <a:ahLst/>
              <a:cxnLst>
                <a:cxn ang="0">
                  <a:pos x="132" y="132"/>
                </a:cxn>
                <a:cxn ang="0">
                  <a:pos x="0" y="0"/>
                </a:cxn>
                <a:cxn ang="0">
                  <a:pos x="0" y="0"/>
                </a:cxn>
                <a:cxn ang="0">
                  <a:pos x="132" y="132"/>
                </a:cxn>
                <a:cxn ang="0">
                  <a:pos x="132" y="132"/>
                </a:cxn>
              </a:cxnLst>
              <a:pathLst>
                <a:path w="132" h="132">
                  <a:moveTo>
                    <a:pt x="132" y="132"/>
                  </a:moveTo>
                  <a:lnTo>
                    <a:pt x="0" y="0"/>
                  </a:lnTo>
                  <a:lnTo>
                    <a:pt x="132" y="132"/>
                  </a:lnTo>
                  <a:close/>
                </a:path>
              </a:pathLst>
            </a:custGeom>
            <a:solidFill>
              <a:srgbClr val="FF9999">
                <a:alpha val="100000"/>
              </a:srgbClr>
            </a:solidFill>
            <a:ln w="9525">
              <a:noFill/>
            </a:ln>
          </p:spPr>
          <p:txBody>
            <a:bodyPr/>
            <a:p>
              <a:endParaRPr lang="zh-CN" altLang="en-US"/>
            </a:p>
          </p:txBody>
        </p:sp>
        <p:sp>
          <p:nvSpPr>
            <p:cNvPr id="32790" name="Freeform 22"/>
            <p:cNvSpPr/>
            <p:nvPr/>
          </p:nvSpPr>
          <p:spPr bwMode="hidden">
            <a:xfrm>
              <a:off x="3112" y="0"/>
              <a:ext cx="2514" cy="2534"/>
            </a:xfrm>
            <a:custGeom>
              <a:avLst/>
              <a:gdLst/>
              <a:ahLst/>
              <a:cxnLst>
                <a:cxn ang="0">
                  <a:pos x="0" y="0"/>
                </a:cxn>
                <a:cxn ang="0">
                  <a:pos x="2517" y="2536"/>
                </a:cxn>
                <a:cxn ang="0">
                  <a:pos x="2517" y="2536"/>
                </a:cxn>
                <a:cxn ang="0">
                  <a:pos x="66" y="0"/>
                </a:cxn>
                <a:cxn ang="0">
                  <a:pos x="0" y="0"/>
                </a:cxn>
                <a:cxn ang="0">
                  <a:pos x="0" y="0"/>
                </a:cxn>
              </a:cxnLst>
              <a:rect l="0" t="0" r="r" b="b"/>
              <a:pathLst>
                <a:path w="2517" h="2536">
                  <a:moveTo>
                    <a:pt x="0" y="0"/>
                  </a:moveTo>
                  <a:lnTo>
                    <a:pt x="2517" y="2536"/>
                  </a:lnTo>
                  <a:lnTo>
                    <a:pt x="2517" y="2536"/>
                  </a:lnTo>
                  <a:lnTo>
                    <a:pt x="66" y="0"/>
                  </a:lnTo>
                  <a:lnTo>
                    <a:pt x="0" y="0"/>
                  </a:lnTo>
                  <a:lnTo>
                    <a:pt x="0" y="0"/>
                  </a:lnTo>
                  <a:close/>
                </a:path>
              </a:pathLst>
            </a:custGeom>
            <a:gradFill rotWithShape="0">
              <a:gsLst>
                <a:gs pos="0">
                  <a:schemeClr val="bg1">
                    <a:gamma/>
                    <a:shade val="51373"/>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91" name="Freeform 23"/>
            <p:cNvSpPr/>
            <p:nvPr/>
          </p:nvSpPr>
          <p:spPr bwMode="hidden">
            <a:xfrm>
              <a:off x="3488" y="0"/>
              <a:ext cx="2198" cy="2480"/>
            </a:xfrm>
            <a:custGeom>
              <a:avLst/>
              <a:gdLst/>
              <a:ahLst/>
              <a:cxnLst>
                <a:cxn ang="0">
                  <a:pos x="0" y="0"/>
                </a:cxn>
                <a:cxn ang="0">
                  <a:pos x="2188" y="2482"/>
                </a:cxn>
                <a:cxn ang="0">
                  <a:pos x="2200" y="2476"/>
                </a:cxn>
                <a:cxn ang="0">
                  <a:pos x="317" y="0"/>
                </a:cxn>
                <a:cxn ang="0">
                  <a:pos x="0" y="0"/>
                </a:cxn>
                <a:cxn ang="0">
                  <a:pos x="0" y="0"/>
                </a:cxn>
              </a:cxnLst>
              <a:rect l="0" t="0" r="r" b="b"/>
              <a:pathLst>
                <a:path w="2200" h="2482">
                  <a:moveTo>
                    <a:pt x="0" y="0"/>
                  </a:moveTo>
                  <a:lnTo>
                    <a:pt x="2188" y="2482"/>
                  </a:lnTo>
                  <a:lnTo>
                    <a:pt x="2200" y="2476"/>
                  </a:lnTo>
                  <a:lnTo>
                    <a:pt x="317" y="0"/>
                  </a:lnTo>
                  <a:lnTo>
                    <a:pt x="0" y="0"/>
                  </a:lnTo>
                  <a:lnTo>
                    <a:pt x="0" y="0"/>
                  </a:lnTo>
                  <a:close/>
                </a:path>
              </a:pathLst>
            </a:custGeom>
            <a:gradFill rotWithShape="0">
              <a:gsLst>
                <a:gs pos="0">
                  <a:schemeClr val="bg2">
                    <a:gamma/>
                    <a:shade val="78824"/>
                    <a:invGamma/>
                  </a:schemeClr>
                </a:gs>
                <a:gs pos="100000">
                  <a:schemeClr val="bg2"/>
                </a:gs>
              </a:gsLst>
              <a:lin ang="5400000" scaled="1"/>
            </a:gradFill>
            <a:ln w="9525" cap="flat" cmpd="sng">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92" name="Freeform 24"/>
            <p:cNvSpPr/>
            <p:nvPr/>
          </p:nvSpPr>
          <p:spPr bwMode="hidden">
            <a:xfrm>
              <a:off x="5674" y="2474"/>
              <a:ext cx="84" cy="96"/>
            </a:xfrm>
            <a:custGeom>
              <a:avLst/>
              <a:gdLst/>
              <a:ahLst/>
              <a:cxnLst>
                <a:cxn ang="0">
                  <a:pos x="84" y="96"/>
                </a:cxn>
                <a:cxn ang="0">
                  <a:pos x="84" y="90"/>
                </a:cxn>
                <a:cxn ang="0">
                  <a:pos x="12" y="0"/>
                </a:cxn>
                <a:cxn ang="0">
                  <a:pos x="0" y="6"/>
                </a:cxn>
                <a:cxn ang="0">
                  <a:pos x="84" y="96"/>
                </a:cxn>
                <a:cxn ang="0">
                  <a:pos x="84" y="96"/>
                </a:cxn>
              </a:cxnLst>
              <a:rect l="0" t="0" r="r" b="b"/>
              <a:pathLst>
                <a:path w="84" h="96">
                  <a:moveTo>
                    <a:pt x="84" y="96"/>
                  </a:moveTo>
                  <a:lnTo>
                    <a:pt x="84" y="90"/>
                  </a:lnTo>
                  <a:lnTo>
                    <a:pt x="12" y="0"/>
                  </a:lnTo>
                  <a:lnTo>
                    <a:pt x="0" y="6"/>
                  </a:lnTo>
                  <a:lnTo>
                    <a:pt x="84" y="96"/>
                  </a:lnTo>
                  <a:lnTo>
                    <a:pt x="84" y="96"/>
                  </a:lnTo>
                  <a:close/>
                </a:path>
              </a:pathLst>
            </a:custGeom>
            <a:gradFill rotWithShape="0">
              <a:gsLst>
                <a:gs pos="0">
                  <a:schemeClr val="bg1"/>
                </a:gs>
                <a:gs pos="100000">
                  <a:schemeClr val="bg1">
                    <a:gamma/>
                    <a:tint val="90980"/>
                    <a:invGamma/>
                  </a:schemeClr>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4" name="Freeform 25"/>
            <p:cNvSpPr/>
            <p:nvPr/>
          </p:nvSpPr>
          <p:spPr>
            <a:xfrm>
              <a:off x="5603" y="850"/>
              <a:ext cx="155" cy="516"/>
            </a:xfrm>
            <a:custGeom>
              <a:avLst/>
              <a:gdLst/>
              <a:ahLst/>
              <a:cxnLst>
                <a:cxn ang="0">
                  <a:pos x="155" y="516"/>
                </a:cxn>
                <a:cxn ang="0">
                  <a:pos x="155" y="204"/>
                </a:cxn>
                <a:cxn ang="0">
                  <a:pos x="77" y="0"/>
                </a:cxn>
                <a:cxn ang="0">
                  <a:pos x="0" y="192"/>
                </a:cxn>
                <a:cxn ang="0">
                  <a:pos x="155" y="516"/>
                </a:cxn>
                <a:cxn ang="0">
                  <a:pos x="155" y="516"/>
                </a:cxn>
              </a:cxnLst>
              <a:pathLst>
                <a:path w="155" h="516">
                  <a:moveTo>
                    <a:pt x="155" y="516"/>
                  </a:moveTo>
                  <a:lnTo>
                    <a:pt x="155" y="204"/>
                  </a:lnTo>
                  <a:lnTo>
                    <a:pt x="77" y="0"/>
                  </a:lnTo>
                  <a:lnTo>
                    <a:pt x="0" y="192"/>
                  </a:lnTo>
                  <a:lnTo>
                    <a:pt x="155" y="516"/>
                  </a:lnTo>
                  <a:close/>
                </a:path>
              </a:pathLst>
            </a:custGeom>
            <a:solidFill>
              <a:schemeClr val="bg2">
                <a:alpha val="100000"/>
              </a:schemeClr>
            </a:solidFill>
            <a:ln w="9525">
              <a:noFill/>
            </a:ln>
          </p:spPr>
          <p:txBody>
            <a:bodyPr/>
            <a:p>
              <a:endParaRPr lang="zh-CN" altLang="en-US"/>
            </a:p>
          </p:txBody>
        </p:sp>
        <p:sp>
          <p:nvSpPr>
            <p:cNvPr id="32794" name="Freeform 26"/>
            <p:cNvSpPr/>
            <p:nvPr/>
          </p:nvSpPr>
          <p:spPr bwMode="hidden">
            <a:xfrm>
              <a:off x="5107" y="0"/>
              <a:ext cx="573" cy="1042"/>
            </a:xfrm>
            <a:custGeom>
              <a:avLst/>
              <a:gdLst/>
              <a:ahLst/>
              <a:cxnLst>
                <a:cxn ang="0">
                  <a:pos x="0" y="0"/>
                </a:cxn>
                <a:cxn ang="0">
                  <a:pos x="497" y="1043"/>
                </a:cxn>
                <a:cxn ang="0">
                  <a:pos x="574" y="851"/>
                </a:cxn>
                <a:cxn ang="0">
                  <a:pos x="251" y="0"/>
                </a:cxn>
                <a:cxn ang="0">
                  <a:pos x="0" y="0"/>
                </a:cxn>
                <a:cxn ang="0">
                  <a:pos x="0" y="0"/>
                </a:cxn>
              </a:cxnLst>
              <a:rect l="0" t="0" r="r" b="b"/>
              <a:pathLst>
                <a:path w="574" h="1043">
                  <a:moveTo>
                    <a:pt x="0" y="0"/>
                  </a:moveTo>
                  <a:lnTo>
                    <a:pt x="497" y="1043"/>
                  </a:lnTo>
                  <a:lnTo>
                    <a:pt x="574" y="851"/>
                  </a:lnTo>
                  <a:lnTo>
                    <a:pt x="251" y="0"/>
                  </a:lnTo>
                  <a:lnTo>
                    <a:pt x="0" y="0"/>
                  </a:lnTo>
                  <a:lnTo>
                    <a:pt x="0" y="0"/>
                  </a:lnTo>
                  <a:close/>
                </a:path>
              </a:pathLst>
            </a:custGeom>
            <a:gradFill rotWithShape="0">
              <a:gsLst>
                <a:gs pos="0">
                  <a:schemeClr val="bg2">
                    <a:gamma/>
                    <a:shade val="66667"/>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795" name="Freeform 27"/>
            <p:cNvSpPr/>
            <p:nvPr/>
          </p:nvSpPr>
          <p:spPr bwMode="hidden">
            <a:xfrm>
              <a:off x="5411" y="0"/>
              <a:ext cx="341" cy="796"/>
            </a:xfrm>
            <a:custGeom>
              <a:avLst/>
              <a:gdLst/>
              <a:ahLst/>
              <a:cxnLst>
                <a:cxn ang="0">
                  <a:pos x="144" y="0"/>
                </a:cxn>
                <a:cxn ang="0">
                  <a:pos x="0" y="0"/>
                </a:cxn>
                <a:cxn ang="0">
                  <a:pos x="287" y="797"/>
                </a:cxn>
                <a:cxn ang="0">
                  <a:pos x="341" y="653"/>
                </a:cxn>
                <a:cxn ang="0">
                  <a:pos x="144" y="0"/>
                </a:cxn>
                <a:cxn ang="0">
                  <a:pos x="144" y="0"/>
                </a:cxn>
              </a:cxnLst>
              <a:rect l="0" t="0" r="r" b="b"/>
              <a:pathLst>
                <a:path w="341" h="797">
                  <a:moveTo>
                    <a:pt x="144" y="0"/>
                  </a:moveTo>
                  <a:lnTo>
                    <a:pt x="0" y="0"/>
                  </a:lnTo>
                  <a:lnTo>
                    <a:pt x="287" y="797"/>
                  </a:lnTo>
                  <a:lnTo>
                    <a:pt x="341" y="653"/>
                  </a:lnTo>
                  <a:lnTo>
                    <a:pt x="144" y="0"/>
                  </a:lnTo>
                  <a:lnTo>
                    <a:pt x="144"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7" name="Freeform 28"/>
            <p:cNvSpPr/>
            <p:nvPr/>
          </p:nvSpPr>
          <p:spPr>
            <a:xfrm>
              <a:off x="5698" y="653"/>
              <a:ext cx="60" cy="311"/>
            </a:xfrm>
            <a:custGeom>
              <a:avLst/>
              <a:gdLst/>
              <a:ahLst/>
              <a:cxnLst>
                <a:cxn ang="0">
                  <a:pos x="0" y="144"/>
                </a:cxn>
                <a:cxn ang="0">
                  <a:pos x="60" y="286"/>
                </a:cxn>
                <a:cxn ang="0">
                  <a:pos x="60" y="6"/>
                </a:cxn>
                <a:cxn ang="0">
                  <a:pos x="54" y="0"/>
                </a:cxn>
                <a:cxn ang="0">
                  <a:pos x="0" y="144"/>
                </a:cxn>
                <a:cxn ang="0">
                  <a:pos x="0" y="144"/>
                </a:cxn>
              </a:cxnLst>
              <a:pathLst>
                <a:path w="60" h="312">
                  <a:moveTo>
                    <a:pt x="0" y="144"/>
                  </a:moveTo>
                  <a:lnTo>
                    <a:pt x="60" y="312"/>
                  </a:lnTo>
                  <a:lnTo>
                    <a:pt x="60" y="6"/>
                  </a:lnTo>
                  <a:lnTo>
                    <a:pt x="54" y="0"/>
                  </a:lnTo>
                  <a:lnTo>
                    <a:pt x="0" y="144"/>
                  </a:lnTo>
                  <a:close/>
                </a:path>
              </a:pathLst>
            </a:custGeom>
            <a:solidFill>
              <a:schemeClr val="bg2">
                <a:alpha val="100000"/>
              </a:schemeClr>
            </a:solidFill>
            <a:ln w="9525">
              <a:noFill/>
            </a:ln>
          </p:spPr>
          <p:txBody>
            <a:bodyPr/>
            <a:p>
              <a:endParaRPr lang="zh-CN" altLang="en-US"/>
            </a:p>
          </p:txBody>
        </p:sp>
        <p:sp>
          <p:nvSpPr>
            <p:cNvPr id="32797" name="Freeform 29"/>
            <p:cNvSpPr/>
            <p:nvPr/>
          </p:nvSpPr>
          <p:spPr bwMode="hidden">
            <a:xfrm>
              <a:off x="2" y="1601"/>
              <a:ext cx="5752" cy="1864"/>
            </a:xfrm>
            <a:custGeom>
              <a:avLst/>
              <a:gdLst/>
              <a:ahLst/>
              <a:cxnLst>
                <a:cxn ang="0">
                  <a:pos x="0" y="371"/>
                </a:cxn>
                <a:cxn ang="0">
                  <a:pos x="5740" y="1864"/>
                </a:cxn>
                <a:cxn ang="0">
                  <a:pos x="5740" y="1834"/>
                </a:cxn>
                <a:cxn ang="0">
                  <a:pos x="0" y="0"/>
                </a:cxn>
                <a:cxn ang="0">
                  <a:pos x="0" y="371"/>
                </a:cxn>
                <a:cxn ang="0">
                  <a:pos x="0" y="371"/>
                </a:cxn>
              </a:cxnLst>
              <a:rect l="0" t="0" r="r" b="b"/>
              <a:pathLst>
                <a:path w="5740" h="1864">
                  <a:moveTo>
                    <a:pt x="0" y="371"/>
                  </a:moveTo>
                  <a:lnTo>
                    <a:pt x="5740" y="1864"/>
                  </a:lnTo>
                  <a:lnTo>
                    <a:pt x="5740" y="1834"/>
                  </a:lnTo>
                  <a:lnTo>
                    <a:pt x="0" y="0"/>
                  </a:lnTo>
                  <a:lnTo>
                    <a:pt x="0" y="371"/>
                  </a:lnTo>
                  <a:lnTo>
                    <a:pt x="0" y="371"/>
                  </a:lnTo>
                  <a:close/>
                </a:path>
              </a:pathLst>
            </a:custGeom>
            <a:gradFill rotWithShape="0">
              <a:gsLst>
                <a:gs pos="0">
                  <a:schemeClr val="bg1">
                    <a:gamma/>
                    <a:shade val="63529"/>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9" name="Freeform 30"/>
            <p:cNvSpPr/>
            <p:nvPr/>
          </p:nvSpPr>
          <p:spPr>
            <a:xfrm>
              <a:off x="5754" y="3483"/>
              <a:ext cx="6" cy="6"/>
            </a:xfrm>
            <a:custGeom>
              <a:avLst/>
              <a:gdLst/>
              <a:ahLst/>
              <a:cxnLst>
                <a:cxn ang="0">
                  <a:pos x="6" y="6"/>
                </a:cxn>
                <a:cxn ang="0">
                  <a:pos x="0" y="0"/>
                </a:cxn>
                <a:cxn ang="0">
                  <a:pos x="0" y="6"/>
                </a:cxn>
                <a:cxn ang="0">
                  <a:pos x="6" y="6"/>
                </a:cxn>
                <a:cxn ang="0">
                  <a:pos x="6" y="6"/>
                </a:cxn>
              </a:cxnLst>
              <a:pathLst>
                <a:path w="6" h="6">
                  <a:moveTo>
                    <a:pt x="6" y="6"/>
                  </a:moveTo>
                  <a:lnTo>
                    <a:pt x="0" y="0"/>
                  </a:lnTo>
                  <a:lnTo>
                    <a:pt x="0" y="6"/>
                  </a:lnTo>
                  <a:lnTo>
                    <a:pt x="6" y="6"/>
                  </a:lnTo>
                  <a:close/>
                </a:path>
              </a:pathLst>
            </a:custGeom>
            <a:solidFill>
              <a:srgbClr val="18FF00">
                <a:alpha val="100000"/>
              </a:srgbClr>
            </a:solidFill>
            <a:ln w="9525">
              <a:noFill/>
            </a:ln>
          </p:spPr>
          <p:txBody>
            <a:bodyPr/>
            <a:p>
              <a:endParaRPr lang="zh-CN" altLang="en-US"/>
            </a:p>
          </p:txBody>
        </p:sp>
        <p:sp>
          <p:nvSpPr>
            <p:cNvPr id="32799" name="Freeform 31"/>
            <p:cNvSpPr/>
            <p:nvPr/>
          </p:nvSpPr>
          <p:spPr bwMode="hidden">
            <a:xfrm>
              <a:off x="2" y="2152"/>
              <a:ext cx="5752" cy="1337"/>
            </a:xfrm>
            <a:custGeom>
              <a:avLst/>
              <a:gdLst/>
              <a:ahLst/>
              <a:cxnLst>
                <a:cxn ang="0">
                  <a:pos x="0" y="366"/>
                </a:cxn>
                <a:cxn ang="0">
                  <a:pos x="5740" y="1337"/>
                </a:cxn>
                <a:cxn ang="0">
                  <a:pos x="5740" y="1331"/>
                </a:cxn>
                <a:cxn ang="0">
                  <a:pos x="0" y="0"/>
                </a:cxn>
                <a:cxn ang="0">
                  <a:pos x="0" y="366"/>
                </a:cxn>
                <a:cxn ang="0">
                  <a:pos x="0" y="366"/>
                </a:cxn>
              </a:cxnLst>
              <a:rect l="0" t="0" r="r" b="b"/>
              <a:pathLst>
                <a:path w="5740" h="1337">
                  <a:moveTo>
                    <a:pt x="0" y="366"/>
                  </a:moveTo>
                  <a:lnTo>
                    <a:pt x="5740" y="1337"/>
                  </a:lnTo>
                  <a:lnTo>
                    <a:pt x="5740" y="1331"/>
                  </a:lnTo>
                  <a:lnTo>
                    <a:pt x="0" y="0"/>
                  </a:lnTo>
                  <a:lnTo>
                    <a:pt x="0" y="366"/>
                  </a:lnTo>
                  <a:lnTo>
                    <a:pt x="0" y="366"/>
                  </a:lnTo>
                  <a:close/>
                </a:path>
              </a:pathLst>
            </a:custGeom>
            <a:gradFill rotWithShape="0">
              <a:gsLst>
                <a:gs pos="0">
                  <a:schemeClr val="bg1">
                    <a:gamma/>
                    <a:shade val="6078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0" name="Freeform 32"/>
            <p:cNvSpPr/>
            <p:nvPr/>
          </p:nvSpPr>
          <p:spPr bwMode="hidden">
            <a:xfrm>
              <a:off x="2" y="3177"/>
              <a:ext cx="5752" cy="414"/>
            </a:xfrm>
            <a:custGeom>
              <a:avLst/>
              <a:gdLst/>
              <a:ahLst/>
              <a:cxnLst>
                <a:cxn ang="0">
                  <a:pos x="0" y="48"/>
                </a:cxn>
                <a:cxn ang="0">
                  <a:pos x="5740" y="414"/>
                </a:cxn>
                <a:cxn ang="0">
                  <a:pos x="5740" y="402"/>
                </a:cxn>
                <a:cxn ang="0">
                  <a:pos x="0" y="0"/>
                </a:cxn>
                <a:cxn ang="0">
                  <a:pos x="0" y="48"/>
                </a:cxn>
                <a:cxn ang="0">
                  <a:pos x="0" y="48"/>
                </a:cxn>
              </a:cxnLst>
              <a:rect l="0" t="0" r="r" b="b"/>
              <a:pathLst>
                <a:path w="5740" h="414">
                  <a:moveTo>
                    <a:pt x="0" y="48"/>
                  </a:moveTo>
                  <a:lnTo>
                    <a:pt x="5740" y="414"/>
                  </a:lnTo>
                  <a:lnTo>
                    <a:pt x="5740" y="402"/>
                  </a:lnTo>
                  <a:lnTo>
                    <a:pt x="0" y="0"/>
                  </a:lnTo>
                  <a:lnTo>
                    <a:pt x="0" y="48"/>
                  </a:lnTo>
                  <a:lnTo>
                    <a:pt x="0" y="48"/>
                  </a:lnTo>
                  <a:close/>
                </a:path>
              </a:pathLst>
            </a:custGeom>
            <a:gradFill rotWithShape="0">
              <a:gsLst>
                <a:gs pos="0">
                  <a:schemeClr val="bg1">
                    <a:gamma/>
                    <a:shade val="84706"/>
                    <a:invGamma/>
                  </a:schemeClr>
                </a:gs>
                <a:gs pos="100000">
                  <a:schemeClr val="bg1"/>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1" name="Freeform 33"/>
            <p:cNvSpPr/>
            <p:nvPr/>
          </p:nvSpPr>
          <p:spPr bwMode="hidden">
            <a:xfrm>
              <a:off x="1297" y="0"/>
              <a:ext cx="4457" cy="3177"/>
            </a:xfrm>
            <a:custGeom>
              <a:avLst/>
              <a:gdLst/>
              <a:ahLst/>
              <a:cxnLst>
                <a:cxn ang="0">
                  <a:pos x="0" y="0"/>
                </a:cxn>
                <a:cxn ang="0">
                  <a:pos x="4448" y="3177"/>
                </a:cxn>
                <a:cxn ang="0">
                  <a:pos x="4448" y="3153"/>
                </a:cxn>
                <a:cxn ang="0">
                  <a:pos x="125" y="0"/>
                </a:cxn>
                <a:cxn ang="0">
                  <a:pos x="0" y="0"/>
                </a:cxn>
                <a:cxn ang="0">
                  <a:pos x="0" y="0"/>
                </a:cxn>
              </a:cxnLst>
              <a:rect l="0" t="0" r="r" b="b"/>
              <a:pathLst>
                <a:path w="4448" h="3177">
                  <a:moveTo>
                    <a:pt x="0" y="0"/>
                  </a:moveTo>
                  <a:lnTo>
                    <a:pt x="4448" y="3177"/>
                  </a:lnTo>
                  <a:lnTo>
                    <a:pt x="4448" y="3153"/>
                  </a:lnTo>
                  <a:lnTo>
                    <a:pt x="125" y="0"/>
                  </a:lnTo>
                  <a:lnTo>
                    <a:pt x="0" y="0"/>
                  </a:lnTo>
                  <a:lnTo>
                    <a:pt x="0" y="0"/>
                  </a:lnTo>
                  <a:close/>
                </a:path>
              </a:pathLst>
            </a:custGeom>
            <a:gradFill rotWithShape="0">
              <a:gsLst>
                <a:gs pos="0">
                  <a:schemeClr val="bg1">
                    <a:gamma/>
                    <a:shade val="48627"/>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2" name="Freeform 34"/>
            <p:cNvSpPr/>
            <p:nvPr/>
          </p:nvSpPr>
          <p:spPr bwMode="hidden">
            <a:xfrm>
              <a:off x="3321" y="0"/>
              <a:ext cx="2433" cy="2614"/>
            </a:xfrm>
            <a:custGeom>
              <a:avLst/>
              <a:gdLst/>
              <a:ahLst/>
              <a:cxnLst>
                <a:cxn ang="0">
                  <a:pos x="0" y="0"/>
                </a:cxn>
                <a:cxn ang="0">
                  <a:pos x="2428" y="2614"/>
                </a:cxn>
                <a:cxn ang="0">
                  <a:pos x="2428" y="2608"/>
                </a:cxn>
                <a:cxn ang="0">
                  <a:pos x="66" y="0"/>
                </a:cxn>
                <a:cxn ang="0">
                  <a:pos x="0" y="0"/>
                </a:cxn>
                <a:cxn ang="0">
                  <a:pos x="0" y="0"/>
                </a:cxn>
              </a:cxnLst>
              <a:rect l="0" t="0" r="r" b="b"/>
              <a:pathLst>
                <a:path w="2428" h="2614">
                  <a:moveTo>
                    <a:pt x="0" y="0"/>
                  </a:moveTo>
                  <a:lnTo>
                    <a:pt x="2428" y="2614"/>
                  </a:lnTo>
                  <a:lnTo>
                    <a:pt x="2428" y="2608"/>
                  </a:lnTo>
                  <a:lnTo>
                    <a:pt x="66" y="0"/>
                  </a:lnTo>
                  <a:lnTo>
                    <a:pt x="0" y="0"/>
                  </a:lnTo>
                  <a:lnTo>
                    <a:pt x="0" y="0"/>
                  </a:lnTo>
                  <a:close/>
                </a:path>
              </a:pathLst>
            </a:custGeom>
            <a:gradFill rotWithShape="0">
              <a:gsLst>
                <a:gs pos="0">
                  <a:schemeClr val="bg1">
                    <a:gamma/>
                    <a:shade val="84706"/>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3" name="Freeform 35"/>
            <p:cNvSpPr/>
            <p:nvPr/>
          </p:nvSpPr>
          <p:spPr bwMode="hidden">
            <a:xfrm>
              <a:off x="3950" y="0"/>
              <a:ext cx="1804" cy="2464"/>
            </a:xfrm>
            <a:custGeom>
              <a:avLst/>
              <a:gdLst/>
              <a:ahLst/>
              <a:cxnLst>
                <a:cxn ang="0">
                  <a:pos x="485" y="0"/>
                </a:cxn>
                <a:cxn ang="0">
                  <a:pos x="0" y="0"/>
                </a:cxn>
                <a:cxn ang="0">
                  <a:pos x="1800" y="2464"/>
                </a:cxn>
                <a:cxn ang="0">
                  <a:pos x="1800" y="2248"/>
                </a:cxn>
                <a:cxn ang="0">
                  <a:pos x="1794" y="2248"/>
                </a:cxn>
                <a:cxn ang="0">
                  <a:pos x="485" y="0"/>
                </a:cxn>
                <a:cxn ang="0">
                  <a:pos x="485" y="0"/>
                </a:cxn>
              </a:cxnLst>
              <a:rect l="0" t="0" r="r" b="b"/>
              <a:pathLst>
                <a:path w="1800" h="2464">
                  <a:moveTo>
                    <a:pt x="485" y="0"/>
                  </a:moveTo>
                  <a:lnTo>
                    <a:pt x="0" y="0"/>
                  </a:lnTo>
                  <a:lnTo>
                    <a:pt x="1800" y="2464"/>
                  </a:lnTo>
                  <a:lnTo>
                    <a:pt x="1800" y="2248"/>
                  </a:lnTo>
                  <a:lnTo>
                    <a:pt x="1794" y="2248"/>
                  </a:lnTo>
                  <a:lnTo>
                    <a:pt x="485" y="0"/>
                  </a:lnTo>
                  <a:lnTo>
                    <a:pt x="485"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4" name="Freeform 36"/>
            <p:cNvSpPr/>
            <p:nvPr/>
          </p:nvSpPr>
          <p:spPr bwMode="hidden">
            <a:xfrm>
              <a:off x="4519" y="0"/>
              <a:ext cx="1235" cy="2074"/>
            </a:xfrm>
            <a:custGeom>
              <a:avLst/>
              <a:gdLst/>
              <a:ahLst/>
              <a:cxnLst>
                <a:cxn ang="0">
                  <a:pos x="0" y="0"/>
                </a:cxn>
                <a:cxn ang="0">
                  <a:pos x="1232" y="2074"/>
                </a:cxn>
                <a:cxn ang="0">
                  <a:pos x="1232" y="2038"/>
                </a:cxn>
                <a:cxn ang="0">
                  <a:pos x="42" y="0"/>
                </a:cxn>
                <a:cxn ang="0">
                  <a:pos x="0" y="0"/>
                </a:cxn>
                <a:cxn ang="0">
                  <a:pos x="0" y="0"/>
                </a:cxn>
              </a:cxnLst>
              <a:rect l="0" t="0" r="r" b="b"/>
              <a:pathLst>
                <a:path w="1232" h="2074">
                  <a:moveTo>
                    <a:pt x="0" y="0"/>
                  </a:moveTo>
                  <a:lnTo>
                    <a:pt x="1232" y="2074"/>
                  </a:lnTo>
                  <a:lnTo>
                    <a:pt x="1232" y="2038"/>
                  </a:lnTo>
                  <a:lnTo>
                    <a:pt x="42" y="0"/>
                  </a:lnTo>
                  <a:lnTo>
                    <a:pt x="0" y="0"/>
                  </a:lnTo>
                  <a:lnTo>
                    <a:pt x="0" y="0"/>
                  </a:lnTo>
                  <a:close/>
                </a:path>
              </a:pathLst>
            </a:custGeom>
            <a:gradFill rotWithShape="0">
              <a:gsLst>
                <a:gs pos="0">
                  <a:schemeClr val="bg1">
                    <a:gamma/>
                    <a:shade val="57647"/>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5" name="Freeform 37"/>
            <p:cNvSpPr/>
            <p:nvPr/>
          </p:nvSpPr>
          <p:spPr bwMode="hidden">
            <a:xfrm>
              <a:off x="4694" y="0"/>
              <a:ext cx="1060" cy="1936"/>
            </a:xfrm>
            <a:custGeom>
              <a:avLst/>
              <a:gdLst/>
              <a:ahLst/>
              <a:cxnLst>
                <a:cxn ang="0">
                  <a:pos x="0" y="0"/>
                </a:cxn>
                <a:cxn ang="0">
                  <a:pos x="1058" y="1936"/>
                </a:cxn>
                <a:cxn ang="0">
                  <a:pos x="1058" y="1930"/>
                </a:cxn>
                <a:cxn ang="0">
                  <a:pos x="54" y="0"/>
                </a:cxn>
                <a:cxn ang="0">
                  <a:pos x="0" y="0"/>
                </a:cxn>
                <a:cxn ang="0">
                  <a:pos x="0" y="0"/>
                </a:cxn>
              </a:cxnLst>
              <a:rect l="0" t="0" r="r" b="b"/>
              <a:pathLst>
                <a:path w="1058" h="1936">
                  <a:moveTo>
                    <a:pt x="0" y="0"/>
                  </a:moveTo>
                  <a:lnTo>
                    <a:pt x="1058" y="1936"/>
                  </a:lnTo>
                  <a:lnTo>
                    <a:pt x="1058" y="1930"/>
                  </a:lnTo>
                  <a:lnTo>
                    <a:pt x="54" y="0"/>
                  </a:lnTo>
                  <a:lnTo>
                    <a:pt x="0" y="0"/>
                  </a:lnTo>
                  <a:lnTo>
                    <a:pt x="0" y="0"/>
                  </a:lnTo>
                  <a:close/>
                </a:path>
              </a:pathLst>
            </a:custGeom>
            <a:gradFill rotWithShape="0">
              <a:gsLst>
                <a:gs pos="0">
                  <a:schemeClr val="bg1">
                    <a:gamma/>
                    <a:shade val="72549"/>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6" name="Freeform 38"/>
            <p:cNvSpPr/>
            <p:nvPr/>
          </p:nvSpPr>
          <p:spPr bwMode="hidden">
            <a:xfrm>
              <a:off x="4981" y="0"/>
              <a:ext cx="773" cy="1487"/>
            </a:xfrm>
            <a:custGeom>
              <a:avLst/>
              <a:gdLst/>
              <a:ahLst/>
              <a:cxnLst>
                <a:cxn ang="0">
                  <a:pos x="771" y="1433"/>
                </a:cxn>
                <a:cxn ang="0">
                  <a:pos x="42" y="0"/>
                </a:cxn>
                <a:cxn ang="0">
                  <a:pos x="0" y="0"/>
                </a:cxn>
                <a:cxn ang="0">
                  <a:pos x="771" y="1487"/>
                </a:cxn>
                <a:cxn ang="0">
                  <a:pos x="771" y="1433"/>
                </a:cxn>
                <a:cxn ang="0">
                  <a:pos x="771" y="1433"/>
                </a:cxn>
              </a:cxnLst>
              <a:rect l="0" t="0" r="r" b="b"/>
              <a:pathLst>
                <a:path w="771" h="1487">
                  <a:moveTo>
                    <a:pt x="771" y="1433"/>
                  </a:moveTo>
                  <a:lnTo>
                    <a:pt x="42" y="0"/>
                  </a:lnTo>
                  <a:lnTo>
                    <a:pt x="0" y="0"/>
                  </a:lnTo>
                  <a:lnTo>
                    <a:pt x="771" y="1487"/>
                  </a:lnTo>
                  <a:lnTo>
                    <a:pt x="771" y="1433"/>
                  </a:lnTo>
                  <a:lnTo>
                    <a:pt x="771" y="1433"/>
                  </a:lnTo>
                  <a:close/>
                </a:path>
              </a:pathLst>
            </a:custGeom>
            <a:gradFill rotWithShape="0">
              <a:gsLst>
                <a:gs pos="0">
                  <a:schemeClr val="bg1">
                    <a:gamma/>
                    <a:shade val="78824"/>
                    <a:invGamma/>
                  </a:schemeClr>
                </a:gs>
                <a:gs pos="100000">
                  <a:schemeClr val="bg1"/>
                </a:gs>
              </a:gsLst>
              <a:lin ang="27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1068" name="Group 39"/>
            <p:cNvGrpSpPr/>
            <p:nvPr userDrawn="1"/>
          </p:nvGrpSpPr>
          <p:grpSpPr>
            <a:xfrm>
              <a:off x="0" y="1632"/>
              <a:ext cx="5758" cy="1858"/>
              <a:chOff x="0" y="1632"/>
              <a:chExt cx="5758" cy="1858"/>
            </a:xfrm>
          </p:grpSpPr>
          <p:sp>
            <p:nvSpPr>
              <p:cNvPr id="32808" name="Freeform 40"/>
              <p:cNvSpPr/>
              <p:nvPr/>
            </p:nvSpPr>
            <p:spPr bwMode="hidden">
              <a:xfrm>
                <a:off x="0" y="1632"/>
                <a:ext cx="3670" cy="1313"/>
              </a:xfrm>
              <a:custGeom>
                <a:avLst/>
                <a:gdLst/>
                <a:ahLst/>
                <a:cxnLst>
                  <a:cxn ang="0">
                    <a:pos x="0" y="0"/>
                  </a:cxn>
                  <a:cxn ang="0">
                    <a:pos x="0" y="366"/>
                  </a:cxn>
                  <a:cxn ang="0">
                    <a:pos x="3635" y="1313"/>
                  </a:cxn>
                  <a:cxn ang="0">
                    <a:pos x="3647" y="1235"/>
                  </a:cxn>
                  <a:cxn ang="0">
                    <a:pos x="3659" y="1163"/>
                  </a:cxn>
                  <a:cxn ang="0">
                    <a:pos x="0" y="0"/>
                  </a:cxn>
                  <a:cxn ang="0">
                    <a:pos x="0" y="0"/>
                  </a:cxn>
                </a:cxnLst>
                <a:rect l="0" t="0" r="r" b="b"/>
                <a:pathLst>
                  <a:path w="3659" h="1313">
                    <a:moveTo>
                      <a:pt x="0" y="0"/>
                    </a:moveTo>
                    <a:lnTo>
                      <a:pt x="0" y="366"/>
                    </a:lnTo>
                    <a:lnTo>
                      <a:pt x="3635" y="1313"/>
                    </a:lnTo>
                    <a:lnTo>
                      <a:pt x="3647" y="1235"/>
                    </a:lnTo>
                    <a:lnTo>
                      <a:pt x="3659" y="1163"/>
                    </a:lnTo>
                    <a:lnTo>
                      <a:pt x="0" y="0"/>
                    </a:lnTo>
                    <a:lnTo>
                      <a:pt x="0" y="0"/>
                    </a:lnTo>
                    <a:close/>
                  </a:path>
                </a:pathLst>
              </a:custGeom>
              <a:gradFill rotWithShape="0">
                <a:gsLst>
                  <a:gs pos="0">
                    <a:schemeClr val="bg1">
                      <a:gamma/>
                      <a:shade val="72549"/>
                      <a:invGamma/>
                    </a:schemeClr>
                  </a:gs>
                  <a:gs pos="100000">
                    <a:schemeClr val="bg1"/>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2809" name="Freeform 41"/>
              <p:cNvSpPr/>
              <p:nvPr/>
            </p:nvSpPr>
            <p:spPr bwMode="hidden">
              <a:xfrm>
                <a:off x="3646" y="2795"/>
                <a:ext cx="2112" cy="695"/>
              </a:xfrm>
              <a:custGeom>
                <a:avLst/>
                <a:gdLst/>
                <a:ahLst/>
                <a:cxnLst>
                  <a:cxn ang="0">
                    <a:pos x="2105" y="665"/>
                  </a:cxn>
                  <a:cxn ang="0">
                    <a:pos x="24" y="0"/>
                  </a:cxn>
                  <a:cxn ang="0">
                    <a:pos x="12" y="72"/>
                  </a:cxn>
                  <a:cxn ang="0">
                    <a:pos x="0" y="150"/>
                  </a:cxn>
                  <a:cxn ang="0">
                    <a:pos x="2105" y="695"/>
                  </a:cxn>
                  <a:cxn ang="0">
                    <a:pos x="2105" y="665"/>
                  </a:cxn>
                  <a:cxn ang="0">
                    <a:pos x="2105" y="665"/>
                  </a:cxn>
                </a:cxnLst>
                <a:rect l="0" t="0" r="r" b="b"/>
                <a:pathLst>
                  <a:path w="2105" h="695">
                    <a:moveTo>
                      <a:pt x="2105" y="665"/>
                    </a:moveTo>
                    <a:lnTo>
                      <a:pt x="24" y="0"/>
                    </a:lnTo>
                    <a:lnTo>
                      <a:pt x="12" y="72"/>
                    </a:lnTo>
                    <a:lnTo>
                      <a:pt x="0" y="150"/>
                    </a:lnTo>
                    <a:lnTo>
                      <a:pt x="2105" y="695"/>
                    </a:lnTo>
                    <a:lnTo>
                      <a:pt x="2105" y="665"/>
                    </a:lnTo>
                    <a:lnTo>
                      <a:pt x="2105" y="665"/>
                    </a:lnTo>
                    <a:close/>
                  </a:path>
                </a:pathLst>
              </a:custGeom>
              <a:gradFill rotWithShape="0">
                <a:gsLst>
                  <a:gs pos="0">
                    <a:schemeClr val="bg1"/>
                  </a:gs>
                  <a:gs pos="100000">
                    <a:schemeClr val="bg1">
                      <a:gamma/>
                      <a:tint val="90980"/>
                      <a:invGamma/>
                    </a:schemeClr>
                  </a:gs>
                </a:gsLst>
                <a:lin ang="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sp>
        <p:nvSpPr>
          <p:cNvPr id="32810" name="Rectangle 42"/>
          <p:cNvSpPr>
            <a:spLocks noGrp="1" noChangeArrowheads="1"/>
          </p:cNvSpPr>
          <p:nvPr>
            <p:ph type="title"/>
          </p:nvPr>
        </p:nvSpPr>
        <p:spPr bwMode="auto">
          <a:xfrm>
            <a:off x="457200" y="277813"/>
            <a:ext cx="8229600" cy="1143000"/>
          </a:xfrm>
          <a:prstGeom prst="rect">
            <a:avLst/>
          </a:prstGeom>
          <a:noFill/>
          <a:ln w="9525">
            <a:noFill/>
            <a:miter lim="800000"/>
          </a:ln>
          <a:effec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32811" name="Rectangle 43"/>
          <p:cNvSpPr>
            <a:spLocks noGrp="1" noChangeArrowheads="1"/>
          </p:cNvSpPr>
          <p:nvPr>
            <p:ph type="body" idx="1"/>
          </p:nvPr>
        </p:nvSpPr>
        <p:spPr bwMode="auto">
          <a:xfrm>
            <a:off x="457200" y="1600200"/>
            <a:ext cx="8229600" cy="4530725"/>
          </a:xfrm>
          <a:prstGeom prst="rect">
            <a:avLst/>
          </a:prstGeom>
          <a:noFill/>
          <a:ln w="9525">
            <a:noFill/>
            <a:miter lim="800000"/>
          </a:ln>
          <a:effec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32812" name="Rectangle 44"/>
          <p:cNvSpPr>
            <a:spLocks noGrp="1" noChangeArrowheads="1"/>
          </p:cNvSpPr>
          <p:nvPr>
            <p:ph type="dt" sz="half" idx="2"/>
          </p:nvPr>
        </p:nvSpPr>
        <p:spPr bwMode="auto">
          <a:xfrm>
            <a:off x="457200" y="6243638"/>
            <a:ext cx="21336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effectLst>
                  <a:outerShdw blurRad="38100" dist="38100" dir="2700000" algn="tl">
                    <a:srgbClr val="000000"/>
                  </a:outerShdw>
                </a:effectLst>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32813" name="Rectangle 4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defRPr sz="1200">
                <a:effectLst>
                  <a:outerShdw blurRad="38100" dist="38100" dir="2700000" algn="tl">
                    <a:srgbClr val="000000"/>
                  </a:outerShdw>
                </a:effectLst>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32814" name="Rectangle 46"/>
          <p:cNvSpPr>
            <a:spLocks noGrp="1" noChangeArrowheads="1"/>
          </p:cNvSpPr>
          <p:nvPr>
            <p:ph type="sldNum" sz="quarter" idx="4"/>
          </p:nvPr>
        </p:nvSpPr>
        <p:spPr bwMode="auto">
          <a:xfrm>
            <a:off x="6553200" y="6243638"/>
            <a:ext cx="21336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effectLst>
                  <a:outerShdw blurRad="38100" dist="38100" dir="2700000" algn="tl">
                    <a:srgbClr val="000000"/>
                  </a:outerShdw>
                </a:effectLst>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965C32A-40C3-4A6A-B567-B2C6D7FA3309}" type="slidenum">
              <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 bg1="dk2" tx1="lt1" bg2="dk1"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sldNum="0" hdr="0" ftr="0" dt="0"/>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2"/>
        </a:buBlip>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13"/>
        </a:buBlip>
        <a:defRPr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14"/>
        </a:buBlip>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folHlink"/>
        </a:buClr>
        <a:buSzPct val="90000"/>
        <a:buFont typeface="Wingdings" panose="05000000000000000000" pitchFamily="2" charset="2"/>
        <a:buBlip>
          <a:blip r:embed="rId14"/>
        </a:buBlip>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folHlink"/>
        </a:buClr>
        <a:buSzPct val="90000"/>
        <a:buFont typeface="Wingdings" panose="05000000000000000000" pitchFamily="2" charset="2"/>
        <a:buBlip>
          <a:blip r:embed="rId14"/>
        </a:buBlip>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folHlink"/>
        </a:buClr>
        <a:buSzPct val="90000"/>
        <a:buFont typeface="Wingdings" panose="05000000000000000000" pitchFamily="2" charset="2"/>
        <a:buBlip>
          <a:blip r:embed="rId14"/>
        </a:buBlip>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folHlink"/>
        </a:buClr>
        <a:buSzPct val="90000"/>
        <a:buFont typeface="Wingdings" panose="05000000000000000000" pitchFamily="2" charset="2"/>
        <a:buBlip>
          <a:blip r:embed="rId14"/>
        </a:buBlip>
        <a:defRPr sz="2000">
          <a:solidFill>
            <a:schemeClr val="tx1"/>
          </a:solidFill>
          <a:effectLst>
            <a:outerShdw blurRad="38100" dist="38100" dir="2700000" algn="tl">
              <a:srgbClr val="00000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7.xml"/><Relationship Id="rId4" Type="http://schemas.openxmlformats.org/officeDocument/2006/relationships/image" Target="../media/image12.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40.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40.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hyperlink" Target="http://www.comap.com/undergraduate/contests/mcm/instructions.php" TargetMode="Externa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www.comap.com/undergraduate/contests/mcm/instructions.php"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84.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95.xml"/><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106.xml"/><Relationship Id="rId4" Type="http://schemas.openxmlformats.org/officeDocument/2006/relationships/image" Target="../media/image1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62.xml"/><Relationship Id="rId4" Type="http://schemas.openxmlformats.org/officeDocument/2006/relationships/image" Target="../media/image15.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6.jpe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7.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8.jpe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9.jpe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0.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1.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2.jpe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73.xml"/><Relationship Id="rId4" Type="http://schemas.openxmlformats.org/officeDocument/2006/relationships/image" Target="../media/image23.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3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4.jpe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5.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51.xml"/><Relationship Id="rId4" Type="http://schemas.openxmlformats.org/officeDocument/2006/relationships/image" Target="../media/image26.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4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7.jpe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4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8.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jpeg"/><Relationship Id="rId1" Type="http://schemas.openxmlformats.org/officeDocument/2006/relationships/image" Target="../media/image29.jpe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jpeg"/></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5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2.jpe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emf"/></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emf"/></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emf"/></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6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6.png"/><Relationship Id="rId1" Type="http://schemas.openxmlformats.org/officeDocument/2006/relationships/hyperlink" Target="http://lib.cqu.edu.cn/" TargetMode="External"/></Relationships>
</file>

<file path=ppt/slides/_rels/slide6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6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6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6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7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hyperlink" Target="Take%20a%20Bath.pdf" TargetMode="Externa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7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hyperlink" Target="http://www.madio.net/forum-108-1.html" TargetMode="Externa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7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77.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hyperlink" Target="http://www.mathor.com/thread-9551-1-1.html" TargetMode="External"/><Relationship Id="rId6" Type="http://schemas.openxmlformats.org/officeDocument/2006/relationships/hyperlink" Target="http://www.mathor.com/thread-9597-1-1.html" TargetMode="External"/><Relationship Id="rId5" Type="http://schemas.openxmlformats.org/officeDocument/2006/relationships/hyperlink" Target="http://www.mathor.com/thread-10029-1-1.html" TargetMode="External"/><Relationship Id="rId4" Type="http://schemas.openxmlformats.org/officeDocument/2006/relationships/hyperlink" Target="http://www.mathor.com/thread-10999-1-1.html" TargetMode="Externa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7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79.xml.rels><?xml version="1.0" encoding="UTF-8" standalone="yes"?>
<Relationships xmlns="http://schemas.openxmlformats.org/package/2006/relationships"><Relationship Id="rId9" Type="http://schemas.openxmlformats.org/officeDocument/2006/relationships/hyperlink" Target="http://www.stat-usa.gov/" TargetMode="External"/><Relationship Id="rId8" Type="http://schemas.openxmlformats.org/officeDocument/2006/relationships/hyperlink" Target="http://www.ncdc.noaa.gov/" TargetMode="External"/><Relationship Id="rId7" Type="http://schemas.openxmlformats.org/officeDocument/2006/relationships/hyperlink" Target="http://www.usda.gov/nass/" TargetMode="External"/><Relationship Id="rId6" Type="http://schemas.openxmlformats.org/officeDocument/2006/relationships/hyperlink" Target="http://stats.bls.gov/" TargetMode="External"/><Relationship Id="rId5" Type="http://schemas.openxmlformats.org/officeDocument/2006/relationships/hyperlink" Target="http://www.bts.gov/" TargetMode="External"/><Relationship Id="rId4" Type="http://schemas.openxmlformats.org/officeDocument/2006/relationships/hyperlink" Target="http://www.state.gov/" TargetMode="External"/><Relationship Id="rId3" Type="http://schemas.openxmlformats.org/officeDocument/2006/relationships/image" Target="../media/image3.png"/><Relationship Id="rId2" Type="http://schemas.openxmlformats.org/officeDocument/2006/relationships/image" Target="../media/image2.png"/><Relationship Id="rId12" Type="http://schemas.openxmlformats.org/officeDocument/2006/relationships/slideLayout" Target="../slideLayouts/slideLayout1.xml"/><Relationship Id="rId11" Type="http://schemas.openxmlformats.org/officeDocument/2006/relationships/hyperlink" Target="http://www.data360.org/index.aspx" TargetMode="External"/><Relationship Id="rId10" Type="http://schemas.openxmlformats.org/officeDocument/2006/relationships/hyperlink" Target="http://www.usgs.gov/" TargetMode="Externa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80.xml.rels><?xml version="1.0" encoding="UTF-8" standalone="yes"?>
<Relationships xmlns="http://schemas.openxmlformats.org/package/2006/relationships"><Relationship Id="rId9" Type="http://schemas.openxmlformats.org/officeDocument/2006/relationships/hyperlink" Target="http://www.bea.gov/" TargetMode="External"/><Relationship Id="rId8" Type="http://schemas.openxmlformats.org/officeDocument/2006/relationships/hyperlink" Target="http://www.epa.gov/" TargetMode="External"/><Relationship Id="rId7" Type="http://schemas.openxmlformats.org/officeDocument/2006/relationships/hyperlink" Target="http://fcc.gov/" TargetMode="External"/><Relationship Id="rId6" Type="http://schemas.openxmlformats.org/officeDocument/2006/relationships/hyperlink" Target="http://www.lbl.gov/" TargetMode="External"/><Relationship Id="rId5" Type="http://schemas.openxmlformats.org/officeDocument/2006/relationships/hyperlink" Target="http://www.eia.doe.gov/" TargetMode="External"/><Relationship Id="rId4" Type="http://schemas.openxmlformats.org/officeDocument/2006/relationships/hyperlink" Target="http://www.cia.gov/" TargetMode="External"/><Relationship Id="rId3" Type="http://schemas.openxmlformats.org/officeDocument/2006/relationships/image" Target="../media/image3.png"/><Relationship Id="rId2" Type="http://schemas.openxmlformats.org/officeDocument/2006/relationships/image" Target="../media/image2.png"/><Relationship Id="rId10" Type="http://schemas.openxmlformats.org/officeDocument/2006/relationships/slideLayout" Target="../slideLayouts/slideLayout1.xml"/><Relationship Id="rId1" Type="http://schemas.openxmlformats.org/officeDocument/2006/relationships/image" Target="../media/image1.png"/></Relationships>
</file>

<file path=ppt/slides/_rels/slide8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hyperlink" Target="http://www.bbc.com/" TargetMode="External"/><Relationship Id="rId5" Type="http://schemas.openxmlformats.org/officeDocument/2006/relationships/hyperlink" Target="http://www.cdc.gov/" TargetMode="External"/><Relationship Id="rId4" Type="http://schemas.openxmlformats.org/officeDocument/2006/relationships/hyperlink" Target="http://www.who.int/en/" TargetMode="Externa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8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image" Target="../media/image9.png"/><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jpe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notesSlide" Target="../notesSlides/notesSlide2.xml"/><Relationship Id="rId10" Type="http://schemas.openxmlformats.org/officeDocument/2006/relationships/slideLayout" Target="../slideLayouts/slideLayout7.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0">
              <a:srgbClr val="00007C"/>
            </a:gs>
            <a:gs pos="100000">
              <a:srgbClr val="0000BC"/>
            </a:gs>
          </a:gsLst>
          <a:lin ang="2700000" scaled="1"/>
          <a:tileRect/>
        </a:gradFill>
        <a:effectLst/>
      </p:bgPr>
    </p:bg>
    <p:spTree>
      <p:nvGrpSpPr>
        <p:cNvPr id="1" name=""/>
        <p:cNvGrpSpPr/>
        <p:nvPr/>
      </p:nvGrpSpPr>
      <p:grpSpPr/>
      <p:sp>
        <p:nvSpPr>
          <p:cNvPr id="5122" name="WordArt 5"/>
          <p:cNvSpPr>
            <a:spLocks noTextEdit="1"/>
          </p:cNvSpPr>
          <p:nvPr/>
        </p:nvSpPr>
        <p:spPr>
          <a:xfrm>
            <a:off x="1042988" y="901700"/>
            <a:ext cx="7258050" cy="1439863"/>
          </a:xfrm>
          <a:prstGeom prst="rect">
            <a:avLst/>
          </a:prstGeom>
        </p:spPr>
        <p:txBody>
          <a:bodyPr wrap="none" fromWordArt="1">
            <a:prstTxWarp prst="textPlain">
              <a:avLst>
                <a:gd name="adj" fmla="val 50000"/>
              </a:avLst>
            </a:prstTxWarp>
            <a:normAutofit/>
          </a:bodyPr>
          <a:p>
            <a:pPr algn="ctr"/>
            <a:r>
              <a:rPr lang="zh-CN" altLang="en-US" sz="5400">
                <a:ln w="12700" cap="flat" cmpd="sng">
                  <a:solidFill>
                    <a:srgbClr val="3333CC"/>
                  </a:solidFill>
                  <a:prstDash val="solid"/>
                  <a:headEnd type="none" w="med" len="med"/>
                  <a:tailEnd type="none" w="med" len="med"/>
                </a:ln>
                <a:solidFill>
                  <a:srgbClr val="B2B2B2">
                    <a:alpha val="50195"/>
                  </a:srgbClr>
                </a:solidFill>
                <a:effectLst>
                  <a:outerShdw dist="45791" dir="2021404" algn="ctr" rotWithShape="0">
                    <a:srgbClr val="9999FF"/>
                  </a:outerShdw>
                </a:effectLst>
                <a:latin typeface="宋体" panose="02010600030101010101" pitchFamily="2" charset="-122"/>
                <a:ea typeface="宋体" panose="02010600030101010101" pitchFamily="2" charset="-122"/>
              </a:rPr>
              <a:t>数学建模竞赛讲座</a:t>
            </a:r>
            <a:endParaRPr lang="zh-CN" altLang="en-US" sz="5400">
              <a:ln w="12700" cap="flat" cmpd="sng">
                <a:solidFill>
                  <a:srgbClr val="3333CC"/>
                </a:solidFill>
                <a:prstDash val="solid"/>
                <a:headEnd type="none" w="med" len="med"/>
                <a:tailEnd type="none" w="med" len="med"/>
              </a:ln>
              <a:solidFill>
                <a:srgbClr val="B2B2B2">
                  <a:alpha val="50195"/>
                </a:srgbClr>
              </a:solidFill>
              <a:effectLst>
                <a:outerShdw dist="45791" dir="2021404" algn="ctr" rotWithShape="0">
                  <a:srgbClr val="9999FF"/>
                </a:outerShdw>
              </a:effectLst>
              <a:latin typeface="宋体" panose="02010600030101010101" pitchFamily="2" charset="-122"/>
              <a:ea typeface="宋体" panose="02010600030101010101" pitchFamily="2" charset="-122"/>
            </a:endParaRPr>
          </a:p>
        </p:txBody>
      </p:sp>
      <p:sp>
        <p:nvSpPr>
          <p:cNvPr id="5123" name="Text Box 6"/>
          <p:cNvSpPr txBox="1"/>
          <p:nvPr/>
        </p:nvSpPr>
        <p:spPr>
          <a:xfrm>
            <a:off x="1403350" y="2805113"/>
            <a:ext cx="7416800" cy="34766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742950" lvl="0" indent="-742950" eaLnBrk="1" hangingPunct="1">
              <a:spcBef>
                <a:spcPct val="50000"/>
              </a:spcBef>
              <a:buClrTx/>
              <a:buSzTx/>
              <a:buFontTx/>
              <a:buAutoNum type="arabicPeriod"/>
            </a:pPr>
            <a:r>
              <a:rPr lang="en-US" altLang="zh-CN" sz="4000" dirty="0">
                <a:latin typeface="华文彩云" panose="02010800040101010101" pitchFamily="2" charset="-122"/>
                <a:ea typeface="华文彩云" panose="02010800040101010101" pitchFamily="2" charset="-122"/>
              </a:rPr>
              <a:t>2026</a:t>
            </a:r>
            <a:r>
              <a:rPr lang="zh-CN" altLang="en-US" sz="4000" dirty="0">
                <a:latin typeface="华文彩云" panose="02010800040101010101" pitchFamily="2" charset="-122"/>
                <a:ea typeface="华文彩云" panose="02010800040101010101" pitchFamily="2" charset="-122"/>
              </a:rPr>
              <a:t>美</a:t>
            </a:r>
            <a:r>
              <a:rPr lang="zh-CN" altLang="en-US" sz="4000" dirty="0">
                <a:latin typeface="华文彩云" panose="02010800040101010101" pitchFamily="2" charset="-122"/>
                <a:ea typeface="华文彩云" panose="02010800040101010101" pitchFamily="2" charset="-122"/>
              </a:rPr>
              <a:t>赛相关信息</a:t>
            </a:r>
            <a:endParaRPr lang="en-US" altLang="zh-CN" sz="4000" dirty="0">
              <a:latin typeface="华文彩云" panose="02010800040101010101" pitchFamily="2" charset="-122"/>
              <a:ea typeface="华文彩云" panose="02010800040101010101" pitchFamily="2" charset="-122"/>
            </a:endParaRPr>
          </a:p>
          <a:p>
            <a:pPr marL="742950" lvl="0" indent="-742950" eaLnBrk="1" hangingPunct="1">
              <a:spcBef>
                <a:spcPct val="50000"/>
              </a:spcBef>
              <a:buClrTx/>
              <a:buSzTx/>
              <a:buFontTx/>
              <a:buAutoNum type="arabicPeriod"/>
            </a:pPr>
            <a:r>
              <a:rPr lang="zh-CN" altLang="en-US" sz="4000" dirty="0">
                <a:latin typeface="华文彩云" panose="02010800040101010101" pitchFamily="2" charset="-122"/>
                <a:ea typeface="华文彩云" panose="02010800040101010101" pitchFamily="2" charset="-122"/>
              </a:rPr>
              <a:t>赛前准备</a:t>
            </a:r>
            <a:endParaRPr lang="en-US" altLang="zh-CN" sz="4000" dirty="0">
              <a:latin typeface="华文彩云" panose="02010800040101010101" pitchFamily="2" charset="-122"/>
              <a:ea typeface="华文彩云" panose="02010800040101010101" pitchFamily="2" charset="-122"/>
            </a:endParaRPr>
          </a:p>
          <a:p>
            <a:pPr marL="742950" lvl="0" indent="-742950" eaLnBrk="1" hangingPunct="1">
              <a:spcBef>
                <a:spcPct val="50000"/>
              </a:spcBef>
              <a:buClrTx/>
              <a:buSzTx/>
              <a:buFontTx/>
              <a:buAutoNum type="arabicPeriod"/>
            </a:pPr>
            <a:r>
              <a:rPr lang="zh-CN" altLang="en-US" sz="4000" dirty="0">
                <a:latin typeface="华文彩云" panose="02010800040101010101" pitchFamily="2" charset="-122"/>
                <a:ea typeface="华文彩云" panose="02010800040101010101" pitchFamily="2" charset="-122"/>
              </a:rPr>
              <a:t>美赛论文剖析</a:t>
            </a:r>
            <a:endParaRPr lang="en-US" altLang="zh-CN" sz="4000" dirty="0">
              <a:latin typeface="华文彩云" panose="02010800040101010101" pitchFamily="2" charset="-122"/>
              <a:ea typeface="华文彩云" panose="02010800040101010101" pitchFamily="2" charset="-122"/>
            </a:endParaRPr>
          </a:p>
          <a:p>
            <a:pPr marL="742950" lvl="0" indent="-742950" eaLnBrk="1" hangingPunct="1">
              <a:spcBef>
                <a:spcPct val="50000"/>
              </a:spcBef>
              <a:buClrTx/>
              <a:buSzTx/>
              <a:buFontTx/>
              <a:buAutoNum type="arabicPeriod"/>
            </a:pPr>
            <a:r>
              <a:rPr lang="zh-CN" altLang="zh-CN" sz="4000" dirty="0">
                <a:latin typeface="华文彩云" panose="02010800040101010101" pitchFamily="2" charset="-122"/>
                <a:ea typeface="华文彩云" panose="02010800040101010101" pitchFamily="2" charset="-122"/>
              </a:rPr>
              <a:t>参赛建议</a:t>
            </a:r>
            <a:endParaRPr lang="zh-CN" altLang="en-US" sz="4000" dirty="0">
              <a:latin typeface="华文彩云" panose="02010800040101010101" pitchFamily="2" charset="-122"/>
              <a:ea typeface="华文彩云" panose="02010800040101010101" pitchFamily="2" charset="-122"/>
            </a:endParaRPr>
          </a:p>
        </p:txBody>
      </p:sp>
      <p:sp>
        <p:nvSpPr>
          <p:cNvPr id="6" name="Text Box 6"/>
          <p:cNvSpPr txBox="1">
            <a:spLocks noChangeArrowheads="1"/>
          </p:cNvSpPr>
          <p:nvPr/>
        </p:nvSpPr>
        <p:spPr bwMode="auto">
          <a:xfrm>
            <a:off x="5940425" y="5827713"/>
            <a:ext cx="3024188" cy="461963"/>
          </a:xfrm>
          <a:prstGeom prst="rect">
            <a:avLst/>
          </a:prstGeom>
          <a:noFill/>
          <a:ln w="9525">
            <a:noFill/>
            <a:miter lim="800000"/>
          </a:ln>
        </p:spPr>
        <p:txBody>
          <a:bodyPr>
            <a:spAutoFit/>
          </a:bodyPr>
          <a:lstStyle/>
          <a:p>
            <a:pPr marR="0" defTabSz="914400" eaLnBrk="1" hangingPunct="1">
              <a:spcBef>
                <a:spcPct val="50000"/>
              </a:spcBef>
              <a:buClrTx/>
              <a:buSzTx/>
              <a:buFontTx/>
              <a:buNone/>
              <a:defRPr/>
            </a:pPr>
            <a:r>
              <a:rPr kumimoji="0" lang="zh-CN" altLang="en-US" sz="2400" kern="1200" cap="none" spc="0" normalizeH="0" baseline="0" noProof="0" dirty="0">
                <a:latin typeface="+mn-ea"/>
                <a:ea typeface="+mn-ea"/>
                <a:cs typeface="+mn-cs"/>
              </a:rPr>
              <a:t>重庆大学    龚劬</a:t>
            </a:r>
            <a:endParaRPr kumimoji="0" lang="zh-CN" altLang="en-US" sz="2400" kern="1200" cap="none" spc="0" normalizeH="0" baseline="0" noProof="0" dirty="0">
              <a:latin typeface="+mn-ea"/>
              <a:ea typeface="+mn-ea"/>
              <a:cs typeface="+mn-cs"/>
            </a:endParaRPr>
          </a:p>
        </p:txBody>
      </p:sp>
      <p:sp>
        <p:nvSpPr>
          <p:cNvPr id="7" name="Text Box 6"/>
          <p:cNvSpPr txBox="1">
            <a:spLocks noChangeArrowheads="1"/>
          </p:cNvSpPr>
          <p:nvPr/>
        </p:nvSpPr>
        <p:spPr bwMode="auto">
          <a:xfrm>
            <a:off x="5940425" y="6308725"/>
            <a:ext cx="1727200" cy="460375"/>
          </a:xfrm>
          <a:prstGeom prst="rect">
            <a:avLst/>
          </a:prstGeom>
          <a:noFill/>
          <a:ln w="9525">
            <a:noFill/>
            <a:miter lim="800000"/>
          </a:ln>
        </p:spPr>
        <p:txBody>
          <a:bodyPr>
            <a:spAutoFit/>
          </a:bodyPr>
          <a:lstStyle/>
          <a:p>
            <a:pPr marR="0" defTabSz="914400" eaLnBrk="1" hangingPunct="1">
              <a:spcBef>
                <a:spcPct val="50000"/>
              </a:spcBef>
              <a:buClrTx/>
              <a:buSzTx/>
              <a:buFontTx/>
              <a:buNone/>
              <a:defRPr/>
            </a:pPr>
            <a:r>
              <a:rPr kumimoji="0" lang="en-US" altLang="zh-CN" sz="2400" kern="1200" cap="none" spc="0" normalizeH="0" baseline="0" noProof="0" dirty="0">
                <a:latin typeface="+mn-ea"/>
                <a:ea typeface="+mn-ea"/>
                <a:cs typeface="+mn-cs"/>
              </a:rPr>
              <a:t>2025.10</a:t>
            </a:r>
            <a:endParaRPr kumimoji="0" lang="zh-CN" altLang="en-US" sz="2400" kern="1200" cap="none" spc="0" normalizeH="0" baseline="0" noProof="0" dirty="0">
              <a:latin typeface="+mn-ea"/>
              <a:ea typeface="+mn-ea"/>
              <a:cs typeface="+mn-cs"/>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0054" name="Text Box 6"/>
          <p:cNvSpPr txBox="1">
            <a:spLocks noChangeArrowheads="1"/>
          </p:cNvSpPr>
          <p:nvPr/>
        </p:nvSpPr>
        <p:spPr bwMode="auto">
          <a:xfrm>
            <a:off x="2590800" y="228600"/>
            <a:ext cx="3429000" cy="708025"/>
          </a:xfrm>
          <a:prstGeom prst="rect">
            <a:avLst/>
          </a:prstGeom>
          <a:gradFill rotWithShape="1">
            <a:gsLst>
              <a:gs pos="0">
                <a:schemeClr val="accent1"/>
              </a:gs>
              <a:gs pos="50000">
                <a:srgbClr val="FFFFFF"/>
              </a:gs>
              <a:gs pos="100000">
                <a:schemeClr val="accent1"/>
              </a:gs>
            </a:gsLst>
            <a:lin ang="5400000" scaled="1"/>
          </a:gradFill>
          <a:ln w="57150" cmpd="thinThick">
            <a:solidFill>
              <a:srgbClr val="0066FF"/>
            </a:solidFill>
            <a:miter lim="800000"/>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zh-CN" altLang="en-US" sz="4000" b="0" i="0" u="none" strike="noStrike" kern="1200" cap="none" spc="0" normalizeH="0" baseline="0" noProof="0" dirty="0" smtClean="0">
                <a:ln>
                  <a:noFill/>
                </a:ln>
                <a:solidFill>
                  <a:srgbClr val="00007C"/>
                </a:solidFill>
                <a:effectLst/>
                <a:uLnTx/>
                <a:uFillTx/>
                <a:latin typeface="华文行楷" panose="02010800040101010101" pitchFamily="2" charset="-122"/>
                <a:ea typeface="华文行楷" panose="02010800040101010101" pitchFamily="2" charset="-122"/>
                <a:cs typeface="+mn-cs"/>
              </a:rPr>
              <a:t>国</a:t>
            </a:r>
            <a:r>
              <a:rPr kumimoji="1" lang="zh-CN" altLang="en-US" sz="4000" b="0" i="0" u="none" strike="noStrike" kern="1200" cap="none" spc="0" normalizeH="0" baseline="0" noProof="0" dirty="0">
                <a:ln>
                  <a:noFill/>
                </a:ln>
                <a:solidFill>
                  <a:srgbClr val="00007C"/>
                </a:solidFill>
                <a:effectLst/>
                <a:uLnTx/>
                <a:uFillTx/>
                <a:latin typeface="华文行楷" panose="02010800040101010101" pitchFamily="2" charset="-122"/>
                <a:ea typeface="华文行楷" panose="02010800040101010101" pitchFamily="2" charset="-122"/>
                <a:cs typeface="+mn-cs"/>
              </a:rPr>
              <a:t>赛通报</a:t>
            </a:r>
            <a:endParaRPr kumimoji="1" lang="zh-CN" altLang="en-US" sz="4000" b="0" i="0" u="none" strike="noStrike" kern="1200" cap="none" spc="0" normalizeH="0" baseline="0" noProof="0" dirty="0">
              <a:ln>
                <a:noFill/>
              </a:ln>
              <a:solidFill>
                <a:srgbClr val="00007C"/>
              </a:solidFill>
              <a:effectLst/>
              <a:uLnTx/>
              <a:uFillTx/>
              <a:latin typeface="楷体_GB2312" pitchFamily="49" charset="-122"/>
              <a:ea typeface="华文行楷" panose="02010800040101010101" pitchFamily="2" charset="-122"/>
              <a:cs typeface="+mn-cs"/>
            </a:endParaRPr>
          </a:p>
        </p:txBody>
      </p:sp>
      <p:pic>
        <p:nvPicPr>
          <p:cNvPr id="13315" name="图片 1"/>
          <p:cNvPicPr>
            <a:picLocks noChangeAspect="1"/>
          </p:cNvPicPr>
          <p:nvPr/>
        </p:nvPicPr>
        <p:blipFill>
          <a:blip r:embed="rId1"/>
          <a:stretch>
            <a:fillRect/>
          </a:stretch>
        </p:blipFill>
        <p:spPr>
          <a:xfrm>
            <a:off x="395288" y="1196975"/>
            <a:ext cx="8280400" cy="5538788"/>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Text Box 4"/>
          <p:cNvSpPr txBox="1"/>
          <p:nvPr/>
        </p:nvSpPr>
        <p:spPr>
          <a:xfrm>
            <a:off x="412750" y="1773238"/>
            <a:ext cx="8534400" cy="23082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457200" lvl="0" indent="-457200" eaLnBrk="1" hangingPunct="1">
              <a:lnSpc>
                <a:spcPct val="150000"/>
              </a:lnSpc>
              <a:spcBef>
                <a:spcPct val="0"/>
              </a:spcBef>
              <a:buClrTx/>
              <a:buSzTx/>
              <a:buFontTx/>
              <a:buNone/>
            </a:pPr>
            <a:r>
              <a:rPr lang="en-US" altLang="zh-CN" sz="2400" dirty="0">
                <a:latin typeface="Times New Roman" panose="02020603050405020304" pitchFamily="18" charset="0"/>
              </a:rPr>
              <a:t> </a:t>
            </a:r>
            <a:r>
              <a:rPr lang="en-US" altLang="zh-CN" sz="2400" dirty="0">
                <a:latin typeface="宋体" panose="02010600030101010101" pitchFamily="2" charset="-122"/>
              </a:rPr>
              <a:t>   </a:t>
            </a:r>
            <a:r>
              <a:rPr lang="zh-CN" altLang="en-US" sz="2400" b="1" dirty="0">
                <a:latin typeface="宋体" panose="02010600030101010101" pitchFamily="2" charset="-122"/>
              </a:rPr>
              <a:t>2007年两支中国队伍被取消了</a:t>
            </a:r>
            <a:r>
              <a:rPr lang="en-US" altLang="zh-CN" sz="2400" b="1" dirty="0">
                <a:latin typeface="宋体" panose="02010600030101010101" pitchFamily="2" charset="-122"/>
              </a:rPr>
              <a:t>Outstanding</a:t>
            </a:r>
            <a:r>
              <a:rPr lang="zh-CN" altLang="en-US" sz="2400" b="1" dirty="0">
                <a:latin typeface="宋体" panose="02010600030101010101" pitchFamily="2" charset="-122"/>
              </a:rPr>
              <a:t>获奖资格。他们的论文中包含了许多从其它资源中得到的整段内容，但没有任何的注明。这两个队把其他人的工作作为自己的工作：完全不能分辨哪些内容是引用的，哪些是自己的工作。 </a:t>
            </a:r>
            <a:endParaRPr lang="zh-CN" altLang="en-US" sz="2400" b="1" dirty="0">
              <a:latin typeface="宋体" panose="02010600030101010101" pitchFamily="2" charset="-122"/>
            </a:endParaRPr>
          </a:p>
        </p:txBody>
      </p:sp>
      <p:sp>
        <p:nvSpPr>
          <p:cNvPr id="14339" name="Text Box 4"/>
          <p:cNvSpPr txBox="1"/>
          <p:nvPr/>
        </p:nvSpPr>
        <p:spPr>
          <a:xfrm>
            <a:off x="412750" y="4941888"/>
            <a:ext cx="8153400"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457200" lvl="0" indent="-457200" eaLnBrk="1" hangingPunct="1">
              <a:spcBef>
                <a:spcPct val="0"/>
              </a:spcBef>
              <a:buClrTx/>
              <a:buSzTx/>
              <a:buFontTx/>
              <a:buNone/>
            </a:pPr>
            <a:r>
              <a:rPr lang="en-US" altLang="zh-CN" dirty="0">
                <a:latin typeface="隶书" panose="02010509060101010101" pitchFamily="49" charset="-122"/>
                <a:ea typeface="隶书" panose="02010509060101010101" pitchFamily="49" charset="-122"/>
                <a:sym typeface="Symbol" panose="05050102010706020507" pitchFamily="18" charset="2"/>
              </a:rPr>
              <a:t></a:t>
            </a:r>
            <a:r>
              <a:rPr lang="en-US" altLang="zh-CN" dirty="0">
                <a:latin typeface="Times New Roman" panose="02020603050405020304" pitchFamily="18" charset="0"/>
                <a:ea typeface="隶书" panose="02010509060101010101" pitchFamily="49" charset="-122"/>
              </a:rPr>
              <a:t> </a:t>
            </a:r>
            <a:r>
              <a:rPr lang="zh-CN" altLang="en-US" dirty="0">
                <a:latin typeface="Times New Roman" panose="02020603050405020304" pitchFamily="18" charset="0"/>
                <a:ea typeface="隶书" panose="02010509060101010101" pitchFamily="49" charset="-122"/>
              </a:rPr>
              <a:t>国外</a:t>
            </a:r>
            <a:r>
              <a:rPr lang="zh-CN" altLang="en-US" dirty="0">
                <a:latin typeface="隶书" panose="02010509060101010101" pitchFamily="49" charset="-122"/>
                <a:ea typeface="隶书" panose="02010509060101010101" pitchFamily="49" charset="-122"/>
              </a:rPr>
              <a:t>查重软件能识别公式！</a:t>
            </a:r>
            <a:endParaRPr lang="zh-CN" altLang="en-US" dirty="0">
              <a:latin typeface="隶书" panose="02010509060101010101" pitchFamily="49" charset="-122"/>
              <a:ea typeface="隶书" panose="02010509060101010101" pitchFamily="49" charset="-122"/>
            </a:endParaRPr>
          </a:p>
        </p:txBody>
      </p:sp>
      <p:sp>
        <p:nvSpPr>
          <p:cNvPr id="14340" name="Text Box 4"/>
          <p:cNvSpPr txBox="1"/>
          <p:nvPr/>
        </p:nvSpPr>
        <p:spPr>
          <a:xfrm>
            <a:off x="412750" y="692150"/>
            <a:ext cx="8153400" cy="646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457200" lvl="0" indent="-457200" eaLnBrk="1" hangingPunct="1">
              <a:spcBef>
                <a:spcPct val="0"/>
              </a:spcBef>
              <a:buClrTx/>
              <a:buSzTx/>
              <a:buFontTx/>
              <a:buNone/>
            </a:pPr>
            <a:r>
              <a:rPr lang="zh-CN" altLang="en-US" sz="3600" dirty="0">
                <a:solidFill>
                  <a:srgbClr val="FF0000"/>
                </a:solidFill>
                <a:latin typeface="Times New Roman" panose="02020603050405020304" pitchFamily="18" charset="0"/>
                <a:ea typeface="隶书" panose="02010509060101010101" pitchFamily="49" charset="-122"/>
              </a:rPr>
              <a:t>学术诚信  严禁抄袭</a:t>
            </a:r>
            <a:endParaRPr lang="zh-CN" altLang="en-US" sz="3600" dirty="0">
              <a:solidFill>
                <a:srgbClr val="FF0000"/>
              </a:solidFill>
              <a:latin typeface="隶书" panose="02010509060101010101" pitchFamily="49" charset="-122"/>
              <a:ea typeface="隶书" panose="02010509060101010101" pitchFamily="49"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Text Box 4"/>
          <p:cNvSpPr txBox="1"/>
          <p:nvPr/>
        </p:nvSpPr>
        <p:spPr>
          <a:xfrm>
            <a:off x="1476375" y="549275"/>
            <a:ext cx="6551613" cy="5835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457200" lvl="0" indent="-457200" eaLnBrk="1" hangingPunct="1">
              <a:spcBef>
                <a:spcPct val="0"/>
              </a:spcBef>
              <a:buClrTx/>
              <a:buSzTx/>
              <a:buFontTx/>
              <a:buNone/>
            </a:pPr>
            <a:r>
              <a:rPr lang="zh-CN" altLang="en-US" dirty="0">
                <a:latin typeface="隶书" panose="02010509060101010101" pitchFamily="49" charset="-122"/>
                <a:ea typeface="隶书" panose="02010509060101010101" pitchFamily="49" charset="-122"/>
              </a:rPr>
              <a:t>竞赛中人工智能工具的使用规范</a:t>
            </a:r>
            <a:endParaRPr lang="zh-CN" altLang="en-US" dirty="0">
              <a:latin typeface="隶书" panose="02010509060101010101" pitchFamily="49" charset="-122"/>
              <a:ea typeface="隶书" panose="02010509060101010101" pitchFamily="49" charset="-122"/>
            </a:endParaRPr>
          </a:p>
        </p:txBody>
      </p:sp>
      <p:sp>
        <p:nvSpPr>
          <p:cNvPr id="16387" name="Text Box 3"/>
          <p:cNvSpPr txBox="1"/>
          <p:nvPr/>
        </p:nvSpPr>
        <p:spPr>
          <a:xfrm>
            <a:off x="827405" y="1301750"/>
            <a:ext cx="3622040" cy="53403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0" lvl="0" indent="0" eaLnBrk="1" hangingPunct="1">
              <a:lnSpc>
                <a:spcPct val="120000"/>
              </a:lnSpc>
              <a:spcBef>
                <a:spcPct val="10000"/>
              </a:spcBef>
              <a:buClrTx/>
              <a:buSzTx/>
              <a:buNone/>
            </a:pPr>
            <a:r>
              <a:rPr sz="2400" dirty="0">
                <a:latin typeface="隶书" panose="02010509060101010101" pitchFamily="49" charset="-122"/>
                <a:ea typeface="隶书" panose="02010509060101010101" pitchFamily="49" charset="-122"/>
              </a:rPr>
              <a:t>引</a:t>
            </a:r>
            <a:r>
              <a:rPr lang="zh-CN" sz="2400" dirty="0">
                <a:latin typeface="隶书" panose="02010509060101010101" pitchFamily="49" charset="-122"/>
                <a:ea typeface="隶书" panose="02010509060101010101" pitchFamily="49" charset="-122"/>
              </a:rPr>
              <a:t>用</a:t>
            </a:r>
            <a:r>
              <a:rPr sz="2400" dirty="0">
                <a:latin typeface="隶书" panose="02010509060101010101" pitchFamily="49" charset="-122"/>
                <a:ea typeface="隶书" panose="02010509060101010101" pitchFamily="49" charset="-122"/>
              </a:rPr>
              <a:t>及参考</a:t>
            </a:r>
            <a:r>
              <a:rPr lang="zh-CN" sz="2400" dirty="0">
                <a:latin typeface="隶书" panose="02010509060101010101" pitchFamily="49" charset="-122"/>
                <a:ea typeface="隶书" panose="02010509060101010101" pitchFamily="49" charset="-122"/>
              </a:rPr>
              <a:t>指南</a:t>
            </a:r>
            <a:endParaRPr lang="zh-CN" sz="2400" dirty="0">
              <a:latin typeface="隶书" panose="02010509060101010101" pitchFamily="49" charset="-122"/>
              <a:ea typeface="隶书" panose="02010509060101010101" pitchFamily="49" charset="-122"/>
            </a:endParaRPr>
          </a:p>
        </p:txBody>
      </p:sp>
      <p:sp>
        <p:nvSpPr>
          <p:cNvPr id="16388" name="Text Box 3"/>
          <p:cNvSpPr txBox="1"/>
          <p:nvPr/>
        </p:nvSpPr>
        <p:spPr>
          <a:xfrm>
            <a:off x="538798" y="1763713"/>
            <a:ext cx="8101012" cy="18637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0" lvl="0" indent="0" eaLnBrk="1" hangingPunct="1">
              <a:lnSpc>
                <a:spcPct val="120000"/>
              </a:lnSpc>
              <a:spcBef>
                <a:spcPct val="10000"/>
              </a:spcBef>
              <a:buClrTx/>
              <a:buSzTx/>
              <a:buNone/>
            </a:pPr>
            <a:r>
              <a:rPr lang="en-US" sz="2400" dirty="0">
                <a:latin typeface="隶书" panose="02010509060101010101" pitchFamily="49" charset="-122"/>
                <a:ea typeface="隶书" panose="02010509060101010101" pitchFamily="49" charset="-122"/>
              </a:rPr>
              <a:t>    </a:t>
            </a:r>
            <a:r>
              <a:rPr sz="2400" dirty="0">
                <a:latin typeface="隶书" panose="02010509060101010101" pitchFamily="49" charset="-122"/>
                <a:ea typeface="隶书" panose="02010509060101010101" pitchFamily="49" charset="-122"/>
              </a:rPr>
              <a:t>仔细</a:t>
            </a:r>
            <a:r>
              <a:rPr lang="zh-CN" sz="2400" dirty="0">
                <a:latin typeface="隶书" panose="02010509060101010101" pitchFamily="49" charset="-122"/>
                <a:ea typeface="隶书" panose="02010509060101010101" pitchFamily="49" charset="-122"/>
              </a:rPr>
              <a:t>思考</a:t>
            </a:r>
            <a:r>
              <a:rPr sz="2400" dirty="0">
                <a:latin typeface="隶书" panose="02010509060101010101" pitchFamily="49" charset="-122"/>
                <a:ea typeface="隶书" panose="02010509060101010101" pitchFamily="49" charset="-122"/>
              </a:rPr>
              <a:t>如何记录和引用团队可能选择使用的工具。各种指南开始纳入人工智能工具的引用和参考政策。在25页的解决方案的参考</a:t>
            </a:r>
            <a:r>
              <a:rPr lang="zh-CN" sz="2400" dirty="0">
                <a:latin typeface="隶书" panose="02010509060101010101" pitchFamily="49" charset="-122"/>
                <a:ea typeface="隶书" panose="02010509060101010101" pitchFamily="49" charset="-122"/>
              </a:rPr>
              <a:t>文献</a:t>
            </a:r>
            <a:r>
              <a:rPr sz="2400" dirty="0">
                <a:latin typeface="隶书" panose="02010509060101010101" pitchFamily="49" charset="-122"/>
                <a:ea typeface="隶书" panose="02010509060101010101" pitchFamily="49" charset="-122"/>
              </a:rPr>
              <a:t>部分，使用内联引用并列出所有使用的AI工具。</a:t>
            </a:r>
            <a:endParaRPr sz="2400" dirty="0">
              <a:latin typeface="隶书" panose="02010509060101010101" pitchFamily="49" charset="-122"/>
              <a:ea typeface="隶书" panose="02010509060101010101" pitchFamily="49" charset="-122"/>
            </a:endParaRPr>
          </a:p>
        </p:txBody>
      </p:sp>
      <p:sp>
        <p:nvSpPr>
          <p:cNvPr id="16389" name="Text Box 3"/>
          <p:cNvSpPr txBox="1"/>
          <p:nvPr/>
        </p:nvSpPr>
        <p:spPr>
          <a:xfrm>
            <a:off x="539433" y="3574098"/>
            <a:ext cx="8101012" cy="319278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0" lvl="0" indent="0" eaLnBrk="1" hangingPunct="1">
              <a:lnSpc>
                <a:spcPct val="120000"/>
              </a:lnSpc>
              <a:spcBef>
                <a:spcPct val="10000"/>
              </a:spcBef>
              <a:buClrTx/>
              <a:buSzTx/>
              <a:buNone/>
            </a:pPr>
            <a:r>
              <a:rPr lang="en-US" altLang="zh-CN" sz="2400" dirty="0">
                <a:latin typeface="隶书" panose="02010509060101010101" pitchFamily="49" charset="-122"/>
                <a:ea typeface="隶书" panose="02010509060101010101" pitchFamily="49" charset="-122"/>
              </a:rPr>
              <a:t>    </a:t>
            </a:r>
            <a:r>
              <a:rPr lang="zh-CN" altLang="zh-CN" sz="2400" dirty="0">
                <a:latin typeface="隶书" panose="02010509060101010101" pitchFamily="49" charset="-122"/>
                <a:ea typeface="隶书" panose="02010509060101010101" pitchFamily="49" charset="-122"/>
              </a:rPr>
              <a:t>无论</a:t>
            </a:r>
            <a:r>
              <a:rPr lang="zh-CN" altLang="en-US" sz="2400" dirty="0">
                <a:latin typeface="隶书" panose="02010509060101010101" pitchFamily="49" charset="-122"/>
                <a:ea typeface="隶书" panose="02010509060101010101" pitchFamily="49" charset="-122"/>
              </a:rPr>
              <a:t>你</a:t>
            </a:r>
            <a:r>
              <a:rPr lang="zh-CN" altLang="zh-CN" sz="2400" dirty="0">
                <a:latin typeface="隶书" panose="02010509060101010101" pitchFamily="49" charset="-122"/>
                <a:ea typeface="隶书" panose="02010509060101010101" pitchFamily="49" charset="-122"/>
              </a:rPr>
              <a:t>队是否选择使用</a:t>
            </a:r>
            <a:r>
              <a:rPr lang="en-US" altLang="zh-CN" sz="2400" dirty="0">
                <a:latin typeface="隶书" panose="02010509060101010101" pitchFamily="49" charset="-122"/>
                <a:ea typeface="隶书" panose="02010509060101010101" pitchFamily="49" charset="-122"/>
              </a:rPr>
              <a:t>AI</a:t>
            </a:r>
            <a:r>
              <a:rPr lang="zh-CN" altLang="zh-CN" sz="2400" dirty="0">
                <a:latin typeface="隶书" panose="02010509060101010101" pitchFamily="49" charset="-122"/>
                <a:ea typeface="隶书" panose="02010509060101010101" pitchFamily="49" charset="-122"/>
              </a:rPr>
              <a:t>工具，</a:t>
            </a:r>
            <a:r>
              <a:rPr lang="zh-CN" altLang="en-US" sz="2400" dirty="0">
                <a:latin typeface="隶书" panose="02010509060101010101" pitchFamily="49" charset="-122"/>
                <a:ea typeface="隶书" panose="02010509060101010101" pitchFamily="49" charset="-122"/>
              </a:rPr>
              <a:t>竞赛论文（包括摘要、目录、正文、参考文献）</a:t>
            </a:r>
            <a:r>
              <a:rPr lang="zh-CN" altLang="zh-CN" sz="2400" dirty="0">
                <a:latin typeface="隶书" panose="02010509060101010101" pitchFamily="49" charset="-122"/>
                <a:ea typeface="隶书" panose="02010509060101010101" pitchFamily="49" charset="-122"/>
              </a:rPr>
              <a:t>仍然限制在</a:t>
            </a:r>
            <a:r>
              <a:rPr lang="en-US" altLang="zh-CN" sz="2400" dirty="0">
                <a:latin typeface="隶书" panose="02010509060101010101" pitchFamily="49" charset="-122"/>
                <a:ea typeface="隶书" panose="02010509060101010101" pitchFamily="49" charset="-122"/>
              </a:rPr>
              <a:t>25</a:t>
            </a:r>
            <a:r>
              <a:rPr lang="zh-CN" altLang="zh-CN" sz="2400" dirty="0">
                <a:latin typeface="隶书" panose="02010509060101010101" pitchFamily="49" charset="-122"/>
                <a:ea typeface="隶书" panose="02010509060101010101" pitchFamily="49" charset="-122"/>
              </a:rPr>
              <a:t>页。如果</a:t>
            </a:r>
            <a:r>
              <a:rPr lang="zh-CN" altLang="en-US" sz="2400" dirty="0">
                <a:latin typeface="隶书" panose="02010509060101010101" pitchFamily="49" charset="-122"/>
                <a:ea typeface="隶书" panose="02010509060101010101" pitchFamily="49" charset="-122"/>
              </a:rPr>
              <a:t>你们</a:t>
            </a:r>
            <a:r>
              <a:rPr lang="zh-CN" altLang="zh-CN" sz="2400" dirty="0">
                <a:latin typeface="隶书" panose="02010509060101010101" pitchFamily="49" charset="-122"/>
                <a:ea typeface="隶书" panose="02010509060101010101" pitchFamily="49" charset="-122"/>
              </a:rPr>
              <a:t>选择使用人工智能，在你的</a:t>
            </a:r>
            <a:r>
              <a:rPr lang="zh-CN" altLang="en-US" sz="2400" dirty="0">
                <a:latin typeface="隶书" panose="02010509060101010101" pitchFamily="49" charset="-122"/>
                <a:ea typeface="隶书" panose="02010509060101010101" pitchFamily="49" charset="-122"/>
              </a:rPr>
              <a:t>论文最后</a:t>
            </a:r>
            <a:r>
              <a:rPr lang="zh-CN" altLang="zh-CN" sz="2400" dirty="0">
                <a:latin typeface="隶书" panose="02010509060101010101" pitchFamily="49" charset="-122"/>
                <a:ea typeface="隶书" panose="02010509060101010101" pitchFamily="49" charset="-122"/>
              </a:rPr>
              <a:t>，</a:t>
            </a:r>
            <a:r>
              <a:rPr lang="zh-CN" altLang="en-US" sz="2400" dirty="0">
                <a:latin typeface="隶书" panose="02010509060101010101" pitchFamily="49" charset="-122"/>
                <a:ea typeface="隶书" panose="02010509060101010101" pitchFamily="49" charset="-122"/>
              </a:rPr>
              <a:t>需要</a:t>
            </a:r>
            <a:r>
              <a:rPr lang="zh-CN" altLang="zh-CN" sz="2400" dirty="0">
                <a:latin typeface="隶书" panose="02010509060101010101" pitchFamily="49" charset="-122"/>
                <a:ea typeface="隶书" panose="02010509060101010101" pitchFamily="49" charset="-122"/>
              </a:rPr>
              <a:t>添加一个名为“使用人工智能报告”的新部分。这个新部分没有页数限制，不会被计算在</a:t>
            </a:r>
            <a:r>
              <a:rPr lang="en-US" altLang="zh-CN" sz="2400" dirty="0">
                <a:latin typeface="隶书" panose="02010509060101010101" pitchFamily="49" charset="-122"/>
                <a:ea typeface="隶书" panose="02010509060101010101" pitchFamily="49" charset="-122"/>
              </a:rPr>
              <a:t>25</a:t>
            </a:r>
            <a:r>
              <a:rPr lang="zh-CN" altLang="zh-CN" sz="2400" dirty="0">
                <a:latin typeface="隶书" panose="02010509060101010101" pitchFamily="49" charset="-122"/>
                <a:ea typeface="隶书" panose="02010509060101010101" pitchFamily="49" charset="-122"/>
              </a:rPr>
              <a:t>页的</a:t>
            </a:r>
            <a:r>
              <a:rPr lang="zh-CN" altLang="en-US" sz="2400" dirty="0">
                <a:latin typeface="隶书" panose="02010509060101010101" pitchFamily="49" charset="-122"/>
                <a:ea typeface="隶书" panose="02010509060101010101" pitchFamily="49" charset="-122"/>
              </a:rPr>
              <a:t>竞赛论文</a:t>
            </a:r>
            <a:r>
              <a:rPr lang="zh-CN" altLang="zh-CN" sz="2400" dirty="0">
                <a:latin typeface="隶书" panose="02010509060101010101" pitchFamily="49" charset="-122"/>
                <a:ea typeface="隶书" panose="02010509060101010101" pitchFamily="49" charset="-122"/>
              </a:rPr>
              <a:t>中。</a:t>
            </a:r>
            <a:r>
              <a:rPr lang="zh-CN" altLang="en-US" sz="2400" dirty="0">
                <a:latin typeface="隶书" panose="02010509060101010101" pitchFamily="49" charset="-122"/>
                <a:ea typeface="隶书" panose="02010509060101010101" pitchFamily="49" charset="-122"/>
              </a:rPr>
              <a:t>请注意，如果人工智能用于翻译目的，则不需要包含完整的输入查询，只需包含如下例</a:t>
            </a:r>
            <a:r>
              <a:rPr lang="en-US" altLang="zh-CN" sz="2400" dirty="0">
                <a:latin typeface="隶书" panose="02010509060101010101" pitchFamily="49" charset="-122"/>
                <a:ea typeface="隶书" panose="02010509060101010101" pitchFamily="49" charset="-122"/>
              </a:rPr>
              <a:t>1</a:t>
            </a:r>
            <a:r>
              <a:rPr lang="zh-CN" altLang="en-US" sz="2400" dirty="0">
                <a:latin typeface="隶书" panose="02010509060101010101" pitchFamily="49" charset="-122"/>
                <a:ea typeface="隶书" panose="02010509060101010101" pitchFamily="49" charset="-122"/>
              </a:rPr>
              <a:t>所示的语句。</a:t>
            </a:r>
            <a:endParaRPr lang="zh-CN" altLang="en-US" sz="2400" dirty="0">
              <a:latin typeface="隶书" panose="02010509060101010101" pitchFamily="49" charset="-122"/>
              <a:ea typeface="隶书" panose="02010509060101010101" pitchFamily="49"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Text Box 4"/>
          <p:cNvSpPr txBox="1"/>
          <p:nvPr/>
        </p:nvSpPr>
        <p:spPr>
          <a:xfrm>
            <a:off x="1476375" y="549275"/>
            <a:ext cx="5962650" cy="584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457200" lvl="0" indent="-457200" eaLnBrk="1" hangingPunct="1">
              <a:spcBef>
                <a:spcPct val="0"/>
              </a:spcBef>
              <a:buClrTx/>
              <a:buSzTx/>
              <a:buFontTx/>
              <a:buNone/>
            </a:pPr>
            <a:r>
              <a:rPr lang="zh-CN" altLang="en-US" dirty="0">
                <a:latin typeface="隶书" panose="02010509060101010101" pitchFamily="49" charset="-122"/>
                <a:ea typeface="隶书" panose="02010509060101010101" pitchFamily="49" charset="-122"/>
              </a:rPr>
              <a:t>竞赛中人工智能工具的使用规范</a:t>
            </a:r>
            <a:endParaRPr lang="zh-CN" altLang="en-US" dirty="0">
              <a:latin typeface="隶书" panose="02010509060101010101" pitchFamily="49" charset="-122"/>
              <a:ea typeface="隶书" panose="02010509060101010101" pitchFamily="49" charset="-122"/>
            </a:endParaRPr>
          </a:p>
        </p:txBody>
      </p:sp>
      <p:sp>
        <p:nvSpPr>
          <p:cNvPr id="2" name="Text Box 4"/>
          <p:cNvSpPr txBox="1"/>
          <p:nvPr/>
        </p:nvSpPr>
        <p:spPr>
          <a:xfrm>
            <a:off x="683260" y="1260475"/>
            <a:ext cx="5962650" cy="5835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457200" lvl="0" indent="-457200" eaLnBrk="1" hangingPunct="1">
              <a:spcBef>
                <a:spcPct val="0"/>
              </a:spcBef>
              <a:buClrTx/>
              <a:buSzTx/>
              <a:buFontTx/>
              <a:buNone/>
            </a:pPr>
            <a:r>
              <a:rPr lang="zh-CN" altLang="en-US" dirty="0">
                <a:latin typeface="隶书" panose="02010509060101010101" pitchFamily="49" charset="-122"/>
                <a:ea typeface="隶书" panose="02010509060101010101" pitchFamily="49" charset="-122"/>
              </a:rPr>
              <a:t>比如</a:t>
            </a:r>
            <a:endParaRPr lang="zh-CN" altLang="en-US" dirty="0">
              <a:latin typeface="隶书" panose="02010509060101010101" pitchFamily="49" charset="-122"/>
              <a:ea typeface="隶书" panose="02010509060101010101" pitchFamily="49" charset="-122"/>
            </a:endParaRPr>
          </a:p>
        </p:txBody>
      </p:sp>
      <p:pic>
        <p:nvPicPr>
          <p:cNvPr id="3" name="图片 2"/>
          <p:cNvPicPr>
            <a:picLocks noChangeAspect="1"/>
          </p:cNvPicPr>
          <p:nvPr/>
        </p:nvPicPr>
        <p:blipFill>
          <a:blip r:embed="rId4"/>
          <a:stretch>
            <a:fillRect/>
          </a:stretch>
        </p:blipFill>
        <p:spPr>
          <a:xfrm>
            <a:off x="467995" y="2060575"/>
            <a:ext cx="8394700" cy="293497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83260" y="837565"/>
            <a:ext cx="7988300" cy="5939155"/>
          </a:xfrm>
          <a:prstGeom prst="rect">
            <a:avLst/>
          </a:prstGeom>
          <a:noFill/>
        </p:spPr>
        <p:txBody>
          <a:bodyPr wrap="square" rtlCol="0">
            <a:spAutoFit/>
          </a:bodyPr>
          <a:p>
            <a:r>
              <a:rPr lang="en-US" altLang="zh-CN" sz="2000"/>
              <a:t>       </a:t>
            </a:r>
            <a:r>
              <a:rPr lang="zh-CN" altLang="en-US" sz="2000"/>
              <a:t>这一政策是由</a:t>
            </a:r>
            <a:r>
              <a:rPr lang="en-US" altLang="zh-CN" sz="2000"/>
              <a:t>AI</a:t>
            </a:r>
            <a:r>
              <a:rPr lang="zh-CN" altLang="en-US" sz="2000"/>
              <a:t>工具，包括大型语言模型（</a:t>
            </a:r>
            <a:r>
              <a:rPr lang="en-US" altLang="zh-CN" sz="2000"/>
              <a:t>LLMs</a:t>
            </a:r>
            <a:r>
              <a:rPr lang="zh-CN" altLang="en-US" sz="2000"/>
              <a:t>）、生成式</a:t>
            </a:r>
            <a:r>
              <a:rPr lang="en-US" altLang="zh-CN" sz="2000"/>
              <a:t>AI</a:t>
            </a:r>
            <a:r>
              <a:rPr lang="zh-CN" altLang="en-US" sz="2000"/>
              <a:t>、数学软件、翻译软件、</a:t>
            </a:r>
            <a:r>
              <a:rPr lang="en-US" altLang="zh-CN" sz="2000"/>
              <a:t>AI</a:t>
            </a:r>
            <a:r>
              <a:rPr lang="zh-CN" altLang="en-US" sz="2000"/>
              <a:t>编程助手</a:t>
            </a:r>
            <a:r>
              <a:rPr lang="en-US" altLang="zh-CN" sz="2000"/>
              <a:t>,</a:t>
            </a:r>
            <a:r>
              <a:rPr lang="zh-CN" altLang="en-US" sz="2000"/>
              <a:t>自动补全技术以及其他人工智能辅助技术的兴起推动的。该政策旨在为参赛队、指导老师和评委提供更大的透明度和指导。这项政策适用于学生工作的所有方面，从模型的研究和开发（包括代码创建）到书面报告，甚至从团队喜欢的语言翻译成英语。由于这些新兴技术正在迅速发展，</a:t>
            </a:r>
            <a:r>
              <a:rPr lang="en-US" altLang="zh-CN" sz="2000"/>
              <a:t>COMAP</a:t>
            </a:r>
            <a:r>
              <a:rPr lang="zh-CN" altLang="en-US" sz="2000"/>
              <a:t>将不断完善这一政策。</a:t>
            </a:r>
            <a:endParaRPr lang="zh-CN" altLang="en-US" sz="2000"/>
          </a:p>
          <a:p>
            <a:r>
              <a:rPr lang="en-US" altLang="zh-CN" sz="2000"/>
              <a:t>       </a:t>
            </a:r>
            <a:r>
              <a:rPr lang="zh-CN" altLang="en-US" sz="2000"/>
              <a:t>参赛队必须公开和诚实地使用</a:t>
            </a:r>
            <a:r>
              <a:rPr lang="en-US" altLang="zh-CN" sz="2000"/>
              <a:t>AI</a:t>
            </a:r>
            <a:r>
              <a:rPr lang="zh-CN" altLang="en-US" sz="2000"/>
              <a:t>工具。参赛队及其提交的内容越透明，他们的工作就越有可能被完全信任、赞赏和正确使用。这些披露有助于理解智力工作的发展和正确承认贡献。如果没有对人工智能工具作用的公开和清晰的引用和参考，有问题的段落和工作更有可能被认定为抄袭并被取消资格。</a:t>
            </a:r>
            <a:endParaRPr lang="zh-CN" altLang="en-US" sz="2000"/>
          </a:p>
          <a:p>
            <a:r>
              <a:rPr lang="en-US" altLang="zh-CN" sz="2000"/>
              <a:t>       </a:t>
            </a:r>
            <a:r>
              <a:rPr lang="zh-CN" altLang="en-US" sz="2000"/>
              <a:t>解决这些问题不需要使用人工智能工具，尽管允许负责任地使用它们。COMAP认识到</a:t>
            </a:r>
            <a:r>
              <a:rPr lang="en-US" altLang="zh-CN" sz="2000">
                <a:sym typeface="+mn-ea"/>
              </a:rPr>
              <a:t>AI</a:t>
            </a:r>
            <a:r>
              <a:rPr lang="zh-CN" altLang="en-US" sz="2000">
                <a:sym typeface="+mn-ea"/>
              </a:rPr>
              <a:t>工具</a:t>
            </a:r>
            <a:r>
              <a:rPr lang="zh-CN" altLang="en-US" sz="2000"/>
              <a:t>作为生产力工具的价值，可以帮助参赛队准备答卷；为一个结构产生最初的想法，例如，在总结、释义、语言润色等时。在模型开发的许多任务中，人类的创造力和团队合作是必不可少的，对人工智能工具的依赖会带来风险。因此，我们建议在将这些技术用于诸如模型选择和构建、协助创建代码、解释模型的数据和结果以及得出科学结论等任务时要谨慎。</a:t>
            </a:r>
            <a:r>
              <a:rPr lang="en-US" altLang="zh-CN" sz="2000"/>
              <a:t>     </a:t>
            </a:r>
            <a:endParaRPr lang="zh-CN" altLang="en-US" sz="2000"/>
          </a:p>
        </p:txBody>
      </p:sp>
      <p:sp>
        <p:nvSpPr>
          <p:cNvPr id="16386" name="Text Box 4"/>
          <p:cNvSpPr txBox="1"/>
          <p:nvPr/>
        </p:nvSpPr>
        <p:spPr>
          <a:xfrm>
            <a:off x="1476375" y="260985"/>
            <a:ext cx="6551613" cy="5835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457200" lvl="0" indent="-457200" eaLnBrk="1" hangingPunct="1">
              <a:spcBef>
                <a:spcPct val="0"/>
              </a:spcBef>
              <a:buClrTx/>
              <a:buSzTx/>
              <a:buFontTx/>
              <a:buNone/>
            </a:pPr>
            <a:r>
              <a:rPr lang="zh-CN" altLang="en-US" dirty="0">
                <a:latin typeface="隶书" panose="02010509060101010101" pitchFamily="49" charset="-122"/>
                <a:ea typeface="隶书" panose="02010509060101010101" pitchFamily="49" charset="-122"/>
              </a:rPr>
              <a:t>竞赛中人工智能工具的使用规范</a:t>
            </a:r>
            <a:endParaRPr lang="zh-CN" altLang="en-US" dirty="0">
              <a:latin typeface="隶书" panose="02010509060101010101" pitchFamily="49" charset="-122"/>
              <a:ea typeface="隶书" panose="02010509060101010101" pitchFamily="49"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83260" y="1052830"/>
            <a:ext cx="7988300" cy="645160"/>
          </a:xfrm>
          <a:prstGeom prst="rect">
            <a:avLst/>
          </a:prstGeom>
          <a:noFill/>
        </p:spPr>
        <p:txBody>
          <a:bodyPr wrap="square" rtlCol="0">
            <a:spAutoFit/>
          </a:bodyPr>
          <a:p>
            <a:r>
              <a:rPr lang="en-US" altLang="zh-CN"/>
              <a:t>       </a:t>
            </a:r>
            <a:r>
              <a:rPr lang="zh-CN" altLang="en-US"/>
              <a:t>值得注意的是，</a:t>
            </a:r>
            <a:r>
              <a:rPr lang="en-US" altLang="zh-CN">
                <a:sym typeface="+mn-ea"/>
              </a:rPr>
              <a:t>AI</a:t>
            </a:r>
            <a:r>
              <a:rPr lang="zh-CN" altLang="en-US">
                <a:sym typeface="+mn-ea"/>
              </a:rPr>
              <a:t>工具</a:t>
            </a:r>
            <a:r>
              <a:rPr lang="zh-CN" altLang="en-US"/>
              <a:t>有局限性，无法取代人类的创造力和批判性思维。COMAP建议参赛队在选择使用</a:t>
            </a:r>
            <a:r>
              <a:rPr lang="en-US" altLang="zh-CN">
                <a:sym typeface="+mn-ea"/>
              </a:rPr>
              <a:t>AI</a:t>
            </a:r>
            <a:r>
              <a:rPr lang="zh-CN" altLang="en-US">
                <a:sym typeface="+mn-ea"/>
              </a:rPr>
              <a:t>工具</a:t>
            </a:r>
            <a:r>
              <a:rPr lang="zh-CN" altLang="en-US"/>
              <a:t>时要意识到这些风险：</a:t>
            </a:r>
            <a:endParaRPr lang="zh-CN" altLang="en-US"/>
          </a:p>
        </p:txBody>
      </p:sp>
      <p:sp>
        <p:nvSpPr>
          <p:cNvPr id="16386" name="Text Box 4"/>
          <p:cNvSpPr txBox="1"/>
          <p:nvPr/>
        </p:nvSpPr>
        <p:spPr>
          <a:xfrm>
            <a:off x="1476375" y="260985"/>
            <a:ext cx="6551613" cy="5835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457200" lvl="0" indent="-457200" eaLnBrk="1" hangingPunct="1">
              <a:spcBef>
                <a:spcPct val="0"/>
              </a:spcBef>
              <a:buClrTx/>
              <a:buSzTx/>
              <a:buFontTx/>
              <a:buNone/>
            </a:pPr>
            <a:r>
              <a:rPr lang="zh-CN" altLang="en-US" dirty="0">
                <a:latin typeface="隶书" panose="02010509060101010101" pitchFamily="49" charset="-122"/>
                <a:ea typeface="隶书" panose="02010509060101010101" pitchFamily="49" charset="-122"/>
              </a:rPr>
              <a:t>竞赛中人工智能工具的使用规范</a:t>
            </a:r>
            <a:endParaRPr lang="zh-CN" altLang="en-US" dirty="0">
              <a:latin typeface="隶书" panose="02010509060101010101" pitchFamily="49" charset="-122"/>
              <a:ea typeface="隶书" panose="02010509060101010101" pitchFamily="49" charset="-122"/>
            </a:endParaRPr>
          </a:p>
        </p:txBody>
      </p:sp>
      <p:sp>
        <p:nvSpPr>
          <p:cNvPr id="3" name="文本框 2"/>
          <p:cNvSpPr txBox="1"/>
          <p:nvPr/>
        </p:nvSpPr>
        <p:spPr>
          <a:xfrm>
            <a:off x="683895" y="1917700"/>
            <a:ext cx="7988300" cy="4246245"/>
          </a:xfrm>
          <a:prstGeom prst="rect">
            <a:avLst/>
          </a:prstGeom>
          <a:noFill/>
        </p:spPr>
        <p:txBody>
          <a:bodyPr wrap="square" rtlCol="0">
            <a:spAutoFit/>
          </a:bodyPr>
          <a:p>
            <a:r>
              <a:rPr lang="en-US" altLang="zh-CN"/>
              <a:t>       </a:t>
            </a:r>
            <a:r>
              <a:rPr lang="zh-CN" altLang="en-US"/>
              <a:t>•</a:t>
            </a:r>
            <a:r>
              <a:rPr lang="en-US" altLang="zh-CN"/>
              <a:t> </a:t>
            </a:r>
            <a:r>
              <a:rPr lang="zh-CN" altLang="en-US"/>
              <a:t>客观性：</a:t>
            </a:r>
            <a:r>
              <a:rPr lang="en-US" altLang="zh-CN"/>
              <a:t>AI</a:t>
            </a:r>
            <a:r>
              <a:rPr lang="zh-CN" altLang="en-US"/>
              <a:t>生成的文本中可能出现先前发表的包含种族主义，性别歧视或其他偏见的内容，可能不代表一些重要的观点。</a:t>
            </a:r>
            <a:endParaRPr lang="zh-CN" altLang="en-US"/>
          </a:p>
          <a:p>
            <a:endParaRPr lang="zh-CN" altLang="en-US"/>
          </a:p>
          <a:p>
            <a:r>
              <a:rPr lang="en-US" altLang="zh-CN">
                <a:sym typeface="+mn-ea"/>
              </a:rPr>
              <a:t>       </a:t>
            </a:r>
            <a:r>
              <a:rPr lang="zh-CN" altLang="en-US">
                <a:sym typeface="+mn-ea"/>
              </a:rPr>
              <a:t>•</a:t>
            </a:r>
            <a:r>
              <a:rPr lang="en-US" altLang="zh-CN">
                <a:sym typeface="+mn-ea"/>
              </a:rPr>
              <a:t> </a:t>
            </a:r>
            <a:r>
              <a:rPr lang="zh-CN" altLang="en-US"/>
              <a:t>准确性：</a:t>
            </a:r>
            <a:r>
              <a:rPr lang="en-US" altLang="zh-CN"/>
              <a:t>AI</a:t>
            </a:r>
            <a:r>
              <a:rPr lang="zh-CN" altLang="en-US"/>
              <a:t>工具可以产生“幻觉”，即产生虚假内容，特别是在他们的领域之外使用或处理复杂或模棱两可的主题时。它们可以生成语言上可信但科学上不可信的内容，它们可能误解事实，而且它们已经被证明会生成不存在的引用。一些</a:t>
            </a:r>
            <a:r>
              <a:rPr lang="en-US" altLang="zh-CN"/>
              <a:t>AI</a:t>
            </a:r>
            <a:r>
              <a:rPr lang="zh-CN" altLang="en-US"/>
              <a:t>工具只在特定日期之前发布的内容上进行了训练，因此呈现的是不完整的画面。</a:t>
            </a:r>
            <a:endParaRPr lang="zh-CN" altLang="en-US"/>
          </a:p>
          <a:p>
            <a:endParaRPr lang="zh-CN" altLang="en-US"/>
          </a:p>
          <a:p>
            <a:r>
              <a:rPr lang="en-US" altLang="zh-CN"/>
              <a:t>      </a:t>
            </a:r>
            <a:r>
              <a:rPr lang="zh-CN" altLang="en-US"/>
              <a:t>•</a:t>
            </a:r>
            <a:r>
              <a:rPr lang="en-US" altLang="zh-CN"/>
              <a:t> </a:t>
            </a:r>
            <a:r>
              <a:rPr lang="zh-CN" altLang="en-US"/>
              <a:t>语境理解：</a:t>
            </a:r>
            <a:r>
              <a:rPr lang="en-US" altLang="zh-CN"/>
              <a:t>AI</a:t>
            </a:r>
            <a:r>
              <a:rPr lang="zh-CN" altLang="en-US"/>
              <a:t>工具不能将人类理解应用到一篇文章的语境中，特别是在处理习惯表达、讽刺、幽默或隐喻语言时。这可能导致生成的内容出现错误或误解。</a:t>
            </a:r>
            <a:endParaRPr lang="zh-CN" altLang="en-US"/>
          </a:p>
          <a:p>
            <a:endParaRPr lang="zh-CN" altLang="en-US"/>
          </a:p>
          <a:p>
            <a:r>
              <a:rPr lang="en-US" altLang="zh-CN"/>
              <a:t>       </a:t>
            </a:r>
            <a:r>
              <a:rPr lang="zh-CN" altLang="en-US"/>
              <a:t>•训练数据：</a:t>
            </a:r>
            <a:r>
              <a:rPr lang="en-US" altLang="zh-CN"/>
              <a:t>AI</a:t>
            </a:r>
            <a:r>
              <a:rPr lang="zh-CN" altLang="en-US"/>
              <a:t>工具需要大量高质量的训练数据来达到最佳性能。但是，在某些领域或语言中，这些数据可能不容易获得，从而限制了输出的实用性。</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755015" y="1268730"/>
            <a:ext cx="7959725" cy="4246245"/>
          </a:xfrm>
          <a:prstGeom prst="rect">
            <a:avLst/>
          </a:prstGeom>
          <a:noFill/>
        </p:spPr>
        <p:txBody>
          <a:bodyPr wrap="square" rtlCol="0">
            <a:spAutoFit/>
          </a:bodyPr>
          <a:p>
            <a:r>
              <a:rPr lang="zh-CN" altLang="en-US"/>
              <a:t>参赛队伍须：</a:t>
            </a:r>
            <a:endParaRPr lang="zh-CN" altLang="en-US"/>
          </a:p>
          <a:p>
            <a:endParaRPr lang="zh-CN" altLang="en-US"/>
          </a:p>
          <a:p>
            <a:r>
              <a:rPr lang="zh-CN" altLang="en-US"/>
              <a:t>1.  在报告中明确指出</a:t>
            </a:r>
            <a:r>
              <a:rPr lang="en-US" altLang="zh-CN"/>
              <a:t>AI</a:t>
            </a:r>
            <a:r>
              <a:rPr lang="zh-CN" altLang="en-US"/>
              <a:t>工具的使用，包括大语言模型、生成式</a:t>
            </a:r>
            <a:r>
              <a:rPr lang="en-US" altLang="zh-CN"/>
              <a:t>AI</a:t>
            </a:r>
            <a:r>
              <a:rPr lang="zh-CN" altLang="en-US"/>
              <a:t>、数学软件、翻译软件、编程助手、自动补全技术和其他</a:t>
            </a:r>
            <a:r>
              <a:rPr lang="en-US" altLang="zh-CN"/>
              <a:t>AI</a:t>
            </a:r>
            <a:r>
              <a:rPr lang="zh-CN" altLang="en-US"/>
              <a:t>辅助技术的使用情况，包括使用哪种模型以及用于什么目的。请</a:t>
            </a:r>
            <a:r>
              <a:rPr lang="zh-CN" altLang="en-US">
                <a:sym typeface="+mn-ea"/>
              </a:rPr>
              <a:t>使用内联引用和</a:t>
            </a:r>
            <a:r>
              <a:rPr lang="zh-CN" altLang="en-US"/>
              <a:t>参考文献列出。在你的25页解决方案之后，还要附上人工智能使用报告（如下所述）。</a:t>
            </a:r>
            <a:endParaRPr lang="zh-CN" altLang="en-US"/>
          </a:p>
          <a:p>
            <a:endParaRPr lang="zh-CN" altLang="en-US"/>
          </a:p>
          <a:p>
            <a:r>
              <a:rPr lang="zh-CN" altLang="en-US"/>
              <a:t>2.  验证</a:t>
            </a:r>
            <a:r>
              <a:rPr lang="zh-CN" altLang="en-US">
                <a:sym typeface="+mn-ea"/>
              </a:rPr>
              <a:t>由</a:t>
            </a:r>
            <a:r>
              <a:rPr lang="en-US" altLang="zh-CN">
                <a:sym typeface="+mn-ea"/>
              </a:rPr>
              <a:t>AI</a:t>
            </a:r>
            <a:r>
              <a:rPr lang="zh-CN" altLang="en-US">
                <a:sym typeface="+mn-ea"/>
              </a:rPr>
              <a:t>工具生成的内容和引用</a:t>
            </a:r>
            <a:r>
              <a:rPr lang="zh-CN" altLang="en-US"/>
              <a:t>的准确性、有效性和恰当性，并纠正错误或不一致之处。</a:t>
            </a:r>
            <a:endParaRPr lang="zh-CN" altLang="en-US"/>
          </a:p>
          <a:p>
            <a:endParaRPr lang="zh-CN" altLang="en-US"/>
          </a:p>
          <a:p>
            <a:r>
              <a:rPr lang="zh-CN" altLang="en-US"/>
              <a:t>3.  提供引用和参考文献列表，遵循这里提供的指导。仔细检查引用，确保它们是准确的，被恰当参考。</a:t>
            </a:r>
            <a:endParaRPr lang="zh-CN" altLang="en-US"/>
          </a:p>
          <a:p>
            <a:endParaRPr lang="zh-CN" altLang="en-US"/>
          </a:p>
          <a:p>
            <a:r>
              <a:rPr lang="zh-CN" altLang="en-US"/>
              <a:t>4.  要注意抄袭的潜在风险，因为</a:t>
            </a:r>
            <a:r>
              <a:rPr lang="en-US" altLang="zh-CN"/>
              <a:t>AI</a:t>
            </a:r>
            <a:r>
              <a:rPr lang="zh-CN" altLang="en-US"/>
              <a:t>工具可能会从其他来源复制大量文本。检查原始来源，以确保你没有抄袭别人的作品。</a:t>
            </a:r>
            <a:endParaRPr lang="zh-CN" altLang="en-US"/>
          </a:p>
        </p:txBody>
      </p:sp>
      <p:sp>
        <p:nvSpPr>
          <p:cNvPr id="16386" name="Text Box 4"/>
          <p:cNvSpPr txBox="1"/>
          <p:nvPr/>
        </p:nvSpPr>
        <p:spPr>
          <a:xfrm>
            <a:off x="1476375" y="260985"/>
            <a:ext cx="6551613" cy="5835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457200" lvl="0" indent="-457200" eaLnBrk="1" hangingPunct="1">
              <a:spcBef>
                <a:spcPct val="0"/>
              </a:spcBef>
              <a:buClrTx/>
              <a:buSzTx/>
              <a:buFontTx/>
              <a:buNone/>
            </a:pPr>
            <a:r>
              <a:rPr lang="zh-CN" altLang="en-US" dirty="0">
                <a:latin typeface="隶书" panose="02010509060101010101" pitchFamily="49" charset="-122"/>
                <a:ea typeface="隶书" panose="02010509060101010101" pitchFamily="49" charset="-122"/>
              </a:rPr>
              <a:t>竞赛中人工智能工具的使用规范</a:t>
            </a:r>
            <a:endParaRPr lang="zh-CN" altLang="en-US" dirty="0">
              <a:latin typeface="隶书" panose="02010509060101010101" pitchFamily="49" charset="-122"/>
              <a:ea typeface="隶书" panose="02010509060101010101" pitchFamily="49" charset="-122"/>
            </a:endParaRPr>
          </a:p>
        </p:txBody>
      </p:sp>
      <p:sp>
        <p:nvSpPr>
          <p:cNvPr id="3" name="文本框 2"/>
          <p:cNvSpPr txBox="1"/>
          <p:nvPr/>
        </p:nvSpPr>
        <p:spPr>
          <a:xfrm>
            <a:off x="467995" y="5733415"/>
            <a:ext cx="8224520" cy="368300"/>
          </a:xfrm>
          <a:prstGeom prst="rect">
            <a:avLst/>
          </a:prstGeom>
          <a:noFill/>
        </p:spPr>
        <p:txBody>
          <a:bodyPr wrap="square" rtlCol="0">
            <a:spAutoFit/>
          </a:bodyPr>
          <a:p>
            <a:r>
              <a:rPr lang="zh-CN" altLang="en-US" b="1">
                <a:solidFill>
                  <a:srgbClr val="FF0000"/>
                </a:solidFill>
              </a:rPr>
              <a:t>当我们发现可能使用未说明的工具准备的答卷时，COMAP将采取适当的行动。</a:t>
            </a:r>
            <a:endParaRPr lang="zh-CN" altLang="en-US" b="1">
              <a:solidFill>
                <a:srgbClr val="FF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Text Box 2"/>
          <p:cNvSpPr txBox="1">
            <a:spLocks noChangeArrowheads="1"/>
          </p:cNvSpPr>
          <p:nvPr/>
        </p:nvSpPr>
        <p:spPr bwMode="auto">
          <a:xfrm>
            <a:off x="2316163" y="260350"/>
            <a:ext cx="4584700" cy="708025"/>
          </a:xfrm>
          <a:prstGeom prst="rect">
            <a:avLst/>
          </a:prstGeom>
          <a:gradFill rotWithShape="1">
            <a:gsLst>
              <a:gs pos="0">
                <a:schemeClr val="accent1"/>
              </a:gs>
              <a:gs pos="50000">
                <a:srgbClr val="FFFFFF"/>
              </a:gs>
              <a:gs pos="100000">
                <a:schemeClr val="accent1"/>
              </a:gs>
            </a:gsLst>
            <a:lin ang="5400000" scaled="1"/>
          </a:gradFill>
          <a:ln w="57150" cmpd="thinThick">
            <a:solidFill>
              <a:srgbClr val="0066FF"/>
            </a:solidFill>
            <a:miter lim="800000"/>
          </a:ln>
          <a:effectLst/>
        </p:spPr>
        <p:txBody>
          <a:bodyPr>
            <a:spAutoFit/>
          </a:bodyPr>
          <a:lstStyle/>
          <a:p>
            <a:pPr marR="0" algn="ctr" defTabSz="914400" eaLnBrk="1" hangingPunct="1">
              <a:spcBef>
                <a:spcPct val="50000"/>
              </a:spcBef>
              <a:buClrTx/>
              <a:buSzTx/>
              <a:buFontTx/>
              <a:buNone/>
              <a:defRPr/>
            </a:pPr>
            <a:r>
              <a:rPr kumimoji="1" lang="zh-CN" altLang="en-US" sz="4000" b="1" kern="1200" cap="none" spc="0" normalizeH="0" baseline="0" noProof="0" dirty="0">
                <a:solidFill>
                  <a:srgbClr val="002060"/>
                </a:solidFill>
                <a:latin typeface="华文隶书" panose="02010800040101010101" pitchFamily="2" charset="-122"/>
                <a:ea typeface="华文隶书" panose="02010800040101010101" pitchFamily="2" charset="-122"/>
                <a:cs typeface="+mn-cs"/>
              </a:rPr>
              <a:t>美赛竞赛流程</a:t>
            </a:r>
            <a:endParaRPr kumimoji="1" lang="zh-CN" altLang="en-US" sz="4000" b="1" kern="1200" cap="none" spc="0" normalizeH="0" baseline="0" noProof="0" dirty="0">
              <a:solidFill>
                <a:srgbClr val="002060"/>
              </a:solidFill>
              <a:latin typeface="华文隶书" panose="02010800040101010101" pitchFamily="2" charset="-122"/>
              <a:ea typeface="华文隶书" panose="02010800040101010101" pitchFamily="2" charset="-122"/>
              <a:cs typeface="+mn-cs"/>
            </a:endParaRPr>
          </a:p>
        </p:txBody>
      </p:sp>
      <p:sp>
        <p:nvSpPr>
          <p:cNvPr id="6148" name="Text Box 4"/>
          <p:cNvSpPr txBox="1">
            <a:spLocks noChangeArrowheads="1"/>
          </p:cNvSpPr>
          <p:nvPr/>
        </p:nvSpPr>
        <p:spPr bwMode="auto">
          <a:xfrm>
            <a:off x="611188" y="1628775"/>
            <a:ext cx="7993063" cy="4354513"/>
          </a:xfrm>
          <a:prstGeom prst="rect">
            <a:avLst/>
          </a:prstGeom>
          <a:noFill/>
          <a:ln w="9525">
            <a:noFill/>
            <a:miter lim="800000"/>
          </a:ln>
        </p:spPr>
        <p:txBody>
          <a:bodyPr>
            <a:spAutoFit/>
          </a:bodyPr>
          <a:lstStyle/>
          <a:p>
            <a:pPr marR="0" defTabSz="914400" eaLnBrk="1" hangingPunct="1">
              <a:spcBef>
                <a:spcPts val="600"/>
              </a:spcBef>
              <a:spcAft>
                <a:spcPts val="600"/>
              </a:spcAft>
              <a:buClrTx/>
              <a:buSzTx/>
              <a:buFontTx/>
              <a:buNone/>
              <a:defRPr/>
            </a:pPr>
            <a:r>
              <a:rPr kumimoji="0" lang="en-US" altLang="zh-CN" sz="2800" b="1" u="sng" kern="1200" cap="none" spc="0" normalizeH="0" baseline="0" noProof="0" dirty="0">
                <a:solidFill>
                  <a:srgbClr val="99CCFF"/>
                </a:solidFill>
                <a:latin typeface="隶书" panose="02010509060101010101" pitchFamily="49" charset="-122"/>
                <a:ea typeface="隶书" panose="02010509060101010101" pitchFamily="49" charset="-122"/>
                <a:cs typeface="+mn-cs"/>
              </a:rPr>
              <a:t>I. </a:t>
            </a:r>
            <a:r>
              <a:rPr kumimoji="0" lang="zh-CN" altLang="en-US" sz="2800" b="1" u="sng" kern="1200" cap="none" spc="0" normalizeH="0" baseline="0" noProof="0" dirty="0">
                <a:solidFill>
                  <a:srgbClr val="99CCFF"/>
                </a:solidFill>
                <a:latin typeface="隶书" panose="02010509060101010101" pitchFamily="49" charset="-122"/>
                <a:ea typeface="隶书" panose="02010509060101010101" pitchFamily="49" charset="-122"/>
                <a:cs typeface="+mn-cs"/>
                <a:hlinkClick r:id="rId1"/>
              </a:rPr>
              <a:t>竞赛前</a:t>
            </a:r>
            <a:r>
              <a:rPr kumimoji="0" lang="zh-CN" altLang="en-US" sz="2800" b="1" u="sng" kern="1200" cap="none" spc="0" normalizeH="0" baseline="0" noProof="0" dirty="0">
                <a:solidFill>
                  <a:srgbClr val="99CCFF"/>
                </a:solidFill>
                <a:latin typeface="隶书" panose="02010509060101010101" pitchFamily="49" charset="-122"/>
                <a:ea typeface="隶书" panose="02010509060101010101" pitchFamily="49" charset="-122"/>
                <a:cs typeface="+mn-cs"/>
              </a:rPr>
              <a:t>：</a:t>
            </a:r>
            <a:endParaRPr kumimoji="0" lang="en-US" altLang="zh-CN" sz="2800" kern="1200" cap="none" spc="0" normalizeH="0" baseline="0" noProof="0" dirty="0">
              <a:solidFill>
                <a:srgbClr val="99CCFF"/>
              </a:solidFill>
              <a:latin typeface="隶书" panose="02010509060101010101" pitchFamily="49" charset="-122"/>
              <a:ea typeface="隶书" panose="02010509060101010101" pitchFamily="49" charset="-122"/>
              <a:cs typeface="+mn-cs"/>
            </a:endParaRPr>
          </a:p>
          <a:p>
            <a:pPr marL="457200" marR="0" defTabSz="914400" eaLnBrk="1" hangingPunct="1">
              <a:spcBef>
                <a:spcPts val="0"/>
              </a:spcBef>
              <a:spcAft>
                <a:spcPts val="0"/>
              </a:spcAft>
              <a:buClrTx/>
              <a:buSzTx/>
              <a:buFontTx/>
              <a:buNone/>
              <a:defRPr/>
            </a:pPr>
            <a:r>
              <a:rPr kumimoji="0" lang="en-US" altLang="zh-CN" sz="2800" b="1" kern="1200" cap="none" spc="0" normalizeH="0" baseline="0" noProof="0" dirty="0">
                <a:latin typeface="隶书" panose="02010509060101010101" pitchFamily="49" charset="-122"/>
                <a:ea typeface="隶书" panose="02010509060101010101" pitchFamily="49" charset="-122"/>
                <a:cs typeface="+mn-cs"/>
              </a:rPr>
              <a:t>A. </a:t>
            </a:r>
            <a:r>
              <a:rPr kumimoji="0" lang="zh-CN" altLang="en-US" sz="2800" b="1" kern="1200" cap="none" spc="0" normalizeH="0" baseline="0" noProof="0" dirty="0">
                <a:latin typeface="隶书" panose="02010509060101010101" pitchFamily="49" charset="-122"/>
                <a:ea typeface="隶书" panose="02010509060101010101" pitchFamily="49" charset="-122"/>
                <a:cs typeface="+mn-cs"/>
              </a:rPr>
              <a:t>指导教师注册</a:t>
            </a:r>
            <a:endParaRPr kumimoji="0" lang="en-US" altLang="zh-CN" sz="2800" kern="1200" cap="none" spc="0" normalizeH="0" baseline="0" noProof="0" dirty="0">
              <a:latin typeface="隶书" panose="02010509060101010101" pitchFamily="49" charset="-122"/>
              <a:ea typeface="隶书" panose="02010509060101010101" pitchFamily="49" charset="-122"/>
              <a:cs typeface="+mn-cs"/>
            </a:endParaRPr>
          </a:p>
          <a:p>
            <a:pPr marL="457200" marR="0" defTabSz="914400" eaLnBrk="1" hangingPunct="1">
              <a:spcBef>
                <a:spcPts val="0"/>
              </a:spcBef>
              <a:spcAft>
                <a:spcPts val="600"/>
              </a:spcAft>
              <a:buClrTx/>
              <a:buSzTx/>
              <a:buFontTx/>
              <a:buNone/>
              <a:defRPr/>
            </a:pPr>
            <a:r>
              <a:rPr kumimoji="0" lang="en-US" altLang="zh-CN" sz="2800" b="1" kern="1200" cap="none" spc="0" normalizeH="0" baseline="0" noProof="0" dirty="0">
                <a:latin typeface="隶书" panose="02010509060101010101" pitchFamily="49" charset="-122"/>
                <a:ea typeface="隶书" panose="02010509060101010101" pitchFamily="49" charset="-122"/>
                <a:cs typeface="+mn-cs"/>
              </a:rPr>
              <a:t>B. </a:t>
            </a:r>
            <a:r>
              <a:rPr kumimoji="0" lang="zh-CN" altLang="en-US" sz="2800" b="1" kern="1200" cap="none" spc="0" normalizeH="0" baseline="0" noProof="0" dirty="0">
                <a:latin typeface="隶书" panose="02010509060101010101" pitchFamily="49" charset="-122"/>
                <a:ea typeface="隶书" panose="02010509060101010101" pitchFamily="49" charset="-122"/>
                <a:cs typeface="+mn-cs"/>
              </a:rPr>
              <a:t>参赛队在指导教师名下注册</a:t>
            </a:r>
            <a:endParaRPr kumimoji="0" lang="en-US" altLang="zh-CN" sz="2800" kern="1200" cap="none" spc="0" normalizeH="0" baseline="0" noProof="0" dirty="0">
              <a:latin typeface="隶书" panose="02010509060101010101" pitchFamily="49" charset="-122"/>
              <a:ea typeface="隶书" panose="02010509060101010101" pitchFamily="49" charset="-122"/>
              <a:cs typeface="+mn-cs"/>
            </a:endParaRPr>
          </a:p>
          <a:p>
            <a:pPr marR="0" defTabSz="914400" eaLnBrk="1" hangingPunct="1">
              <a:spcBef>
                <a:spcPts val="600"/>
              </a:spcBef>
              <a:spcAft>
                <a:spcPts val="600"/>
              </a:spcAft>
              <a:buClrTx/>
              <a:buSzTx/>
              <a:buFontTx/>
              <a:buNone/>
              <a:defRPr/>
            </a:pPr>
            <a:r>
              <a:rPr kumimoji="0" lang="en-US" altLang="zh-CN" sz="2800" b="1" u="sng" kern="1200" cap="none" spc="0" normalizeH="0" baseline="0" noProof="0" dirty="0">
                <a:latin typeface="隶书" panose="02010509060101010101" pitchFamily="49" charset="-122"/>
                <a:ea typeface="隶书" panose="02010509060101010101" pitchFamily="49" charset="-122"/>
                <a:cs typeface="+mn-cs"/>
                <a:hlinkClick r:id="rId1"/>
              </a:rPr>
              <a:t>II. </a:t>
            </a:r>
            <a:r>
              <a:rPr kumimoji="0" lang="zh-CN" altLang="en-US" sz="2800" b="1" u="sng" kern="1200" cap="none" spc="0" normalizeH="0" baseline="0" noProof="0" dirty="0">
                <a:latin typeface="隶书" panose="02010509060101010101" pitchFamily="49" charset="-122"/>
                <a:ea typeface="隶书" panose="02010509060101010101" pitchFamily="49" charset="-122"/>
                <a:cs typeface="+mn-cs"/>
                <a:hlinkClick r:id="rId1"/>
              </a:rPr>
              <a:t>竞赛开始后</a:t>
            </a:r>
            <a:r>
              <a:rPr kumimoji="0" lang="en-US" altLang="zh-CN" sz="2800" b="1" u="sng" kern="1200" cap="none" spc="0" normalizeH="0" baseline="0" noProof="0" dirty="0">
                <a:latin typeface="隶书" panose="02010509060101010101" pitchFamily="49" charset="-122"/>
                <a:ea typeface="隶书" panose="02010509060101010101" pitchFamily="49" charset="-122"/>
                <a:cs typeface="+mn-cs"/>
                <a:hlinkClick r:id="rId1"/>
              </a:rPr>
              <a:t>:</a:t>
            </a:r>
            <a:endParaRPr kumimoji="0" lang="en-US" altLang="zh-CN" sz="2800" kern="1200" cap="none" spc="0" normalizeH="0" baseline="0" noProof="0" dirty="0">
              <a:latin typeface="隶书" panose="02010509060101010101" pitchFamily="49" charset="-122"/>
              <a:ea typeface="隶书" panose="02010509060101010101" pitchFamily="49" charset="-122"/>
              <a:cs typeface="+mn-cs"/>
            </a:endParaRPr>
          </a:p>
          <a:p>
            <a:pPr marL="457200" marR="0" defTabSz="914400" eaLnBrk="1" hangingPunct="1">
              <a:spcBef>
                <a:spcPts val="0"/>
              </a:spcBef>
              <a:spcAft>
                <a:spcPts val="0"/>
              </a:spcAft>
              <a:buClrTx/>
              <a:buSzTx/>
              <a:buFontTx/>
              <a:buNone/>
              <a:defRPr/>
            </a:pPr>
            <a:r>
              <a:rPr kumimoji="0" lang="en-US" altLang="zh-CN" sz="2800" b="1" kern="1200" cap="none" spc="0" normalizeH="0" baseline="0" noProof="0" dirty="0">
                <a:latin typeface="隶书" panose="02010509060101010101" pitchFamily="49" charset="-122"/>
                <a:ea typeface="隶书" panose="02010509060101010101" pitchFamily="49" charset="-122"/>
                <a:cs typeface="+mn-cs"/>
              </a:rPr>
              <a:t>A. </a:t>
            </a:r>
            <a:r>
              <a:rPr kumimoji="0" lang="zh-CN" altLang="en-US" sz="2800" b="1" kern="1200" cap="none" spc="0" normalizeH="0" baseline="0" noProof="0" dirty="0">
                <a:latin typeface="隶书" panose="02010509060101010101" pitchFamily="49" charset="-122"/>
                <a:ea typeface="隶书" panose="02010509060101010101" pitchFamily="49" charset="-122"/>
                <a:cs typeface="+mn-cs"/>
              </a:rPr>
              <a:t>到竞赛网站浏览和下载题目</a:t>
            </a:r>
            <a:endParaRPr kumimoji="0" lang="en-US" altLang="zh-CN" sz="2800" kern="1200" cap="none" spc="0" normalizeH="0" baseline="0" noProof="0" dirty="0">
              <a:latin typeface="隶书" panose="02010509060101010101" pitchFamily="49" charset="-122"/>
              <a:ea typeface="隶书" panose="02010509060101010101" pitchFamily="49" charset="-122"/>
              <a:cs typeface="+mn-cs"/>
            </a:endParaRPr>
          </a:p>
          <a:p>
            <a:pPr marL="457200" marR="0" defTabSz="914400" eaLnBrk="1" hangingPunct="1">
              <a:spcBef>
                <a:spcPts val="0"/>
              </a:spcBef>
              <a:spcAft>
                <a:spcPts val="0"/>
              </a:spcAft>
              <a:buClrTx/>
              <a:buSzTx/>
              <a:buFontTx/>
              <a:buNone/>
              <a:defRPr/>
            </a:pPr>
            <a:r>
              <a:rPr kumimoji="0" lang="en-US" altLang="zh-CN" sz="2800" b="1" kern="1200" cap="none" spc="0" normalizeH="0" baseline="0" noProof="0" dirty="0">
                <a:latin typeface="隶书" panose="02010509060101010101" pitchFamily="49" charset="-122"/>
                <a:ea typeface="隶书" panose="02010509060101010101" pitchFamily="49" charset="-122"/>
                <a:cs typeface="+mn-cs"/>
              </a:rPr>
              <a:t>B. </a:t>
            </a:r>
            <a:r>
              <a:rPr kumimoji="0" lang="zh-CN" altLang="en-US" sz="2800" b="1" kern="1200" cap="none" spc="0" normalizeH="0" baseline="0" noProof="0" dirty="0">
                <a:latin typeface="隶书" panose="02010509060101010101" pitchFamily="49" charset="-122"/>
                <a:ea typeface="隶书" panose="02010509060101010101" pitchFamily="49" charset="-122"/>
                <a:cs typeface="+mn-cs"/>
              </a:rPr>
              <a:t>选择题目</a:t>
            </a:r>
            <a:endParaRPr kumimoji="0" lang="en-US" altLang="zh-CN" sz="2800" kern="1200" cap="none" spc="0" normalizeH="0" baseline="0" noProof="0" dirty="0">
              <a:latin typeface="隶书" panose="02010509060101010101" pitchFamily="49" charset="-122"/>
              <a:ea typeface="隶书" panose="02010509060101010101" pitchFamily="49" charset="-122"/>
              <a:cs typeface="+mn-cs"/>
            </a:endParaRPr>
          </a:p>
          <a:p>
            <a:pPr marL="457200" marR="0" defTabSz="914400" eaLnBrk="1" hangingPunct="1">
              <a:spcBef>
                <a:spcPts val="0"/>
              </a:spcBef>
              <a:spcAft>
                <a:spcPts val="0"/>
              </a:spcAft>
              <a:buClrTx/>
              <a:buSzTx/>
              <a:buFontTx/>
              <a:buNone/>
              <a:defRPr/>
            </a:pPr>
            <a:r>
              <a:rPr kumimoji="0" lang="en-US" altLang="zh-CN" sz="2800" b="1" kern="1200" cap="none" spc="0" normalizeH="0" baseline="0" noProof="0" dirty="0">
                <a:latin typeface="隶书" panose="02010509060101010101" pitchFamily="49" charset="-122"/>
                <a:ea typeface="隶书" panose="02010509060101010101" pitchFamily="49" charset="-122"/>
                <a:cs typeface="+mn-cs"/>
              </a:rPr>
              <a:t>C. </a:t>
            </a:r>
            <a:r>
              <a:rPr kumimoji="0" lang="zh-CN" altLang="en-US" sz="2800" b="1" kern="1200" cap="none" spc="0" normalizeH="0" baseline="0" noProof="0" dirty="0">
                <a:latin typeface="隶书" panose="02010509060101010101" pitchFamily="49" charset="-122"/>
                <a:ea typeface="隶书" panose="02010509060101010101" pitchFamily="49" charset="-122"/>
                <a:cs typeface="+mn-cs"/>
              </a:rPr>
              <a:t>准备答卷</a:t>
            </a:r>
            <a:endParaRPr kumimoji="0" lang="en-US" altLang="zh-CN" sz="2800" kern="1200" cap="none" spc="0" normalizeH="0" baseline="0" noProof="0" dirty="0">
              <a:latin typeface="隶书" panose="02010509060101010101" pitchFamily="49" charset="-122"/>
              <a:ea typeface="隶书" panose="02010509060101010101" pitchFamily="49" charset="-122"/>
              <a:cs typeface="+mn-cs"/>
            </a:endParaRPr>
          </a:p>
          <a:p>
            <a:pPr marL="457200" marR="0" defTabSz="914400" eaLnBrk="1" hangingPunct="1">
              <a:spcBef>
                <a:spcPts val="0"/>
              </a:spcBef>
              <a:spcAft>
                <a:spcPts val="0"/>
              </a:spcAft>
              <a:buClrTx/>
              <a:buSzTx/>
              <a:buFontTx/>
              <a:buNone/>
              <a:defRPr/>
            </a:pPr>
            <a:r>
              <a:rPr kumimoji="0" lang="en-US" altLang="zh-CN" sz="2800" b="1" kern="1200" cap="none" spc="0" normalizeH="0" baseline="0" noProof="0" dirty="0">
                <a:latin typeface="隶书" panose="02010509060101010101" pitchFamily="49" charset="-122"/>
                <a:ea typeface="隶书" panose="02010509060101010101" pitchFamily="49" charset="-122"/>
                <a:cs typeface="+mn-cs"/>
              </a:rPr>
              <a:t>D. </a:t>
            </a:r>
            <a:r>
              <a:rPr kumimoji="0" lang="zh-CN" altLang="en-US" sz="2800" b="1" kern="1200" cap="none" spc="0" normalizeH="0" baseline="0" noProof="0" dirty="0">
                <a:latin typeface="隶书" panose="02010509060101010101" pitchFamily="49" charset="-122"/>
                <a:ea typeface="隶书" panose="02010509060101010101" pitchFamily="49" charset="-122"/>
                <a:cs typeface="+mn-cs"/>
              </a:rPr>
              <a:t>拷贝竞赛网站的摘要页模板，完成摘要</a:t>
            </a:r>
            <a:endParaRPr kumimoji="0" lang="en-US" altLang="zh-CN" sz="2800" kern="1200" cap="none" spc="0" normalizeH="0" baseline="0" noProof="0" dirty="0">
              <a:latin typeface="隶书" panose="02010509060101010101" pitchFamily="49" charset="-122"/>
              <a:ea typeface="隶书" panose="02010509060101010101" pitchFamily="49" charset="-122"/>
              <a:cs typeface="+mn-cs"/>
            </a:endParaRPr>
          </a:p>
          <a:p>
            <a:pPr marR="0" defTabSz="914400" eaLnBrk="1" hangingPunct="1">
              <a:spcBef>
                <a:spcPts val="600"/>
              </a:spcBef>
              <a:spcAft>
                <a:spcPts val="600"/>
              </a:spcAft>
              <a:buClrTx/>
              <a:buSzTx/>
              <a:buFontTx/>
              <a:buNone/>
              <a:defRPr/>
            </a:pPr>
            <a:r>
              <a:rPr kumimoji="0" lang="en-US" altLang="zh-CN" sz="2800" b="1" kern="1200" cap="none" spc="0" normalizeH="0" baseline="0" noProof="0" dirty="0">
                <a:latin typeface="隶书" panose="02010509060101010101" pitchFamily="49" charset="-122"/>
                <a:ea typeface="隶书" panose="02010509060101010101" pitchFamily="49" charset="-122"/>
                <a:cs typeface="+mn-cs"/>
              </a:rPr>
              <a:t> </a:t>
            </a:r>
            <a:endParaRPr kumimoji="0" lang="en-US" altLang="zh-CN" sz="2800" kern="1200" cap="none" spc="0" normalizeH="0" baseline="0" noProof="0" dirty="0">
              <a:latin typeface="隶书" panose="02010509060101010101" pitchFamily="49" charset="-122"/>
              <a:ea typeface="隶书" panose="02010509060101010101" pitchFamily="49" charset="-122"/>
              <a:cs typeface="+mn-cs"/>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8" name="Text Box 4"/>
          <p:cNvSpPr txBox="1">
            <a:spLocks noChangeArrowheads="1"/>
          </p:cNvSpPr>
          <p:nvPr/>
        </p:nvSpPr>
        <p:spPr bwMode="auto">
          <a:xfrm>
            <a:off x="611188" y="1916113"/>
            <a:ext cx="7993063" cy="2753360"/>
          </a:xfrm>
          <a:prstGeom prst="rect">
            <a:avLst/>
          </a:prstGeom>
          <a:noFill/>
          <a:ln w="9525">
            <a:noFill/>
            <a:miter lim="800000"/>
          </a:ln>
        </p:spPr>
        <p:txBody>
          <a:bodyPr>
            <a:spAutoFit/>
          </a:bodyPr>
          <a:lstStyle/>
          <a:p>
            <a:pPr marR="0" defTabSz="914400" eaLnBrk="1" hangingPunct="1">
              <a:spcBef>
                <a:spcPts val="600"/>
              </a:spcBef>
              <a:spcAft>
                <a:spcPts val="600"/>
              </a:spcAft>
              <a:buClrTx/>
              <a:buSzTx/>
              <a:buFontTx/>
              <a:buNone/>
              <a:defRPr/>
            </a:pPr>
            <a:r>
              <a:rPr kumimoji="0" lang="en-US" altLang="zh-CN" sz="2800" b="1" u="sng" kern="1200" cap="none" spc="0" normalizeH="0" baseline="0" noProof="0" dirty="0">
                <a:latin typeface="隶书" panose="02010509060101010101" pitchFamily="49" charset="-122"/>
                <a:ea typeface="隶书" panose="02010509060101010101" pitchFamily="49" charset="-122"/>
                <a:cs typeface="+mn-cs"/>
                <a:hlinkClick r:id="rId1"/>
              </a:rPr>
              <a:t>III. </a:t>
            </a:r>
            <a:r>
              <a:rPr kumimoji="0" lang="zh-CN" altLang="en-US" sz="2800" b="1" u="sng" kern="1200" cap="none" spc="0" normalizeH="0" baseline="0" noProof="0" dirty="0">
                <a:latin typeface="隶书" panose="02010509060101010101" pitchFamily="49" charset="-122"/>
                <a:ea typeface="隶书" panose="02010509060101010101" pitchFamily="49" charset="-122"/>
                <a:cs typeface="+mn-cs"/>
                <a:hlinkClick r:id="rId1"/>
              </a:rPr>
              <a:t>竞赛结束前</a:t>
            </a:r>
            <a:r>
              <a:rPr kumimoji="0" lang="en-US" altLang="zh-CN" sz="2800" b="1" u="sng" kern="1200" cap="none" spc="0" normalizeH="0" baseline="0" noProof="0" dirty="0">
                <a:latin typeface="隶书" panose="02010509060101010101" pitchFamily="49" charset="-122"/>
                <a:ea typeface="隶书" panose="02010509060101010101" pitchFamily="49" charset="-122"/>
                <a:cs typeface="+mn-cs"/>
                <a:hlinkClick r:id="rId1"/>
              </a:rPr>
              <a:t> :</a:t>
            </a:r>
            <a:endParaRPr kumimoji="0" lang="en-US" altLang="zh-CN" sz="2800" kern="1200" cap="none" spc="0" normalizeH="0" baseline="0" noProof="0" dirty="0">
              <a:latin typeface="隶书" panose="02010509060101010101" pitchFamily="49" charset="-122"/>
              <a:ea typeface="隶书" panose="02010509060101010101" pitchFamily="49" charset="-122"/>
              <a:cs typeface="+mn-cs"/>
            </a:endParaRPr>
          </a:p>
          <a:p>
            <a:pPr marL="800100" marR="0" indent="-342900" defTabSz="914400" eaLnBrk="1" hangingPunct="1">
              <a:spcBef>
                <a:spcPts val="0"/>
              </a:spcBef>
              <a:spcAft>
                <a:spcPts val="0"/>
              </a:spcAft>
              <a:buClrTx/>
              <a:buSzTx/>
              <a:buFontTx/>
              <a:buAutoNum type="alphaUcPeriod"/>
              <a:defRPr/>
            </a:pPr>
            <a:r>
              <a:rPr kumimoji="0" lang="zh-CN" altLang="en-US" sz="2800" b="1" kern="1200" cap="none" spc="0" normalizeH="0" baseline="0" noProof="0" dirty="0">
                <a:latin typeface="隶书" panose="02010509060101010101" pitchFamily="49" charset="-122"/>
                <a:ea typeface="隶书" panose="02010509060101010101" pitchFamily="49" charset="-122"/>
                <a:cs typeface="+mn-cs"/>
              </a:rPr>
              <a:t>通过在线提交页面提交</a:t>
            </a:r>
            <a:r>
              <a:rPr kumimoji="0" lang="zh-CN" altLang="en-US" sz="2800" b="1" kern="1200" cap="none" spc="0" normalizeH="0" baseline="0" noProof="0" dirty="0">
                <a:latin typeface="隶书" panose="02010509060101010101" pitchFamily="49" charset="-122"/>
                <a:ea typeface="隶书" panose="02010509060101010101" pitchFamily="49" charset="-122"/>
                <a:cs typeface="+mn-cs"/>
              </a:rPr>
              <a:t>答卷电子稿</a:t>
            </a:r>
            <a:r>
              <a:rPr kumimoji="0" lang="en-US" altLang="zh-CN" sz="2800" b="1" kern="1200" cap="none" spc="0" normalizeH="0" baseline="0" noProof="0" dirty="0">
                <a:latin typeface="隶书" panose="02010509060101010101" pitchFamily="49" charset="-122"/>
                <a:ea typeface="隶书" panose="02010509060101010101" pitchFamily="49" charset="-122"/>
                <a:cs typeface="+mn-cs"/>
              </a:rPr>
              <a:t> </a:t>
            </a:r>
            <a:endParaRPr kumimoji="0" lang="en-US" altLang="zh-CN" sz="2800" b="1" kern="1200" cap="none" spc="0" normalizeH="0" baseline="0" noProof="0" dirty="0">
              <a:latin typeface="隶书" panose="02010509060101010101" pitchFamily="49" charset="-122"/>
              <a:ea typeface="隶书" panose="02010509060101010101" pitchFamily="49" charset="-122"/>
              <a:cs typeface="+mn-cs"/>
            </a:endParaRPr>
          </a:p>
          <a:p>
            <a:pPr marR="0" defTabSz="914400" eaLnBrk="1" hangingPunct="1">
              <a:spcBef>
                <a:spcPts val="0"/>
              </a:spcBef>
              <a:spcAft>
                <a:spcPts val="0"/>
              </a:spcAft>
              <a:buClrTx/>
              <a:buSzTx/>
              <a:buFontTx/>
              <a:buNone/>
              <a:defRPr/>
            </a:pPr>
            <a:r>
              <a:rPr kumimoji="0" lang="en-US" altLang="zh-CN" sz="2800" b="1" u="sng" kern="1200" cap="none" spc="0" normalizeH="0" baseline="0" noProof="0" dirty="0">
                <a:latin typeface="隶书" panose="02010509060101010101" pitchFamily="49" charset="-122"/>
                <a:ea typeface="隶书" panose="02010509060101010101" pitchFamily="49" charset="-122"/>
                <a:cs typeface="+mn-cs"/>
                <a:hlinkClick r:id="rId1"/>
              </a:rPr>
              <a:t>IV. </a:t>
            </a:r>
            <a:r>
              <a:rPr kumimoji="0" lang="zh-CN" altLang="en-US" sz="2800" b="1" u="sng" kern="1200" cap="none" spc="0" normalizeH="0" baseline="0" noProof="0" dirty="0">
                <a:latin typeface="隶书" panose="02010509060101010101" pitchFamily="49" charset="-122"/>
                <a:ea typeface="隶书" panose="02010509060101010101" pitchFamily="49" charset="-122"/>
                <a:cs typeface="+mn-cs"/>
                <a:hlinkClick r:id="rId1"/>
              </a:rPr>
              <a:t>竞赛结束后</a:t>
            </a:r>
            <a:r>
              <a:rPr kumimoji="0" lang="en-US" altLang="zh-CN" sz="2800" b="1" u="sng" kern="1200" cap="none" spc="0" normalizeH="0" baseline="0" noProof="0" dirty="0">
                <a:latin typeface="隶书" panose="02010509060101010101" pitchFamily="49" charset="-122"/>
                <a:ea typeface="隶书" panose="02010509060101010101" pitchFamily="49" charset="-122"/>
                <a:cs typeface="+mn-cs"/>
                <a:hlinkClick r:id="rId1"/>
              </a:rPr>
              <a:t>:</a:t>
            </a:r>
            <a:endParaRPr kumimoji="0" lang="en-US" altLang="zh-CN" sz="2800" kern="1200" cap="none" spc="0" normalizeH="0" baseline="0" noProof="0" dirty="0">
              <a:latin typeface="隶书" panose="02010509060101010101" pitchFamily="49" charset="-122"/>
              <a:ea typeface="隶书" panose="02010509060101010101" pitchFamily="49" charset="-122"/>
              <a:cs typeface="+mn-cs"/>
            </a:endParaRPr>
          </a:p>
          <a:p>
            <a:pPr marL="457200" marR="0" defTabSz="914400" eaLnBrk="1" hangingPunct="1">
              <a:spcBef>
                <a:spcPts val="0"/>
              </a:spcBef>
              <a:spcAft>
                <a:spcPts val="0"/>
              </a:spcAft>
              <a:buClrTx/>
              <a:buSzTx/>
              <a:buFontTx/>
              <a:buNone/>
              <a:defRPr/>
            </a:pPr>
            <a:r>
              <a:rPr kumimoji="0" lang="en-US" altLang="zh-CN" sz="2800" b="1" kern="1200" cap="none" spc="0" normalizeH="0" baseline="0" noProof="0" dirty="0">
                <a:latin typeface="隶书" panose="02010509060101010101" pitchFamily="49" charset="-122"/>
                <a:ea typeface="隶书" panose="02010509060101010101" pitchFamily="49" charset="-122"/>
                <a:cs typeface="+mn-cs"/>
              </a:rPr>
              <a:t>A. </a:t>
            </a:r>
            <a:r>
              <a:rPr kumimoji="0" lang="zh-CN" altLang="en-US" sz="2800" b="1" kern="1200" cap="none" spc="0" normalizeH="0" baseline="0" noProof="0" dirty="0">
                <a:latin typeface="隶书" panose="02010509060101010101" pitchFamily="49" charset="-122"/>
                <a:ea typeface="隶书" panose="02010509060101010101" pitchFamily="49" charset="-122"/>
                <a:cs typeface="+mn-cs"/>
              </a:rPr>
              <a:t>确认你队的答卷是否被收到</a:t>
            </a:r>
            <a:endParaRPr kumimoji="0" lang="en-US" altLang="zh-CN" sz="2800" kern="1200" cap="none" spc="0" normalizeH="0" baseline="0" noProof="0" dirty="0">
              <a:latin typeface="隶书" panose="02010509060101010101" pitchFamily="49" charset="-122"/>
              <a:ea typeface="隶书" panose="02010509060101010101" pitchFamily="49" charset="-122"/>
              <a:cs typeface="+mn-cs"/>
            </a:endParaRPr>
          </a:p>
          <a:p>
            <a:pPr marL="457200" marR="0" defTabSz="914400" eaLnBrk="1" hangingPunct="1">
              <a:spcBef>
                <a:spcPts val="0"/>
              </a:spcBef>
              <a:spcAft>
                <a:spcPts val="0"/>
              </a:spcAft>
              <a:buClrTx/>
              <a:buSzTx/>
              <a:buFontTx/>
              <a:buNone/>
              <a:defRPr/>
            </a:pPr>
            <a:r>
              <a:rPr kumimoji="0" lang="en-US" altLang="zh-CN" sz="2800" b="1" kern="1200" cap="none" spc="0" normalizeH="0" baseline="0" noProof="0" dirty="0">
                <a:latin typeface="隶书" panose="02010509060101010101" pitchFamily="49" charset="-122"/>
                <a:ea typeface="隶书" panose="02010509060101010101" pitchFamily="49" charset="-122"/>
                <a:cs typeface="+mn-cs"/>
              </a:rPr>
              <a:t>B. </a:t>
            </a:r>
            <a:r>
              <a:rPr kumimoji="0" lang="zh-CN" altLang="en-US" sz="2800" b="1" kern="1200" cap="none" spc="0" normalizeH="0" baseline="0" noProof="0" dirty="0">
                <a:latin typeface="隶书" panose="02010509060101010101" pitchFamily="49" charset="-122"/>
                <a:ea typeface="隶书" panose="02010509060101010101" pitchFamily="49" charset="-122"/>
                <a:cs typeface="+mn-cs"/>
              </a:rPr>
              <a:t>查看竞赛结果</a:t>
            </a:r>
            <a:endParaRPr kumimoji="0" lang="en-US" altLang="zh-CN" sz="2800" kern="1200" cap="none" spc="0" normalizeH="0" baseline="0" noProof="0" dirty="0">
              <a:latin typeface="隶书" panose="02010509060101010101" pitchFamily="49" charset="-122"/>
              <a:ea typeface="隶书" panose="02010509060101010101" pitchFamily="49" charset="-122"/>
              <a:cs typeface="+mn-cs"/>
            </a:endParaRPr>
          </a:p>
          <a:p>
            <a:pPr marL="457200" marR="0" defTabSz="914400" eaLnBrk="1" hangingPunct="1">
              <a:spcBef>
                <a:spcPts val="0"/>
              </a:spcBef>
              <a:spcAft>
                <a:spcPts val="0"/>
              </a:spcAft>
              <a:buClrTx/>
              <a:buSzTx/>
              <a:buFontTx/>
              <a:buNone/>
              <a:defRPr/>
            </a:pPr>
            <a:r>
              <a:rPr kumimoji="0" lang="en-US" altLang="zh-CN" sz="2800" b="1" kern="1200" cap="none" spc="0" normalizeH="0" baseline="0" noProof="0" dirty="0">
                <a:latin typeface="隶书" panose="02010509060101010101" pitchFamily="49" charset="-122"/>
                <a:ea typeface="隶书" panose="02010509060101010101" pitchFamily="49" charset="-122"/>
                <a:cs typeface="+mn-cs"/>
              </a:rPr>
              <a:t>C. </a:t>
            </a:r>
            <a:r>
              <a:rPr kumimoji="0" lang="zh-CN" altLang="en-US" sz="2800" b="1" kern="1200" cap="none" spc="0" normalizeH="0" baseline="0" noProof="0" dirty="0">
                <a:latin typeface="隶书" panose="02010509060101010101" pitchFamily="49" charset="-122"/>
                <a:ea typeface="隶书" panose="02010509060101010101" pitchFamily="49" charset="-122"/>
                <a:cs typeface="+mn-cs"/>
              </a:rPr>
              <a:t>下载获奖证书电子稿</a:t>
            </a:r>
            <a:r>
              <a:rPr kumimoji="0" lang="en-US" altLang="zh-CN" sz="2800" b="1" kern="1200" cap="none" spc="0" normalizeH="0" baseline="0" noProof="0" dirty="0">
                <a:latin typeface="隶书" panose="02010509060101010101" pitchFamily="49" charset="-122"/>
                <a:ea typeface="隶书" panose="02010509060101010101" pitchFamily="49" charset="-122"/>
                <a:cs typeface="+mn-cs"/>
              </a:rPr>
              <a:t> </a:t>
            </a:r>
            <a:endParaRPr kumimoji="0" lang="en-US" altLang="zh-CN" sz="2800" kern="1200" cap="none" spc="0" normalizeH="0" baseline="0" noProof="0" dirty="0">
              <a:latin typeface="隶书" panose="02010509060101010101" pitchFamily="49" charset="-122"/>
              <a:ea typeface="隶书" panose="02010509060101010101" pitchFamily="49" charset="-122"/>
              <a:cs typeface="+mn-cs"/>
            </a:endParaRPr>
          </a:p>
        </p:txBody>
      </p:sp>
      <p:sp>
        <p:nvSpPr>
          <p:cNvPr id="5" name="Text Box 2"/>
          <p:cNvSpPr txBox="1">
            <a:spLocks noChangeArrowheads="1"/>
          </p:cNvSpPr>
          <p:nvPr/>
        </p:nvSpPr>
        <p:spPr bwMode="auto">
          <a:xfrm>
            <a:off x="1828800" y="304800"/>
            <a:ext cx="5343525" cy="708025"/>
          </a:xfrm>
          <a:prstGeom prst="rect">
            <a:avLst/>
          </a:prstGeom>
          <a:gradFill rotWithShape="1">
            <a:gsLst>
              <a:gs pos="0">
                <a:schemeClr val="accent1"/>
              </a:gs>
              <a:gs pos="50000">
                <a:srgbClr val="FFFFFF"/>
              </a:gs>
              <a:gs pos="100000">
                <a:schemeClr val="accent1"/>
              </a:gs>
            </a:gsLst>
            <a:lin ang="5400000" scaled="1"/>
          </a:gradFill>
          <a:ln w="57150" cmpd="thinThick">
            <a:solidFill>
              <a:srgbClr val="0066FF"/>
            </a:solidFill>
            <a:miter lim="800000"/>
          </a:ln>
          <a:effectLst/>
        </p:spPr>
        <p:txBody>
          <a:bodyPr>
            <a:spAutoFit/>
          </a:bodyPr>
          <a:lstStyle/>
          <a:p>
            <a:pPr marR="0" algn="ctr" defTabSz="914400" eaLnBrk="1" hangingPunct="1">
              <a:spcBef>
                <a:spcPct val="50000"/>
              </a:spcBef>
              <a:buClrTx/>
              <a:buSzTx/>
              <a:buFontTx/>
              <a:buNone/>
              <a:defRPr/>
            </a:pPr>
            <a:r>
              <a:rPr kumimoji="1" lang="zh-CN" altLang="en-US" sz="4000" b="1" kern="1200" cap="none" spc="0" normalizeH="0" baseline="0" noProof="0" dirty="0">
                <a:solidFill>
                  <a:srgbClr val="002060"/>
                </a:solidFill>
                <a:latin typeface="华文隶书" panose="02010800040101010101" pitchFamily="2" charset="-122"/>
                <a:ea typeface="华文隶书" panose="02010800040101010101" pitchFamily="2" charset="-122"/>
                <a:cs typeface="+mn-cs"/>
              </a:rPr>
              <a:t>竞赛流程</a:t>
            </a:r>
            <a:endParaRPr kumimoji="1" lang="zh-CN" altLang="en-US" sz="4000" b="1" kern="1200" cap="none" spc="0" normalizeH="0" baseline="0" noProof="0" dirty="0">
              <a:solidFill>
                <a:srgbClr val="002060"/>
              </a:solidFill>
              <a:latin typeface="华文隶书" panose="02010800040101010101" pitchFamily="2" charset="-122"/>
              <a:ea typeface="华文隶书" panose="02010800040101010101" pitchFamily="2" charset="-122"/>
              <a:cs typeface="+mn-cs"/>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755015" y="2061210"/>
            <a:ext cx="7766685" cy="2861310"/>
          </a:xfrm>
          <a:prstGeom prst="rect">
            <a:avLst/>
          </a:prstGeom>
          <a:noFill/>
        </p:spPr>
        <p:txBody>
          <a:bodyPr wrap="square" rtlCol="0">
            <a:spAutoFit/>
          </a:bodyPr>
          <a:p>
            <a:pPr>
              <a:lnSpc>
                <a:spcPct val="150000"/>
              </a:lnSpc>
            </a:pPr>
            <a:r>
              <a:rPr lang="zh-CN" altLang="en-US" sz="2400">
                <a:latin typeface="+mn-ea"/>
                <a:ea typeface="+mn-ea"/>
                <a:cs typeface="+mn-ea"/>
              </a:rPr>
              <a:t>美赛正式竞赛时使用新的在线提交网页：</a:t>
            </a:r>
            <a:endParaRPr lang="zh-CN" altLang="en-US" sz="2400">
              <a:latin typeface="+mn-ea"/>
              <a:ea typeface="+mn-ea"/>
              <a:cs typeface="+mn-ea"/>
            </a:endParaRPr>
          </a:p>
          <a:p>
            <a:pPr>
              <a:lnSpc>
                <a:spcPct val="150000"/>
              </a:lnSpc>
            </a:pPr>
            <a:r>
              <a:rPr lang="zh-CN" altLang="en-US" sz="2400">
                <a:latin typeface="+mn-ea"/>
                <a:ea typeface="+mn-ea"/>
                <a:cs typeface="+mn-ea"/>
              </a:rPr>
              <a:t> </a:t>
            </a:r>
            <a:r>
              <a:rPr lang="en-US" altLang="zh-CN" sz="2400">
                <a:latin typeface="+mn-ea"/>
                <a:ea typeface="+mn-ea"/>
                <a:cs typeface="+mn-ea"/>
              </a:rPr>
              <a:t>  </a:t>
            </a:r>
            <a:r>
              <a:rPr lang="zh-CN" altLang="en-US" sz="2400">
                <a:latin typeface="+mn-ea"/>
                <a:ea typeface="+mn-ea"/>
                <a:cs typeface="+mn-ea"/>
              </a:rPr>
              <a:t>  </a:t>
            </a:r>
            <a:r>
              <a:rPr lang="en-US" altLang="zh-CN" sz="2400">
                <a:latin typeface="+mn-ea"/>
                <a:ea typeface="+mn-ea"/>
                <a:cs typeface="+mn-ea"/>
              </a:rPr>
              <a:t>  </a:t>
            </a:r>
            <a:r>
              <a:rPr lang="zh-CN" altLang="en-US" sz="2400">
                <a:latin typeface="+mn-ea"/>
                <a:ea typeface="+mn-ea"/>
                <a:cs typeface="+mn-ea"/>
              </a:rPr>
              <a:t>https://forms.comap.org/241335097294056</a:t>
            </a:r>
            <a:endParaRPr lang="zh-CN" altLang="en-US" sz="2400">
              <a:latin typeface="+mn-ea"/>
              <a:ea typeface="+mn-ea"/>
              <a:cs typeface="+mn-ea"/>
            </a:endParaRPr>
          </a:p>
          <a:p>
            <a:pPr>
              <a:lnSpc>
                <a:spcPct val="150000"/>
              </a:lnSpc>
            </a:pPr>
            <a:endParaRPr lang="zh-CN" altLang="en-US" sz="2400">
              <a:latin typeface="+mn-ea"/>
              <a:ea typeface="+mn-ea"/>
              <a:cs typeface="+mn-ea"/>
            </a:endParaRPr>
          </a:p>
          <a:p>
            <a:pPr>
              <a:lnSpc>
                <a:spcPct val="150000"/>
              </a:lnSpc>
            </a:pPr>
            <a:r>
              <a:rPr lang="zh-CN" altLang="en-US" sz="2400">
                <a:latin typeface="+mn-ea"/>
                <a:ea typeface="+mn-ea"/>
                <a:cs typeface="+mn-ea"/>
              </a:rPr>
              <a:t> </a:t>
            </a:r>
            <a:r>
              <a:rPr lang="en-US" altLang="zh-CN" sz="2400">
                <a:latin typeface="+mn-ea"/>
                <a:ea typeface="+mn-ea"/>
                <a:cs typeface="+mn-ea"/>
              </a:rPr>
              <a:t>  </a:t>
            </a:r>
            <a:r>
              <a:rPr lang="zh-CN" altLang="en-US" sz="2400">
                <a:latin typeface="+mn-ea"/>
                <a:ea typeface="+mn-ea"/>
                <a:cs typeface="+mn-ea"/>
              </a:rPr>
              <a:t>需要你队的控制号，指导教师</a:t>
            </a:r>
            <a:r>
              <a:rPr lang="en-US" altLang="zh-CN" sz="2400">
                <a:latin typeface="+mn-ea"/>
                <a:ea typeface="+mn-ea"/>
                <a:cs typeface="+mn-ea"/>
              </a:rPr>
              <a:t>ID</a:t>
            </a:r>
            <a:r>
              <a:rPr lang="zh-CN" altLang="en-US" sz="2400">
                <a:latin typeface="+mn-ea"/>
                <a:ea typeface="+mn-ea"/>
                <a:cs typeface="+mn-ea"/>
              </a:rPr>
              <a:t>号，以及你队的选题</a:t>
            </a:r>
            <a:endParaRPr lang="zh-CN" altLang="en-US" sz="2400">
              <a:latin typeface="+mn-ea"/>
              <a:ea typeface="+mn-ea"/>
              <a:cs typeface="+mn-ea"/>
            </a:endParaRPr>
          </a:p>
          <a:p>
            <a:pPr>
              <a:lnSpc>
                <a:spcPct val="150000"/>
              </a:lnSpc>
            </a:pPr>
            <a:r>
              <a:rPr lang="en-US" altLang="zh-CN" sz="2400">
                <a:latin typeface="+mn-ea"/>
                <a:ea typeface="+mn-ea"/>
                <a:cs typeface="+mn-ea"/>
              </a:rPr>
              <a:t>A,B,C,D,E</a:t>
            </a:r>
            <a:r>
              <a:rPr lang="zh-CN" altLang="en-US" sz="2400">
                <a:latin typeface="+mn-ea"/>
                <a:ea typeface="+mn-ea"/>
                <a:cs typeface="+mn-ea"/>
              </a:rPr>
              <a:t>或</a:t>
            </a:r>
            <a:r>
              <a:rPr lang="en-US" altLang="zh-CN" sz="2400">
                <a:latin typeface="+mn-ea"/>
                <a:ea typeface="+mn-ea"/>
                <a:cs typeface="+mn-ea"/>
              </a:rPr>
              <a:t>F</a:t>
            </a:r>
            <a:r>
              <a:rPr lang="zh-CN" altLang="en-US" sz="2400">
                <a:latin typeface="+mn-ea"/>
                <a:ea typeface="+mn-ea"/>
                <a:cs typeface="+mn-ea"/>
              </a:rPr>
              <a:t>.</a:t>
            </a:r>
            <a:endParaRPr lang="zh-CN" altLang="en-US" sz="2400">
              <a:latin typeface="+mn-ea"/>
              <a:ea typeface="+mn-ea"/>
              <a:cs typeface="+mn-ea"/>
            </a:endParaRPr>
          </a:p>
        </p:txBody>
      </p:sp>
      <p:sp>
        <p:nvSpPr>
          <p:cNvPr id="130054" name="Text Box 6"/>
          <p:cNvSpPr txBox="1">
            <a:spLocks noChangeArrowheads="1"/>
          </p:cNvSpPr>
          <p:nvPr/>
        </p:nvSpPr>
        <p:spPr bwMode="auto">
          <a:xfrm>
            <a:off x="2239010" y="692785"/>
            <a:ext cx="4666615" cy="706755"/>
          </a:xfrm>
          <a:prstGeom prst="rect">
            <a:avLst/>
          </a:prstGeom>
          <a:gradFill rotWithShape="1">
            <a:gsLst>
              <a:gs pos="0">
                <a:schemeClr val="accent1"/>
              </a:gs>
              <a:gs pos="50000">
                <a:srgbClr val="FFFFFF"/>
              </a:gs>
              <a:gs pos="100000">
                <a:schemeClr val="accent1"/>
              </a:gs>
            </a:gsLst>
            <a:lin ang="5400000" scaled="1"/>
          </a:gradFill>
          <a:ln w="57150" cmpd="thinThick">
            <a:solidFill>
              <a:srgbClr val="0066FF"/>
            </a:solidFill>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zh-CN" altLang="en-US" sz="4000" b="0" i="0" u="none" strike="noStrike" kern="1200" cap="none" spc="0" normalizeH="0" baseline="0" noProof="0" dirty="0" smtClean="0">
                <a:ln>
                  <a:noFill/>
                </a:ln>
                <a:solidFill>
                  <a:srgbClr val="00007C"/>
                </a:solidFill>
                <a:effectLst/>
                <a:uLnTx/>
                <a:uFillTx/>
                <a:latin typeface="华文行楷" panose="02010800040101010101" pitchFamily="2" charset="-122"/>
                <a:ea typeface="华文行楷" panose="02010800040101010101" pitchFamily="2" charset="-122"/>
                <a:cs typeface="+mn-cs"/>
              </a:rPr>
              <a:t>新的在线提交过程</a:t>
            </a:r>
            <a:endParaRPr kumimoji="1" lang="zh-CN" altLang="en-US" sz="4000" b="0" i="0" u="none" strike="noStrike" kern="1200" cap="none" spc="0" normalizeH="0" baseline="0" noProof="0" dirty="0">
              <a:ln>
                <a:noFill/>
              </a:ln>
              <a:solidFill>
                <a:srgbClr val="00007C"/>
              </a:solidFill>
              <a:effectLst/>
              <a:uLnTx/>
              <a:uFillTx/>
              <a:latin typeface="楷体_GB2312" pitchFamily="49" charset="-122"/>
              <a:ea typeface="华文行楷" panose="02010800040101010101" pitchFamily="2" charset="-122"/>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Text Box 2"/>
          <p:cNvSpPr txBox="1">
            <a:spLocks noChangeArrowheads="1"/>
          </p:cNvSpPr>
          <p:nvPr/>
        </p:nvSpPr>
        <p:spPr bwMode="auto">
          <a:xfrm>
            <a:off x="1042988" y="304800"/>
            <a:ext cx="7058025" cy="706755"/>
          </a:xfrm>
          <a:prstGeom prst="rect">
            <a:avLst/>
          </a:prstGeom>
          <a:gradFill rotWithShape="1">
            <a:gsLst>
              <a:gs pos="0">
                <a:schemeClr val="accent1"/>
              </a:gs>
              <a:gs pos="50000">
                <a:srgbClr val="FFFFFF"/>
              </a:gs>
              <a:gs pos="100000">
                <a:schemeClr val="accent1"/>
              </a:gs>
            </a:gsLst>
            <a:lin ang="5400000" scaled="1"/>
          </a:gradFill>
          <a:ln w="57150" cmpd="thinThick">
            <a:solidFill>
              <a:srgbClr val="0066FF"/>
            </a:solidFill>
            <a:miter lim="800000"/>
          </a:ln>
          <a:effectLst/>
        </p:spPr>
        <p:txBody>
          <a:bodyPr>
            <a:spAutoFit/>
          </a:bodyPr>
          <a:lstStyle/>
          <a:p>
            <a:pPr marR="0" algn="ctr" defTabSz="914400" eaLnBrk="1" hangingPunct="1">
              <a:spcBef>
                <a:spcPct val="50000"/>
              </a:spcBef>
              <a:buClrTx/>
              <a:buSzTx/>
              <a:buFontTx/>
              <a:buNone/>
              <a:defRPr/>
            </a:pPr>
            <a:r>
              <a:rPr kumimoji="1" lang="en-US" altLang="zh-CN" sz="4000" b="1" kern="1200" cap="none" spc="0" normalizeH="0" baseline="0" noProof="0" dirty="0">
                <a:solidFill>
                  <a:srgbClr val="00007C"/>
                </a:solidFill>
                <a:latin typeface="华文行楷" panose="02010800040101010101" pitchFamily="2" charset="-122"/>
                <a:ea typeface="华文行楷" panose="02010800040101010101" pitchFamily="2" charset="-122"/>
                <a:cs typeface="楷体_GB2312"/>
              </a:rPr>
              <a:t>2026</a:t>
            </a:r>
            <a:r>
              <a:rPr kumimoji="1" lang="zh-CN" altLang="en-US" sz="4000" b="1" kern="1200" cap="none" spc="0" normalizeH="0" baseline="0" noProof="0" dirty="0">
                <a:solidFill>
                  <a:srgbClr val="00007C"/>
                </a:solidFill>
                <a:latin typeface="华文行楷" panose="02010800040101010101" pitchFamily="2" charset="-122"/>
                <a:ea typeface="华文行楷" panose="02010800040101010101" pitchFamily="2" charset="-122"/>
                <a:cs typeface="楷体_GB2312"/>
              </a:rPr>
              <a:t>年美赛的更新环节</a:t>
            </a:r>
            <a:endParaRPr kumimoji="1" lang="zh-CN" altLang="en-US" sz="4000" b="1" kern="1200" cap="none" spc="0" normalizeH="0" baseline="0" noProof="0" dirty="0">
              <a:solidFill>
                <a:srgbClr val="00007C"/>
              </a:solidFill>
              <a:latin typeface="华文行楷" panose="02010800040101010101" pitchFamily="2" charset="-122"/>
              <a:ea typeface="华文行楷" panose="02010800040101010101" pitchFamily="2" charset="-122"/>
              <a:cs typeface="楷体_GB2312"/>
            </a:endParaRPr>
          </a:p>
        </p:txBody>
      </p:sp>
      <p:sp>
        <p:nvSpPr>
          <p:cNvPr id="7171" name="Text Box 4"/>
          <p:cNvSpPr txBox="1">
            <a:spLocks noChangeArrowheads="1"/>
          </p:cNvSpPr>
          <p:nvPr/>
        </p:nvSpPr>
        <p:spPr bwMode="auto">
          <a:xfrm>
            <a:off x="254000" y="1556385"/>
            <a:ext cx="8420735" cy="4399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1"/>
              </a:buBlip>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buBlip>
                <a:blip r:embed="rId2"/>
              </a:buBlip>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9pPr>
          </a:lstStyle>
          <a:p>
            <a:pPr marR="0" lvl="0" algn="l" defTabSz="914400" rtl="0" eaLnBrk="0" fontAlgn="base" latinLnBrk="0" hangingPunct="0">
              <a:lnSpc>
                <a:spcPct val="100000"/>
              </a:lnSpc>
              <a:spcBef>
                <a:spcPct val="0"/>
              </a:spcBef>
              <a:spcAft>
                <a:spcPct val="0"/>
              </a:spcAft>
              <a:buClrTx/>
              <a:buSzTx/>
              <a:buFont typeface="Symbol" panose="05050102010706020507" pitchFamily="18" charset="2"/>
              <a:buNone/>
              <a:defRPr/>
            </a:pPr>
            <a:r>
              <a:rPr kumimoji="0" lang="zh-CN" altLang="en-US" sz="2800" b="0" i="0" u="none" strike="noStrike" kern="1200" cap="none" spc="0" normalizeH="0" baseline="0" noProof="0" dirty="0" smtClean="0">
                <a:ln>
                  <a:noFill/>
                </a:ln>
                <a:solidFill>
                  <a:schemeClr val="tx2"/>
                </a:solidFill>
                <a:effectLst/>
                <a:uLnTx/>
                <a:uFillTx/>
                <a:latin typeface="隶书" panose="02010509060101010101" pitchFamily="49" charset="-122"/>
                <a:ea typeface="隶书" panose="02010509060101010101" pitchFamily="49" charset="-122"/>
                <a:cs typeface="Tahoma" panose="020B0604030504040204" pitchFamily="34" charset="0"/>
                <a:sym typeface="Symbol" panose="05050102010706020507" charset="0"/>
              </a:rPr>
              <a:t></a:t>
            </a:r>
            <a:r>
              <a:rPr kumimoji="0" lang="en-US" altLang="zh-CN" sz="2800" b="0" i="0" u="none" strike="noStrike" kern="1200" cap="none" spc="0" normalizeH="0" baseline="0" noProof="0" dirty="0" smtClean="0">
                <a:ln>
                  <a:noFill/>
                </a:ln>
                <a:solidFill>
                  <a:schemeClr val="tx2"/>
                </a:solidFill>
                <a:effectLst/>
                <a:uLnTx/>
                <a:uFillTx/>
                <a:latin typeface="隶书" panose="02010509060101010101" pitchFamily="49" charset="-122"/>
                <a:ea typeface="隶书" panose="02010509060101010101" pitchFamily="49" charset="-122"/>
                <a:cs typeface="Tahoma" panose="020B0604030504040204" pitchFamily="34" charset="0"/>
                <a:sym typeface="Symbol" panose="05050102010706020507" charset="0"/>
              </a:rPr>
              <a:t> </a:t>
            </a:r>
            <a:r>
              <a:rPr kumimoji="0" lang="zh-CN" altLang="en-US" sz="2800" b="0" i="0" u="none" strike="noStrike" kern="1200" cap="none" spc="0" normalizeH="0" baseline="0" noProof="0" dirty="0" smtClean="0">
                <a:ln>
                  <a:noFill/>
                </a:ln>
                <a:solidFill>
                  <a:schemeClr val="tx2"/>
                </a:solidFill>
                <a:effectLst/>
                <a:uLnTx/>
                <a:uFillTx/>
                <a:latin typeface="隶书" panose="02010509060101010101" pitchFamily="49" charset="-122"/>
                <a:ea typeface="隶书" panose="02010509060101010101" pitchFamily="49" charset="-122"/>
                <a:cs typeface="Tahoma" panose="020B0604030504040204" pitchFamily="34" charset="0"/>
              </a:rPr>
              <a:t>注册流程已被简化，并分为</a:t>
            </a:r>
            <a:r>
              <a:rPr kumimoji="0" lang="en-US" altLang="zh-CN" sz="2800" b="0" i="0" u="none" strike="noStrike" kern="1200" cap="none" spc="0" normalizeH="0" baseline="0" noProof="0" dirty="0" smtClean="0">
                <a:ln>
                  <a:noFill/>
                </a:ln>
                <a:solidFill>
                  <a:schemeClr val="tx2"/>
                </a:solidFill>
                <a:effectLst/>
                <a:uLnTx/>
                <a:uFillTx/>
                <a:latin typeface="隶书" panose="02010509060101010101" pitchFamily="49" charset="-122"/>
                <a:ea typeface="隶书" panose="02010509060101010101" pitchFamily="49" charset="-122"/>
                <a:cs typeface="Tahoma" panose="020B0604030504040204" pitchFamily="34" charset="0"/>
              </a:rPr>
              <a:t>2</a:t>
            </a:r>
            <a:r>
              <a:rPr kumimoji="0" lang="zh-CN" altLang="en-US" sz="2800" b="0" i="0" u="none" strike="noStrike" kern="1200" cap="none" spc="0" normalizeH="0" baseline="0" noProof="0" dirty="0" smtClean="0">
                <a:ln>
                  <a:noFill/>
                </a:ln>
                <a:solidFill>
                  <a:schemeClr val="tx2"/>
                </a:solidFill>
                <a:effectLst/>
                <a:uLnTx/>
                <a:uFillTx/>
                <a:latin typeface="隶书" panose="02010509060101010101" pitchFamily="49" charset="-122"/>
                <a:ea typeface="隶书" panose="02010509060101010101" pitchFamily="49" charset="-122"/>
                <a:cs typeface="Tahoma" panose="020B0604030504040204" pitchFamily="34" charset="0"/>
              </a:rPr>
              <a:t>个步骤：首先是指导教师注册，然后是指导老师的各参赛队注册。</a:t>
            </a:r>
            <a:endParaRPr kumimoji="0" lang="zh-CN" altLang="en-US" sz="2800" b="0" i="0" u="none" strike="noStrike" kern="1200" cap="none" spc="0" normalizeH="0" baseline="0" noProof="0" dirty="0" smtClean="0">
              <a:ln>
                <a:noFill/>
              </a:ln>
              <a:solidFill>
                <a:schemeClr val="tx2"/>
              </a:solidFill>
              <a:effectLst/>
              <a:uLnTx/>
              <a:uFillTx/>
              <a:latin typeface="隶书" panose="02010509060101010101" pitchFamily="49" charset="-122"/>
              <a:ea typeface="隶书" panose="02010509060101010101" pitchFamily="49" charset="-122"/>
              <a:cs typeface="Tahoma" panose="020B060403050404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Symbol" panose="05050102010706020507" pitchFamily="18" charset="2"/>
              <a:buChar char="·"/>
              <a:defRPr/>
            </a:pPr>
            <a:r>
              <a:rPr kumimoji="0" lang="zh-CN" altLang="en-US" sz="2800" b="0" i="0" u="none" strike="noStrike" kern="1200" cap="none" spc="0" normalizeH="0" baseline="0" noProof="0" dirty="0" smtClean="0">
                <a:ln>
                  <a:noFill/>
                </a:ln>
                <a:solidFill>
                  <a:schemeClr val="tx2"/>
                </a:solidFill>
                <a:effectLst/>
                <a:uLnTx/>
                <a:uFillTx/>
                <a:latin typeface="隶书" panose="02010509060101010101" pitchFamily="49" charset="-122"/>
                <a:ea typeface="隶书" panose="02010509060101010101" pitchFamily="49" charset="-122"/>
                <a:cs typeface="Tahoma" panose="020B0604030504040204" pitchFamily="34" charset="0"/>
              </a:rPr>
              <a:t>新的在线提交流程使用新的在线提交页面</a:t>
            </a:r>
            <a:r>
              <a:rPr kumimoji="0" lang="en-US" altLang="zh-CN" sz="2800" b="0" i="0" u="none" strike="noStrike" kern="1200" cap="none" spc="0" normalizeH="0" baseline="0" noProof="0" dirty="0" smtClean="0">
                <a:ln>
                  <a:noFill/>
                </a:ln>
                <a:solidFill>
                  <a:schemeClr val="tx2"/>
                </a:solidFill>
                <a:effectLst/>
                <a:uLnTx/>
                <a:uFillTx/>
                <a:latin typeface="隶书" panose="02010509060101010101" pitchFamily="49" charset="-122"/>
                <a:ea typeface="隶书" panose="02010509060101010101" pitchFamily="49" charset="-122"/>
                <a:cs typeface="Tahoma" panose="020B0604030504040204" pitchFamily="34" charset="0"/>
              </a:rPr>
              <a:t>https://forms.comap.org/241335097294056</a:t>
            </a:r>
            <a:r>
              <a:rPr kumimoji="0" lang="zh-CN" altLang="en-US" sz="2800" b="0" i="0" u="none" strike="noStrike" kern="1200" cap="none" spc="0" normalizeH="0" baseline="0" noProof="0" dirty="0" smtClean="0">
                <a:ln>
                  <a:noFill/>
                </a:ln>
                <a:solidFill>
                  <a:schemeClr val="tx2"/>
                </a:solidFill>
                <a:effectLst/>
                <a:uLnTx/>
                <a:uFillTx/>
                <a:latin typeface="隶书" panose="02010509060101010101" pitchFamily="49" charset="-122"/>
                <a:ea typeface="隶书" panose="02010509060101010101" pitchFamily="49" charset="-122"/>
                <a:cs typeface="Tahoma" panose="020B0604030504040204" pitchFamily="34" charset="0"/>
              </a:rPr>
              <a:t>。需要您队的控制号，指导老师的</a:t>
            </a:r>
            <a:r>
              <a:rPr kumimoji="0" lang="en-US" altLang="zh-CN" sz="2800" b="0" i="0" u="none" strike="noStrike" kern="1200" cap="none" spc="0" normalizeH="0" baseline="0" noProof="0" dirty="0" smtClean="0">
                <a:ln>
                  <a:noFill/>
                </a:ln>
                <a:solidFill>
                  <a:schemeClr val="tx2"/>
                </a:solidFill>
                <a:effectLst/>
                <a:uLnTx/>
                <a:uFillTx/>
                <a:latin typeface="隶书" panose="02010509060101010101" pitchFamily="49" charset="-122"/>
                <a:ea typeface="隶书" panose="02010509060101010101" pitchFamily="49" charset="-122"/>
                <a:cs typeface="Tahoma" panose="020B0604030504040204" pitchFamily="34" charset="0"/>
              </a:rPr>
              <a:t>id</a:t>
            </a:r>
            <a:r>
              <a:rPr kumimoji="0" lang="zh-CN" altLang="en-US" sz="2800" b="0" i="0" u="none" strike="noStrike" kern="1200" cap="none" spc="0" normalizeH="0" baseline="0" noProof="0" dirty="0" smtClean="0">
                <a:ln>
                  <a:noFill/>
                </a:ln>
                <a:solidFill>
                  <a:schemeClr val="tx2"/>
                </a:solidFill>
                <a:effectLst/>
                <a:uLnTx/>
                <a:uFillTx/>
                <a:latin typeface="隶书" panose="02010509060101010101" pitchFamily="49" charset="-122"/>
                <a:ea typeface="隶书" panose="02010509060101010101" pitchFamily="49" charset="-122"/>
                <a:cs typeface="Tahoma" panose="020B0604030504040204" pitchFamily="34" charset="0"/>
              </a:rPr>
              <a:t>号和您队的问题选择来完成您队的论文提交。</a:t>
            </a:r>
            <a:endParaRPr kumimoji="0" lang="zh-CN" altLang="en-US" sz="2800" b="0" i="0" u="none" strike="noStrike" kern="1200" cap="none" spc="0" normalizeH="0" baseline="0" noProof="0" dirty="0" smtClean="0">
              <a:ln>
                <a:noFill/>
              </a:ln>
              <a:solidFill>
                <a:schemeClr val="tx2"/>
              </a:solidFill>
              <a:effectLst/>
              <a:uLnTx/>
              <a:uFillTx/>
              <a:latin typeface="隶书" panose="02010509060101010101" pitchFamily="49" charset="-122"/>
              <a:ea typeface="隶书" panose="02010509060101010101" pitchFamily="49" charset="-122"/>
              <a:cs typeface="Tahoma" panose="020B060403050404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Symbol" panose="05050102010706020507" pitchFamily="18" charset="2"/>
              <a:buChar char="·"/>
              <a:defRPr/>
            </a:pPr>
            <a:r>
              <a:rPr kumimoji="0" lang="en-US" altLang="zh-CN" sz="2800" b="0" i="0" u="none" strike="noStrike" kern="1200" cap="none" spc="0" normalizeH="0" baseline="0" noProof="0" dirty="0" smtClean="0">
                <a:ln>
                  <a:noFill/>
                </a:ln>
                <a:solidFill>
                  <a:schemeClr val="tx2"/>
                </a:solidFill>
                <a:effectLst/>
                <a:uLnTx/>
                <a:uFillTx/>
                <a:latin typeface="隶书" panose="02010509060101010101" pitchFamily="49" charset="-122"/>
                <a:ea typeface="隶书" panose="02010509060101010101" pitchFamily="49" charset="-122"/>
                <a:cs typeface="Tahoma" panose="020B0604030504040204" pitchFamily="34" charset="0"/>
              </a:rPr>
              <a:t>MCM/ICM</a:t>
            </a:r>
            <a:r>
              <a:rPr kumimoji="0" lang="zh-CN" altLang="en-US" sz="2800" b="0" i="0" u="none" strike="noStrike" kern="1200" cap="none" spc="0" normalizeH="0" baseline="0" noProof="0" dirty="0" smtClean="0">
                <a:ln>
                  <a:noFill/>
                </a:ln>
                <a:solidFill>
                  <a:schemeClr val="tx2"/>
                </a:solidFill>
                <a:effectLst/>
                <a:uLnTx/>
                <a:uFillTx/>
                <a:latin typeface="隶书" panose="02010509060101010101" pitchFamily="49" charset="-122"/>
                <a:ea typeface="隶书" panose="02010509060101010101" pitchFamily="49" charset="-122"/>
                <a:cs typeface="Tahoma" panose="020B0604030504040204" pitchFamily="34" charset="0"/>
              </a:rPr>
              <a:t>竞赛现在有</a:t>
            </a:r>
            <a:r>
              <a:rPr kumimoji="0" lang="en-US" altLang="zh-CN" sz="2800" b="0" i="0" u="none" strike="noStrike" kern="1200" cap="none" spc="0" normalizeH="0" baseline="0" noProof="0" dirty="0" smtClean="0">
                <a:ln>
                  <a:noFill/>
                </a:ln>
                <a:solidFill>
                  <a:schemeClr val="tx2"/>
                </a:solidFill>
                <a:effectLst/>
                <a:uLnTx/>
                <a:uFillTx/>
                <a:latin typeface="隶书" panose="02010509060101010101" pitchFamily="49" charset="-122"/>
                <a:ea typeface="隶书" panose="02010509060101010101" pitchFamily="49" charset="-122"/>
                <a:cs typeface="Tahoma" panose="020B0604030504040204" pitchFamily="34" charset="0"/>
              </a:rPr>
              <a:t>25</a:t>
            </a:r>
            <a:r>
              <a:rPr kumimoji="0" lang="zh-CN" altLang="en-US" sz="2800" b="0" i="0" u="none" strike="noStrike" kern="1200" cap="none" spc="0" normalizeH="0" baseline="0" noProof="0" dirty="0" smtClean="0">
                <a:ln>
                  <a:noFill/>
                </a:ln>
                <a:solidFill>
                  <a:schemeClr val="tx2"/>
                </a:solidFill>
                <a:effectLst/>
                <a:uLnTx/>
                <a:uFillTx/>
                <a:latin typeface="隶书" panose="02010509060101010101" pitchFamily="49" charset="-122"/>
                <a:ea typeface="隶书" panose="02010509060101010101" pitchFamily="49" charset="-122"/>
                <a:cs typeface="Tahoma" panose="020B0604030504040204" pitchFamily="34" charset="0"/>
              </a:rPr>
              <a:t>页的限制。</a:t>
            </a:r>
            <a:r>
              <a:rPr kumimoji="0" lang="en-US" altLang="zh-CN" sz="2800" b="0" i="0" u="none" strike="noStrike" kern="1200" cap="none" spc="0" normalizeH="0" baseline="0" noProof="0" dirty="0" smtClean="0">
                <a:ln>
                  <a:noFill/>
                </a:ln>
                <a:solidFill>
                  <a:schemeClr val="tx2"/>
                </a:solidFill>
                <a:effectLst/>
                <a:uLnTx/>
                <a:uFillTx/>
                <a:latin typeface="隶书" panose="02010509060101010101" pitchFamily="49" charset="-122"/>
                <a:ea typeface="隶书" panose="02010509060101010101" pitchFamily="49" charset="-122"/>
                <a:cs typeface="Tahoma" panose="020B0604030504040204" pitchFamily="34" charset="0"/>
              </a:rPr>
              <a:t>25</a:t>
            </a:r>
            <a:r>
              <a:rPr kumimoji="0" lang="zh-CN" altLang="en-US" sz="2800" b="0" i="0" u="none" strike="noStrike" kern="1200" cap="none" spc="0" normalizeH="0" baseline="0" noProof="0" dirty="0" smtClean="0">
                <a:ln>
                  <a:noFill/>
                </a:ln>
                <a:solidFill>
                  <a:schemeClr val="tx2"/>
                </a:solidFill>
                <a:effectLst/>
                <a:uLnTx/>
                <a:uFillTx/>
                <a:latin typeface="隶书" panose="02010509060101010101" pitchFamily="49" charset="-122"/>
                <a:ea typeface="隶书" panose="02010509060101010101" pitchFamily="49" charset="-122"/>
                <a:cs typeface="Tahoma" panose="020B0604030504040204" pitchFamily="34" charset="0"/>
              </a:rPr>
              <a:t>页的限制适用于整个答卷，包括摘要、目录、正文、参考列表、注释、附录、代码和特定问题的要求。</a:t>
            </a:r>
            <a:endParaRPr kumimoji="0" lang="zh-CN" altLang="en-US" sz="2800" b="0" i="0" u="none" strike="noStrike" kern="1200" cap="none" spc="0" normalizeH="0" baseline="0" noProof="0" dirty="0" smtClean="0">
              <a:ln>
                <a:noFill/>
              </a:ln>
              <a:solidFill>
                <a:schemeClr val="tx2"/>
              </a:solidFill>
              <a:effectLst/>
              <a:uLnTx/>
              <a:uFillTx/>
              <a:latin typeface="隶书" panose="02010509060101010101" pitchFamily="49" charset="-122"/>
              <a:ea typeface="隶书" panose="02010509060101010101" pitchFamily="49" charset="-122"/>
              <a:cs typeface="Tahoma" panose="020B060403050404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Symbol" panose="05050102010706020507" pitchFamily="18" charset="2"/>
              <a:buChar char="·"/>
              <a:defRPr/>
            </a:pPr>
            <a:r>
              <a:rPr kumimoji="0" lang="en-US" altLang="zh-CN" sz="2800" b="0" i="0" u="none" strike="noStrike" kern="1200" cap="none" spc="0" normalizeH="0" baseline="0" noProof="0" dirty="0" smtClean="0">
                <a:ln>
                  <a:noFill/>
                </a:ln>
                <a:solidFill>
                  <a:schemeClr val="tx2"/>
                </a:solidFill>
                <a:effectLst/>
                <a:uLnTx/>
                <a:uFillTx/>
                <a:latin typeface="隶书" panose="02010509060101010101" pitchFamily="49" charset="-122"/>
                <a:ea typeface="隶书" panose="02010509060101010101" pitchFamily="49" charset="-122"/>
                <a:cs typeface="Tahoma" panose="020B0604030504040204" pitchFamily="34" charset="0"/>
              </a:rPr>
              <a:t>AI</a:t>
            </a:r>
            <a:r>
              <a:rPr kumimoji="0" lang="zh-CN" altLang="en-US" sz="2800" b="0" i="0" u="none" strike="noStrike" kern="1200" cap="none" spc="0" normalizeH="0" baseline="0" noProof="0" dirty="0" smtClean="0">
                <a:ln>
                  <a:noFill/>
                </a:ln>
                <a:solidFill>
                  <a:schemeClr val="tx2"/>
                </a:solidFill>
                <a:effectLst/>
                <a:uLnTx/>
                <a:uFillTx/>
                <a:latin typeface="隶书" panose="02010509060101010101" pitchFamily="49" charset="-122"/>
                <a:ea typeface="隶书" panose="02010509060101010101" pitchFamily="49" charset="-122"/>
                <a:cs typeface="Tahoma" panose="020B0604030504040204" pitchFamily="34" charset="0"/>
              </a:rPr>
              <a:t>工具</a:t>
            </a:r>
            <a:r>
              <a:rPr lang="zh-CN" altLang="en-US" sz="2800" noProof="0" dirty="0" smtClean="0">
                <a:ln>
                  <a:noFill/>
                </a:ln>
                <a:solidFill>
                  <a:schemeClr val="tx2"/>
                </a:solidFill>
                <a:effectLst/>
                <a:uLnTx/>
                <a:uFillTx/>
                <a:latin typeface="隶书" panose="02010509060101010101" pitchFamily="49" charset="-122"/>
                <a:ea typeface="隶书" panose="02010509060101010101" pitchFamily="49" charset="-122"/>
                <a:cs typeface="Tahoma" panose="020B0604030504040204" pitchFamily="34" charset="0"/>
                <a:sym typeface="+mn-ea"/>
              </a:rPr>
              <a:t>在竞赛中的使用规范</a:t>
            </a:r>
            <a:r>
              <a:rPr kumimoji="0" lang="zh-CN" altLang="en-US" sz="2800" b="0" i="0" u="none" strike="noStrike" kern="1200" cap="none" spc="0" normalizeH="0" baseline="0" noProof="0" dirty="0" smtClean="0">
                <a:ln>
                  <a:noFill/>
                </a:ln>
                <a:solidFill>
                  <a:schemeClr val="tx2"/>
                </a:solidFill>
                <a:effectLst/>
                <a:uLnTx/>
                <a:uFillTx/>
                <a:latin typeface="隶书" panose="02010509060101010101" pitchFamily="49" charset="-122"/>
                <a:ea typeface="隶书" panose="02010509060101010101" pitchFamily="49" charset="-122"/>
                <a:cs typeface="Tahoma" panose="020B0604030504040204" pitchFamily="34" charset="0"/>
              </a:rPr>
              <a:t>。</a:t>
            </a:r>
            <a:endParaRPr kumimoji="0" lang="zh-CN" altLang="en-US" sz="2800" b="0" i="0" u="none" strike="noStrike" kern="1200" cap="none" spc="0" normalizeH="0" baseline="0" noProof="0" dirty="0" smtClean="0">
              <a:ln>
                <a:noFill/>
              </a:ln>
              <a:solidFill>
                <a:schemeClr val="tx2"/>
              </a:solidFill>
              <a:effectLst/>
              <a:uLnTx/>
              <a:uFillTx/>
              <a:latin typeface="隶书" panose="02010509060101010101" pitchFamily="49" charset="-122"/>
              <a:ea typeface="隶书" panose="02010509060101010101" pitchFamily="49" charset="-122"/>
              <a:cs typeface="Tahoma" panose="020B0604030504040204" pitchFamily="34" charset="0"/>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0054" name="Text Box 6"/>
          <p:cNvSpPr txBox="1">
            <a:spLocks noChangeArrowheads="1"/>
          </p:cNvSpPr>
          <p:nvPr/>
        </p:nvSpPr>
        <p:spPr bwMode="auto">
          <a:xfrm>
            <a:off x="2239010" y="548640"/>
            <a:ext cx="4666615" cy="706755"/>
          </a:xfrm>
          <a:prstGeom prst="rect">
            <a:avLst/>
          </a:prstGeom>
          <a:gradFill rotWithShape="1">
            <a:gsLst>
              <a:gs pos="0">
                <a:schemeClr val="accent1"/>
              </a:gs>
              <a:gs pos="50000">
                <a:srgbClr val="FFFFFF"/>
              </a:gs>
              <a:gs pos="100000">
                <a:schemeClr val="accent1"/>
              </a:gs>
            </a:gsLst>
            <a:lin ang="5400000" scaled="1"/>
          </a:gradFill>
          <a:ln w="57150" cmpd="thinThick">
            <a:solidFill>
              <a:srgbClr val="0066FF"/>
            </a:solidFill>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zh-CN" altLang="en-US" sz="4000" b="0" i="0" u="none" strike="noStrike" kern="1200" cap="none" spc="0" normalizeH="0" baseline="0" noProof="0" dirty="0" smtClean="0">
                <a:ln>
                  <a:noFill/>
                </a:ln>
                <a:solidFill>
                  <a:srgbClr val="00007C"/>
                </a:solidFill>
                <a:effectLst/>
                <a:uLnTx/>
                <a:uFillTx/>
                <a:latin typeface="华文行楷" panose="02010800040101010101" pitchFamily="2" charset="-122"/>
                <a:ea typeface="华文行楷" panose="02010800040101010101" pitchFamily="2" charset="-122"/>
                <a:cs typeface="+mn-cs"/>
              </a:rPr>
              <a:t>新的在线提交过程</a:t>
            </a:r>
            <a:endParaRPr kumimoji="1" lang="zh-CN" altLang="en-US" sz="4000" b="0" i="0" u="none" strike="noStrike" kern="1200" cap="none" spc="0" normalizeH="0" baseline="0" noProof="0" dirty="0">
              <a:ln>
                <a:noFill/>
              </a:ln>
              <a:solidFill>
                <a:srgbClr val="00007C"/>
              </a:solidFill>
              <a:effectLst/>
              <a:uLnTx/>
              <a:uFillTx/>
              <a:latin typeface="楷体_GB2312" pitchFamily="49" charset="-122"/>
              <a:ea typeface="华文行楷" panose="02010800040101010101" pitchFamily="2" charset="-122"/>
              <a:cs typeface="+mn-cs"/>
            </a:endParaRPr>
          </a:p>
        </p:txBody>
      </p:sp>
      <p:pic>
        <p:nvPicPr>
          <p:cNvPr id="2" name="图片 1"/>
          <p:cNvPicPr>
            <a:picLocks noChangeAspect="1"/>
          </p:cNvPicPr>
          <p:nvPr/>
        </p:nvPicPr>
        <p:blipFill>
          <a:blip r:embed="rId1"/>
          <a:stretch>
            <a:fillRect/>
          </a:stretch>
        </p:blipFill>
        <p:spPr>
          <a:xfrm>
            <a:off x="971550" y="1628775"/>
            <a:ext cx="6815455" cy="492633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83260" y="1844675"/>
            <a:ext cx="8010525" cy="4246245"/>
          </a:xfrm>
          <a:prstGeom prst="rect">
            <a:avLst/>
          </a:prstGeom>
          <a:noFill/>
        </p:spPr>
        <p:txBody>
          <a:bodyPr wrap="square" rtlCol="0">
            <a:spAutoFit/>
          </a:bodyPr>
          <a:p>
            <a:pPr>
              <a:lnSpc>
                <a:spcPct val="150000"/>
              </a:lnSpc>
            </a:pPr>
            <a:r>
              <a:rPr lang="zh-CN" altLang="en-US" sz="2000"/>
              <a:t>• </a:t>
            </a:r>
            <a:r>
              <a:rPr lang="en-US" altLang="zh-CN" sz="2000"/>
              <a:t>Limit of one PDF solution per online submission.</a:t>
            </a:r>
            <a:endParaRPr lang="en-US" altLang="zh-CN" sz="2000"/>
          </a:p>
          <a:p>
            <a:pPr>
              <a:lnSpc>
                <a:spcPct val="150000"/>
              </a:lnSpc>
            </a:pPr>
            <a:r>
              <a:rPr lang="en-US" altLang="zh-CN" sz="2000"/>
              <a:t>• COMAP will only accept an Adobe PDF file of your solution.</a:t>
            </a:r>
            <a:endParaRPr lang="en-US" altLang="zh-CN" sz="2000"/>
          </a:p>
          <a:p>
            <a:pPr>
              <a:lnSpc>
                <a:spcPct val="150000"/>
              </a:lnSpc>
            </a:pPr>
            <a:r>
              <a:rPr lang="en-US" altLang="zh-CN" sz="2000"/>
              <a:t>• Use your team’s control number as the name of your PDF file attachment.</a:t>
            </a:r>
            <a:endParaRPr lang="en-US" altLang="zh-CN" sz="2000"/>
          </a:p>
          <a:p>
            <a:pPr>
              <a:lnSpc>
                <a:spcPct val="150000"/>
              </a:lnSpc>
            </a:pPr>
            <a:r>
              <a:rPr lang="en-US" altLang="zh-CN" sz="2000"/>
              <a:t>• The PDF attachment must be less than 20MB.</a:t>
            </a:r>
            <a:endParaRPr lang="en-US" altLang="zh-CN" sz="2000"/>
          </a:p>
          <a:p>
            <a:pPr>
              <a:lnSpc>
                <a:spcPct val="150000"/>
              </a:lnSpc>
            </a:pPr>
            <a:r>
              <a:rPr lang="en-US" altLang="zh-CN" sz="2000"/>
              <a:t>• You should only make one submission per team.</a:t>
            </a:r>
            <a:endParaRPr lang="en-US" altLang="zh-CN" sz="2000"/>
          </a:p>
          <a:p>
            <a:pPr>
              <a:lnSpc>
                <a:spcPct val="150000"/>
              </a:lnSpc>
            </a:pPr>
            <a:r>
              <a:rPr lang="en-US" altLang="zh-CN" sz="2000"/>
              <a:t>• NO email confirmations will be sent.</a:t>
            </a:r>
            <a:endParaRPr lang="en-US" altLang="zh-CN" sz="2000"/>
          </a:p>
          <a:p>
            <a:pPr>
              <a:lnSpc>
                <a:spcPct val="150000"/>
              </a:lnSpc>
            </a:pPr>
            <a:r>
              <a:rPr lang="en-US" altLang="zh-CN" sz="2000"/>
              <a:t>• You are no longer required to email in your contest submission.</a:t>
            </a:r>
            <a:endParaRPr lang="en-US" altLang="zh-CN" sz="2000"/>
          </a:p>
          <a:p>
            <a:pPr>
              <a:lnSpc>
                <a:spcPct val="150000"/>
              </a:lnSpc>
            </a:pPr>
            <a:r>
              <a:rPr lang="en-US" altLang="zh-CN" sz="2000"/>
              <a:t>• If you have any questions, email us at mcm@comap.org.</a:t>
            </a:r>
            <a:endParaRPr lang="en-US" altLang="zh-CN" sz="2000"/>
          </a:p>
        </p:txBody>
      </p:sp>
      <p:sp>
        <p:nvSpPr>
          <p:cNvPr id="130054" name="Text Box 6"/>
          <p:cNvSpPr txBox="1">
            <a:spLocks noChangeArrowheads="1"/>
          </p:cNvSpPr>
          <p:nvPr/>
        </p:nvSpPr>
        <p:spPr bwMode="auto">
          <a:xfrm>
            <a:off x="2239010" y="692785"/>
            <a:ext cx="4666615" cy="706755"/>
          </a:xfrm>
          <a:prstGeom prst="rect">
            <a:avLst/>
          </a:prstGeom>
          <a:gradFill rotWithShape="1">
            <a:gsLst>
              <a:gs pos="0">
                <a:schemeClr val="accent1"/>
              </a:gs>
              <a:gs pos="50000">
                <a:srgbClr val="FFFFFF"/>
              </a:gs>
              <a:gs pos="100000">
                <a:schemeClr val="accent1"/>
              </a:gs>
            </a:gsLst>
            <a:lin ang="5400000" scaled="1"/>
          </a:gradFill>
          <a:ln w="57150" cmpd="thinThick">
            <a:solidFill>
              <a:srgbClr val="0066FF"/>
            </a:solidFill>
            <a:miter lim="800000"/>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zh-CN" altLang="en-US" sz="4000" b="0" i="0" u="none" strike="noStrike" kern="1200" cap="none" spc="0" normalizeH="0" baseline="0" noProof="0" dirty="0" smtClean="0">
                <a:ln>
                  <a:noFill/>
                </a:ln>
                <a:solidFill>
                  <a:srgbClr val="00007C"/>
                </a:solidFill>
                <a:effectLst/>
                <a:uLnTx/>
                <a:uFillTx/>
                <a:latin typeface="华文行楷" panose="02010800040101010101" pitchFamily="2" charset="-122"/>
                <a:ea typeface="华文行楷" panose="02010800040101010101" pitchFamily="2" charset="-122"/>
                <a:cs typeface="+mn-cs"/>
              </a:rPr>
              <a:t>新的在线提交过程</a:t>
            </a:r>
            <a:endParaRPr kumimoji="1" lang="zh-CN" altLang="en-US" sz="4000" b="0" i="0" u="none" strike="noStrike" kern="1200" cap="none" spc="0" normalizeH="0" baseline="0" noProof="0" dirty="0">
              <a:ln>
                <a:noFill/>
              </a:ln>
              <a:solidFill>
                <a:srgbClr val="00007C"/>
              </a:solidFill>
              <a:effectLst/>
              <a:uLnTx/>
              <a:uFillTx/>
              <a:latin typeface="楷体_GB2312" pitchFamily="49" charset="-122"/>
              <a:ea typeface="华文行楷" panose="02010800040101010101" pitchFamily="2" charset="-122"/>
              <a:cs typeface="+mn-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4" name="Text Box 2"/>
          <p:cNvSpPr txBox="1">
            <a:spLocks noChangeArrowheads="1"/>
          </p:cNvSpPr>
          <p:nvPr/>
        </p:nvSpPr>
        <p:spPr bwMode="auto">
          <a:xfrm>
            <a:off x="2411413" y="260350"/>
            <a:ext cx="4032250" cy="708025"/>
          </a:xfrm>
          <a:prstGeom prst="rect">
            <a:avLst/>
          </a:prstGeom>
          <a:gradFill rotWithShape="1">
            <a:gsLst>
              <a:gs pos="0">
                <a:schemeClr val="accent1"/>
              </a:gs>
              <a:gs pos="50000">
                <a:srgbClr val="FFFFFF"/>
              </a:gs>
              <a:gs pos="100000">
                <a:schemeClr val="accent1"/>
              </a:gs>
            </a:gsLst>
            <a:lin ang="5400000" scaled="1"/>
          </a:gradFill>
          <a:ln w="57150" cmpd="thinThick">
            <a:solidFill>
              <a:schemeClr val="accent1"/>
            </a:solidFill>
            <a:miter lim="800000"/>
          </a:ln>
          <a:effectLst/>
        </p:spPr>
        <p:txBody>
          <a:bodyPr>
            <a:spAutoFit/>
          </a:bodyPr>
          <a:lstStyle/>
          <a:p>
            <a:pPr marR="0" algn="ctr" defTabSz="914400" eaLnBrk="1" hangingPunct="1">
              <a:spcBef>
                <a:spcPct val="50000"/>
              </a:spcBef>
              <a:buClrTx/>
              <a:buSzTx/>
              <a:buFontTx/>
              <a:buNone/>
              <a:defRPr/>
            </a:pPr>
            <a:r>
              <a:rPr kumimoji="1" lang="zh-CN" altLang="en-US" sz="4000" kern="1200" cap="none" spc="0" normalizeH="0" baseline="0" noProof="0" dirty="0">
                <a:solidFill>
                  <a:schemeClr val="bg2"/>
                </a:solidFill>
                <a:latin typeface="华文行楷" panose="02010800040101010101" pitchFamily="2" charset="-122"/>
                <a:ea typeface="华文行楷" panose="02010800040101010101" pitchFamily="2" charset="-122"/>
                <a:cs typeface="+mn-cs"/>
              </a:rPr>
              <a:t>精心选择队员</a:t>
            </a:r>
            <a:endParaRPr kumimoji="1" lang="zh-CN" altLang="en-US" sz="4000" kern="1200" cap="none" spc="0" normalizeH="0" baseline="0" noProof="0" dirty="0">
              <a:solidFill>
                <a:schemeClr val="bg2"/>
              </a:solidFill>
              <a:latin typeface="华文行楷" panose="02010800040101010101" pitchFamily="2" charset="-122"/>
              <a:ea typeface="华文行楷" panose="02010800040101010101" pitchFamily="2" charset="-122"/>
              <a:cs typeface="+mn-cs"/>
            </a:endParaRPr>
          </a:p>
        </p:txBody>
      </p:sp>
      <p:sp>
        <p:nvSpPr>
          <p:cNvPr id="23555" name="Text Box 4"/>
          <p:cNvSpPr txBox="1"/>
          <p:nvPr/>
        </p:nvSpPr>
        <p:spPr>
          <a:xfrm>
            <a:off x="1331913" y="1773238"/>
            <a:ext cx="6624637" cy="34099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457200" lvl="0" indent="-457200" eaLnBrk="1" hangingPunct="1">
              <a:lnSpc>
                <a:spcPct val="120000"/>
              </a:lnSpc>
              <a:spcBef>
                <a:spcPct val="10000"/>
              </a:spcBef>
              <a:buClrTx/>
              <a:buSzTx/>
              <a:buFont typeface="Symbol" panose="05050102010706020507" pitchFamily="18" charset="2"/>
              <a:buChar char="·"/>
            </a:pPr>
            <a:r>
              <a:rPr lang="zh-CN" altLang="en-US" sz="2800" dirty="0">
                <a:latin typeface="隶书" panose="02010509060101010101" pitchFamily="49" charset="-122"/>
                <a:ea typeface="隶书" panose="02010509060101010101" pitchFamily="49" charset="-122"/>
                <a:sym typeface="Symbol" panose="05050102010706020507" pitchFamily="18" charset="2"/>
              </a:rPr>
              <a:t>配合默契</a:t>
            </a:r>
            <a:endParaRPr lang="en-US" altLang="zh-CN" sz="2800" dirty="0">
              <a:latin typeface="隶书" panose="02010509060101010101" pitchFamily="49" charset="-122"/>
              <a:ea typeface="隶书" panose="02010509060101010101" pitchFamily="49" charset="-122"/>
              <a:sym typeface="Symbol" panose="05050102010706020507" pitchFamily="18" charset="2"/>
            </a:endParaRPr>
          </a:p>
          <a:p>
            <a:pPr marL="457200" lvl="0" indent="-457200" eaLnBrk="1" hangingPunct="1">
              <a:lnSpc>
                <a:spcPct val="120000"/>
              </a:lnSpc>
              <a:spcBef>
                <a:spcPct val="10000"/>
              </a:spcBef>
              <a:buClrTx/>
              <a:buSzTx/>
              <a:buFont typeface="Symbol" panose="05050102010706020507" pitchFamily="18" charset="2"/>
              <a:buChar char="·"/>
            </a:pPr>
            <a:r>
              <a:rPr lang="zh-CN" altLang="en-US" sz="2800" dirty="0">
                <a:latin typeface="隶书" panose="02010509060101010101" pitchFamily="49" charset="-122"/>
                <a:ea typeface="隶书" panose="02010509060101010101" pitchFamily="49" charset="-122"/>
                <a:sym typeface="Symbol" panose="05050102010706020507" pitchFamily="18" charset="2"/>
              </a:rPr>
              <a:t>取长补短</a:t>
            </a:r>
            <a:endParaRPr lang="en-US" altLang="zh-CN" sz="2800" dirty="0">
              <a:latin typeface="隶书" panose="02010509060101010101" pitchFamily="49" charset="-122"/>
              <a:ea typeface="隶书" panose="02010509060101010101" pitchFamily="49" charset="-122"/>
              <a:sym typeface="Symbol" panose="05050102010706020507" pitchFamily="18" charset="2"/>
            </a:endParaRPr>
          </a:p>
          <a:p>
            <a:pPr marL="457200" lvl="0" indent="-457200" eaLnBrk="1" hangingPunct="1">
              <a:lnSpc>
                <a:spcPct val="120000"/>
              </a:lnSpc>
              <a:spcBef>
                <a:spcPct val="10000"/>
              </a:spcBef>
              <a:buClrTx/>
              <a:buSzTx/>
              <a:buFont typeface="Symbol" panose="05050102010706020507" pitchFamily="18" charset="2"/>
              <a:buChar char="·"/>
            </a:pPr>
            <a:r>
              <a:rPr lang="zh-CN" altLang="en-US" sz="2800" dirty="0">
                <a:latin typeface="隶书" panose="02010509060101010101" pitchFamily="49" charset="-122"/>
                <a:ea typeface="隶书" panose="02010509060101010101" pitchFamily="49" charset="-122"/>
                <a:sym typeface="Symbol" panose="05050102010706020507" pitchFamily="18" charset="2"/>
              </a:rPr>
              <a:t>数学非常好的队员</a:t>
            </a:r>
            <a:endParaRPr lang="en-US" altLang="zh-CN" sz="2800" dirty="0">
              <a:latin typeface="隶书" panose="02010509060101010101" pitchFamily="49" charset="-122"/>
              <a:ea typeface="隶书" panose="02010509060101010101" pitchFamily="49" charset="-122"/>
              <a:sym typeface="Symbol" panose="05050102010706020507" pitchFamily="18" charset="2"/>
            </a:endParaRPr>
          </a:p>
          <a:p>
            <a:pPr marL="457200" lvl="0" indent="-457200" eaLnBrk="1" hangingPunct="1">
              <a:lnSpc>
                <a:spcPct val="120000"/>
              </a:lnSpc>
              <a:spcBef>
                <a:spcPct val="10000"/>
              </a:spcBef>
              <a:buClrTx/>
              <a:buSzTx/>
              <a:buFont typeface="Symbol" panose="05050102010706020507" pitchFamily="18" charset="2"/>
              <a:buChar char="·"/>
            </a:pPr>
            <a:r>
              <a:rPr lang="zh-CN" altLang="en-US" sz="2800" dirty="0">
                <a:latin typeface="隶书" panose="02010509060101010101" pitchFamily="49" charset="-122"/>
                <a:ea typeface="隶书" panose="02010509060101010101" pitchFamily="49" charset="-122"/>
                <a:sym typeface="Symbol" panose="05050102010706020507" pitchFamily="18" charset="2"/>
              </a:rPr>
              <a:t>编程能力强的队员</a:t>
            </a:r>
            <a:endParaRPr lang="en-US" altLang="zh-CN" sz="2800" dirty="0">
              <a:latin typeface="隶书" panose="02010509060101010101" pitchFamily="49" charset="-122"/>
              <a:ea typeface="隶书" panose="02010509060101010101" pitchFamily="49" charset="-122"/>
              <a:sym typeface="Symbol" panose="05050102010706020507" pitchFamily="18" charset="2"/>
            </a:endParaRPr>
          </a:p>
          <a:p>
            <a:pPr marL="457200" lvl="0" indent="-457200" eaLnBrk="1" hangingPunct="1">
              <a:lnSpc>
                <a:spcPct val="120000"/>
              </a:lnSpc>
              <a:spcBef>
                <a:spcPct val="10000"/>
              </a:spcBef>
              <a:buClrTx/>
              <a:buSzTx/>
              <a:buFont typeface="Symbol" panose="05050102010706020507" pitchFamily="18" charset="2"/>
              <a:buChar char="·"/>
            </a:pPr>
            <a:r>
              <a:rPr lang="zh-CN" altLang="en-US" sz="2800" dirty="0">
                <a:latin typeface="隶书" panose="02010509060101010101" pitchFamily="49" charset="-122"/>
                <a:ea typeface="隶书" panose="02010509060101010101" pitchFamily="49" charset="-122"/>
              </a:rPr>
              <a:t>写作能力强的队员</a:t>
            </a:r>
            <a:endParaRPr lang="en-US" altLang="zh-CN" sz="2800" dirty="0">
              <a:latin typeface="隶书" panose="02010509060101010101" pitchFamily="49" charset="-122"/>
              <a:ea typeface="隶书" panose="02010509060101010101" pitchFamily="49" charset="-122"/>
            </a:endParaRPr>
          </a:p>
          <a:p>
            <a:pPr marL="457200" lvl="0" indent="-457200" eaLnBrk="1" hangingPunct="1">
              <a:lnSpc>
                <a:spcPct val="120000"/>
              </a:lnSpc>
              <a:spcBef>
                <a:spcPct val="10000"/>
              </a:spcBef>
              <a:buClrTx/>
              <a:buSzTx/>
              <a:buFont typeface="Symbol" panose="05050102010706020507" pitchFamily="18" charset="2"/>
              <a:buChar char="·"/>
            </a:pPr>
            <a:r>
              <a:rPr lang="zh-CN" altLang="en-US" sz="2800" dirty="0">
                <a:latin typeface="隶书" panose="02010509060101010101" pitchFamily="49" charset="-122"/>
                <a:ea typeface="隶书" panose="02010509060101010101" pitchFamily="49" charset="-122"/>
              </a:rPr>
              <a:t>每个队员都可能肩负多种智能</a:t>
            </a:r>
            <a:endParaRPr lang="zh-CN" altLang="en-US" sz="2800" dirty="0">
              <a:latin typeface="隶书" panose="02010509060101010101" pitchFamily="49" charset="-122"/>
              <a:ea typeface="隶书" panose="02010509060101010101" pitchFamily="49" charset="-122"/>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4" name="Text Box 2"/>
          <p:cNvSpPr txBox="1">
            <a:spLocks noChangeArrowheads="1"/>
          </p:cNvSpPr>
          <p:nvPr/>
        </p:nvSpPr>
        <p:spPr bwMode="auto">
          <a:xfrm>
            <a:off x="3276600" y="304800"/>
            <a:ext cx="2667000" cy="708025"/>
          </a:xfrm>
          <a:prstGeom prst="rect">
            <a:avLst/>
          </a:prstGeom>
          <a:gradFill rotWithShape="1">
            <a:gsLst>
              <a:gs pos="0">
                <a:schemeClr val="accent1"/>
              </a:gs>
              <a:gs pos="50000">
                <a:srgbClr val="FFFFFF"/>
              </a:gs>
              <a:gs pos="100000">
                <a:schemeClr val="accent1"/>
              </a:gs>
            </a:gsLst>
            <a:lin ang="5400000" scaled="1"/>
          </a:gradFill>
          <a:ln w="57150" cmpd="thinThick">
            <a:solidFill>
              <a:schemeClr val="accent1"/>
            </a:solidFill>
            <a:miter lim="800000"/>
          </a:ln>
          <a:effectLst/>
        </p:spPr>
        <p:txBody>
          <a:bodyPr>
            <a:spAutoFit/>
          </a:bodyPr>
          <a:lstStyle/>
          <a:p>
            <a:pPr marR="0" algn="ctr" defTabSz="914400" eaLnBrk="1" hangingPunct="1">
              <a:spcBef>
                <a:spcPct val="50000"/>
              </a:spcBef>
              <a:buClrTx/>
              <a:buSzTx/>
              <a:buFontTx/>
              <a:buNone/>
              <a:defRPr/>
            </a:pPr>
            <a:r>
              <a:rPr kumimoji="1" lang="zh-CN" altLang="en-US" sz="4000" kern="1200" cap="none" spc="0" normalizeH="0" baseline="0" noProof="0">
                <a:solidFill>
                  <a:schemeClr val="bg2"/>
                </a:solidFill>
                <a:latin typeface="华文行楷" panose="02010800040101010101" pitchFamily="2" charset="-122"/>
                <a:ea typeface="华文行楷" panose="02010800040101010101" pitchFamily="2" charset="-122"/>
                <a:cs typeface="+mn-cs"/>
              </a:rPr>
              <a:t>如何组队</a:t>
            </a:r>
            <a:endParaRPr kumimoji="1" lang="zh-CN" altLang="en-US" sz="4000" kern="1200" cap="none" spc="0" normalizeH="0" baseline="0" noProof="0">
              <a:solidFill>
                <a:schemeClr val="bg2"/>
              </a:solidFill>
              <a:latin typeface="华文行楷" panose="02010800040101010101" pitchFamily="2" charset="-122"/>
              <a:ea typeface="华文行楷" panose="02010800040101010101" pitchFamily="2" charset="-122"/>
              <a:cs typeface="+mn-cs"/>
            </a:endParaRPr>
          </a:p>
        </p:txBody>
      </p:sp>
      <p:sp>
        <p:nvSpPr>
          <p:cNvPr id="24579" name="Text Box 3"/>
          <p:cNvSpPr txBox="1"/>
          <p:nvPr/>
        </p:nvSpPr>
        <p:spPr>
          <a:xfrm>
            <a:off x="611188" y="1196975"/>
            <a:ext cx="68580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0" lvl="0" indent="0" algn="just" eaLnBrk="1" hangingPunct="1">
              <a:spcBef>
                <a:spcPct val="50000"/>
              </a:spcBef>
              <a:buClrTx/>
              <a:buSzTx/>
              <a:buFontTx/>
              <a:buNone/>
            </a:pPr>
            <a:r>
              <a:rPr lang="en-US" altLang="zh-CN" dirty="0">
                <a:latin typeface="楷体_GB2312"/>
                <a:ea typeface="楷体_GB2312"/>
              </a:rPr>
              <a:t>1  </a:t>
            </a:r>
            <a:r>
              <a:rPr lang="zh-CN" altLang="en-US" dirty="0">
                <a:latin typeface="楷体_GB2312"/>
                <a:ea typeface="楷体_GB2312"/>
              </a:rPr>
              <a:t>成功的参赛队应具备</a:t>
            </a:r>
            <a:endParaRPr lang="zh-CN" altLang="en-US" dirty="0">
              <a:latin typeface="楷体_GB2312"/>
              <a:ea typeface="楷体_GB2312"/>
            </a:endParaRPr>
          </a:p>
        </p:txBody>
      </p:sp>
      <p:sp>
        <p:nvSpPr>
          <p:cNvPr id="24580" name="Text Box 4"/>
          <p:cNvSpPr txBox="1"/>
          <p:nvPr/>
        </p:nvSpPr>
        <p:spPr>
          <a:xfrm>
            <a:off x="603250" y="1916113"/>
            <a:ext cx="8001000" cy="44450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457200" lvl="0" indent="-457200" eaLnBrk="1" hangingPunct="1">
              <a:lnSpc>
                <a:spcPct val="120000"/>
              </a:lnSpc>
              <a:spcBef>
                <a:spcPct val="10000"/>
              </a:spcBef>
              <a:buClrTx/>
              <a:buSzTx/>
              <a:buFontTx/>
              <a:buNone/>
            </a:pPr>
            <a:r>
              <a:rPr lang="en-US" altLang="zh-CN" sz="2800" dirty="0">
                <a:latin typeface="隶书" panose="02010509060101010101" pitchFamily="49" charset="-122"/>
                <a:ea typeface="隶书" panose="02010509060101010101" pitchFamily="49" charset="-122"/>
                <a:sym typeface="Symbol" panose="05050102010706020507" pitchFamily="18" charset="2"/>
              </a:rPr>
              <a:t> </a:t>
            </a:r>
            <a:r>
              <a:rPr lang="zh-CN" altLang="en-US" sz="2800" dirty="0">
                <a:latin typeface="隶书" panose="02010509060101010101" pitchFamily="49" charset="-122"/>
                <a:ea typeface="隶书" panose="02010509060101010101" pitchFamily="49" charset="-122"/>
                <a:sym typeface="Symbol" panose="05050102010706020507" pitchFamily="18" charset="2"/>
              </a:rPr>
              <a:t>思路</a:t>
            </a:r>
            <a:r>
              <a:rPr lang="zh-CN" altLang="en-US" sz="2800" dirty="0">
                <a:latin typeface="隶书" panose="02010509060101010101" pitchFamily="49" charset="-122"/>
                <a:ea typeface="隶书" panose="02010509060101010101" pitchFamily="49" charset="-122"/>
              </a:rPr>
              <a:t>清晰，逻辑性强</a:t>
            </a:r>
            <a:endParaRPr lang="zh-CN" altLang="en-US" sz="2800" dirty="0">
              <a:latin typeface="隶书" panose="02010509060101010101" pitchFamily="49" charset="-122"/>
              <a:ea typeface="隶书" panose="02010509060101010101" pitchFamily="49" charset="-122"/>
            </a:endParaRPr>
          </a:p>
          <a:p>
            <a:pPr marL="457200" lvl="0" indent="-457200" eaLnBrk="1" hangingPunct="1">
              <a:lnSpc>
                <a:spcPct val="120000"/>
              </a:lnSpc>
              <a:spcBef>
                <a:spcPct val="10000"/>
              </a:spcBef>
              <a:buClrTx/>
              <a:buSzTx/>
              <a:buFontTx/>
              <a:buNone/>
            </a:pPr>
            <a:r>
              <a:rPr lang="zh-CN" altLang="en-US" sz="2800" dirty="0">
                <a:latin typeface="隶书" panose="02010509060101010101" pitchFamily="49" charset="-122"/>
                <a:ea typeface="隶书" panose="02010509060101010101" pitchFamily="49" charset="-122"/>
                <a:sym typeface="Symbol" panose="05050102010706020507" pitchFamily="18" charset="2"/>
              </a:rPr>
              <a:t> </a:t>
            </a:r>
            <a:r>
              <a:rPr lang="zh-CN" altLang="en-US" sz="2800" dirty="0">
                <a:latin typeface="隶书" panose="02010509060101010101" pitchFamily="49" charset="-122"/>
                <a:ea typeface="隶书" panose="02010509060101010101" pitchFamily="49" charset="-122"/>
              </a:rPr>
              <a:t>较强的建立数学模型、解决数学问题并清楚表述的能力 </a:t>
            </a:r>
            <a:endParaRPr lang="zh-CN" altLang="en-US" sz="2800" dirty="0">
              <a:latin typeface="隶书" panose="02010509060101010101" pitchFamily="49" charset="-122"/>
              <a:ea typeface="隶书" panose="02010509060101010101" pitchFamily="49" charset="-122"/>
            </a:endParaRPr>
          </a:p>
          <a:p>
            <a:pPr marL="457200" lvl="0" indent="-457200" eaLnBrk="1" hangingPunct="1">
              <a:lnSpc>
                <a:spcPct val="120000"/>
              </a:lnSpc>
              <a:spcBef>
                <a:spcPct val="10000"/>
              </a:spcBef>
              <a:buClrTx/>
              <a:buSzTx/>
              <a:buFontTx/>
              <a:buNone/>
            </a:pPr>
            <a:r>
              <a:rPr lang="zh-CN" altLang="en-US" sz="2800" dirty="0">
                <a:latin typeface="隶书" panose="02010509060101010101" pitchFamily="49" charset="-122"/>
                <a:ea typeface="隶书" panose="02010509060101010101" pitchFamily="49" charset="-122"/>
                <a:sym typeface="Symbol" panose="05050102010706020507" pitchFamily="18" charset="2"/>
              </a:rPr>
              <a:t> 在文献检索、数据搜集整理、数值分析、统计分析、绘图和文字处理方面的较强技能</a:t>
            </a:r>
            <a:endParaRPr lang="zh-CN" altLang="en-US" sz="2800" dirty="0">
              <a:latin typeface="隶书" panose="02010509060101010101" pitchFamily="49" charset="-122"/>
              <a:ea typeface="隶书" panose="02010509060101010101" pitchFamily="49" charset="-122"/>
            </a:endParaRPr>
          </a:p>
          <a:p>
            <a:pPr marL="457200" lvl="0" indent="-457200" eaLnBrk="1" hangingPunct="1">
              <a:lnSpc>
                <a:spcPct val="120000"/>
              </a:lnSpc>
              <a:spcBef>
                <a:spcPct val="10000"/>
              </a:spcBef>
              <a:buClrTx/>
              <a:buSzTx/>
              <a:buFontTx/>
              <a:buNone/>
            </a:pPr>
            <a:r>
              <a:rPr lang="zh-CN" altLang="en-US" sz="2800" dirty="0">
                <a:latin typeface="隶书" panose="02010509060101010101" pitchFamily="49" charset="-122"/>
                <a:ea typeface="隶书" panose="02010509060101010101" pitchFamily="49" charset="-122"/>
                <a:sym typeface="Symbol" panose="05050102010706020507" pitchFamily="18" charset="2"/>
              </a:rPr>
              <a:t> </a:t>
            </a:r>
            <a:r>
              <a:rPr lang="zh-CN" altLang="en-US" sz="2800" dirty="0">
                <a:latin typeface="隶书" panose="02010509060101010101" pitchFamily="49" charset="-122"/>
                <a:ea typeface="隶书" panose="02010509060101010101" pitchFamily="49" charset="-122"/>
              </a:rPr>
              <a:t>文字表达能力强</a:t>
            </a:r>
            <a:endParaRPr lang="zh-CN" altLang="en-US" sz="2800" dirty="0">
              <a:latin typeface="隶书" panose="02010509060101010101" pitchFamily="49" charset="-122"/>
              <a:ea typeface="隶书" panose="02010509060101010101" pitchFamily="49" charset="-122"/>
            </a:endParaRPr>
          </a:p>
          <a:p>
            <a:pPr marL="457200" lvl="0" indent="-457200" eaLnBrk="1" hangingPunct="1">
              <a:lnSpc>
                <a:spcPct val="120000"/>
              </a:lnSpc>
              <a:spcBef>
                <a:spcPct val="10000"/>
              </a:spcBef>
              <a:buClrTx/>
              <a:buSzTx/>
              <a:buFont typeface="Symbol" panose="05050102010706020507" pitchFamily="18" charset="2"/>
              <a:buChar char="·"/>
            </a:pPr>
            <a:r>
              <a:rPr lang="zh-CN" altLang="en-US" sz="2800" dirty="0">
                <a:latin typeface="隶书" panose="02010509060101010101" pitchFamily="49" charset="-122"/>
                <a:ea typeface="隶书" panose="02010509060101010101" pitchFamily="49" charset="-122"/>
              </a:rPr>
              <a:t>队员之间良好的沟通与合作</a:t>
            </a:r>
            <a:endParaRPr lang="en-US" altLang="zh-CN" sz="2800" dirty="0">
              <a:latin typeface="隶书" panose="02010509060101010101" pitchFamily="49" charset="-122"/>
              <a:ea typeface="隶书" panose="02010509060101010101" pitchFamily="49" charset="-122"/>
            </a:endParaRPr>
          </a:p>
          <a:p>
            <a:pPr marL="457200" lvl="0" indent="-457200" eaLnBrk="1" hangingPunct="1">
              <a:lnSpc>
                <a:spcPct val="120000"/>
              </a:lnSpc>
              <a:spcBef>
                <a:spcPct val="10000"/>
              </a:spcBef>
              <a:buClrTx/>
              <a:buSzTx/>
              <a:buFont typeface="Symbol" panose="05050102010706020507" pitchFamily="18" charset="2"/>
              <a:buChar char="·"/>
            </a:pPr>
            <a:r>
              <a:rPr lang="zh-CN" altLang="en-US" sz="2800" dirty="0">
                <a:latin typeface="隶书" panose="02010509060101010101" pitchFamily="49" charset="-122"/>
                <a:ea typeface="隶书" panose="02010509060101010101" pitchFamily="49" charset="-122"/>
              </a:rPr>
              <a:t>顺利时不断加码，困难时学会变通。</a:t>
            </a:r>
            <a:endParaRPr lang="zh-CN" altLang="en-US" sz="2800" dirty="0">
              <a:latin typeface="隶书" panose="02010509060101010101" pitchFamily="49" charset="-122"/>
              <a:ea typeface="隶书" panose="02010509060101010101" pitchFamily="49" charset="-122"/>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Text Box 3"/>
          <p:cNvSpPr txBox="1"/>
          <p:nvPr/>
        </p:nvSpPr>
        <p:spPr>
          <a:xfrm>
            <a:off x="684213" y="1143000"/>
            <a:ext cx="47244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0" lvl="0" indent="0" algn="just" eaLnBrk="1" hangingPunct="1">
              <a:spcBef>
                <a:spcPct val="50000"/>
              </a:spcBef>
              <a:buClrTx/>
              <a:buSzTx/>
              <a:buFontTx/>
              <a:buNone/>
            </a:pPr>
            <a:r>
              <a:rPr lang="en-US" altLang="zh-CN" dirty="0">
                <a:latin typeface="楷体_GB2312"/>
                <a:ea typeface="楷体_GB2312"/>
              </a:rPr>
              <a:t>2  </a:t>
            </a:r>
            <a:r>
              <a:rPr lang="zh-CN" altLang="en-US" dirty="0">
                <a:latin typeface="楷体_GB2312"/>
                <a:ea typeface="楷体_GB2312"/>
                <a:sym typeface="Symbol" panose="05050102010706020507" pitchFamily="18" charset="2"/>
              </a:rPr>
              <a:t>组队的一种方法</a:t>
            </a:r>
            <a:endParaRPr lang="zh-CN" altLang="en-US" dirty="0">
              <a:latin typeface="楷体_GB2312"/>
              <a:ea typeface="楷体_GB2312"/>
            </a:endParaRPr>
          </a:p>
        </p:txBody>
      </p:sp>
      <p:sp>
        <p:nvSpPr>
          <p:cNvPr id="25603" name="Text Box 4"/>
          <p:cNvSpPr txBox="1"/>
          <p:nvPr/>
        </p:nvSpPr>
        <p:spPr>
          <a:xfrm>
            <a:off x="533400" y="1828800"/>
            <a:ext cx="8001000" cy="42370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457200" lvl="0" indent="-457200" algn="just" eaLnBrk="1" hangingPunct="1">
              <a:spcBef>
                <a:spcPct val="50000"/>
              </a:spcBef>
              <a:buClrTx/>
              <a:buSzTx/>
              <a:buFontTx/>
              <a:buNone/>
            </a:pPr>
            <a:r>
              <a:rPr lang="en-US" altLang="zh-CN" sz="2800" dirty="0">
                <a:latin typeface="隶书" panose="02010509060101010101" pitchFamily="49" charset="-122"/>
                <a:ea typeface="隶书" panose="02010509060101010101" pitchFamily="49" charset="-122"/>
                <a:sym typeface="Symbol" panose="05050102010706020507" pitchFamily="18" charset="2"/>
              </a:rPr>
              <a:t>  </a:t>
            </a:r>
            <a:r>
              <a:rPr lang="zh-CN" altLang="en-US" sz="2800" dirty="0">
                <a:latin typeface="隶书" panose="02010509060101010101" pitchFamily="49" charset="-122"/>
                <a:ea typeface="隶书" panose="02010509060101010101" pitchFamily="49" charset="-122"/>
              </a:rPr>
              <a:t>分解责任，提高效率   </a:t>
            </a:r>
            <a:endParaRPr lang="zh-CN" altLang="en-US" sz="2800" dirty="0">
              <a:latin typeface="隶书" panose="02010509060101010101" pitchFamily="49" charset="-122"/>
              <a:ea typeface="隶书" panose="02010509060101010101" pitchFamily="49" charset="-122"/>
            </a:endParaRPr>
          </a:p>
          <a:p>
            <a:pPr marL="457200" lvl="0" indent="-457200" eaLnBrk="1" hangingPunct="1">
              <a:lnSpc>
                <a:spcPct val="120000"/>
              </a:lnSpc>
              <a:spcBef>
                <a:spcPct val="10000"/>
              </a:spcBef>
              <a:buClrTx/>
              <a:buSzTx/>
              <a:buFont typeface="Symbol" panose="05050102010706020507" pitchFamily="18" charset="2"/>
              <a:buChar char="·"/>
            </a:pPr>
            <a:r>
              <a:rPr lang="zh-CN" altLang="en-US" sz="2800" dirty="0">
                <a:latin typeface="隶书" panose="02010509060101010101" pitchFamily="49" charset="-122"/>
                <a:ea typeface="隶书" panose="02010509060101010101" pitchFamily="49" charset="-122"/>
              </a:rPr>
              <a:t>一个队员负责写论文，保证写作从一开始就进行，可以有充足的时间进行修改完善，而不是到最后一天才匆匆写作，丢三落四，错漏连篇效果可想而知。</a:t>
            </a:r>
            <a:endParaRPr lang="zh-CN" altLang="en-US" sz="2800" dirty="0">
              <a:latin typeface="隶书" panose="02010509060101010101" pitchFamily="49" charset="-122"/>
              <a:ea typeface="隶书" panose="02010509060101010101" pitchFamily="49" charset="-122"/>
            </a:endParaRPr>
          </a:p>
          <a:p>
            <a:pPr marL="457200" lvl="0" indent="-457200" eaLnBrk="1" hangingPunct="1">
              <a:lnSpc>
                <a:spcPct val="120000"/>
              </a:lnSpc>
              <a:spcBef>
                <a:spcPct val="10000"/>
              </a:spcBef>
              <a:buClrTx/>
              <a:buSzTx/>
              <a:buFont typeface="Symbol" panose="05050102010706020507" pitchFamily="18" charset="2"/>
              <a:buChar char="·"/>
            </a:pPr>
            <a:r>
              <a:rPr lang="zh-CN" altLang="en-US" sz="2800" dirty="0">
                <a:latin typeface="隶书" panose="02010509060101010101" pitchFamily="49" charset="-122"/>
                <a:ea typeface="隶书" panose="02010509060101010101" pitchFamily="49" charset="-122"/>
                <a:sym typeface="Symbol" panose="05050102010706020507" pitchFamily="18" charset="2"/>
              </a:rPr>
              <a:t>一个队员负责编程，有的题目需要大量的计算，至少应有一人能正确熟练的编写程序。</a:t>
            </a:r>
            <a:endParaRPr lang="zh-CN" altLang="en-US" sz="2800" dirty="0">
              <a:latin typeface="隶书" panose="02010509060101010101" pitchFamily="49" charset="-122"/>
              <a:ea typeface="隶书" panose="02010509060101010101" pitchFamily="49" charset="-122"/>
            </a:endParaRPr>
          </a:p>
          <a:p>
            <a:pPr marL="457200" lvl="0" indent="-457200" eaLnBrk="1" hangingPunct="1">
              <a:lnSpc>
                <a:spcPct val="120000"/>
              </a:lnSpc>
              <a:spcBef>
                <a:spcPct val="10000"/>
              </a:spcBef>
              <a:buClrTx/>
              <a:buSzTx/>
              <a:buFontTx/>
              <a:buNone/>
            </a:pPr>
            <a:r>
              <a:rPr lang="zh-CN" altLang="en-US" sz="2800" dirty="0">
                <a:latin typeface="隶书" panose="02010509060101010101" pitchFamily="49" charset="-122"/>
                <a:ea typeface="隶书" panose="02010509060101010101" pitchFamily="49" charset="-122"/>
              </a:rPr>
              <a:t>想想，你担任什么角色？怎么进行最好的准备？</a:t>
            </a:r>
            <a:endParaRPr lang="zh-CN" altLang="en-US" sz="2800" dirty="0">
              <a:latin typeface="隶书" panose="02010509060101010101" pitchFamily="49" charset="-122"/>
              <a:ea typeface="隶书" panose="02010509060101010101" pitchFamily="49" charset="-122"/>
            </a:endParaRPr>
          </a:p>
        </p:txBody>
      </p:sp>
      <p:sp>
        <p:nvSpPr>
          <p:cNvPr id="5" name="Text Box 2"/>
          <p:cNvSpPr txBox="1">
            <a:spLocks noChangeArrowheads="1"/>
          </p:cNvSpPr>
          <p:nvPr/>
        </p:nvSpPr>
        <p:spPr bwMode="auto">
          <a:xfrm>
            <a:off x="3276600" y="304800"/>
            <a:ext cx="2667000" cy="708025"/>
          </a:xfrm>
          <a:prstGeom prst="rect">
            <a:avLst/>
          </a:prstGeom>
          <a:gradFill rotWithShape="1">
            <a:gsLst>
              <a:gs pos="0">
                <a:schemeClr val="accent1"/>
              </a:gs>
              <a:gs pos="50000">
                <a:srgbClr val="FFFFFF"/>
              </a:gs>
              <a:gs pos="100000">
                <a:schemeClr val="accent1"/>
              </a:gs>
            </a:gsLst>
            <a:lin ang="5400000" scaled="1"/>
          </a:gradFill>
          <a:ln w="57150" cmpd="thinThick">
            <a:solidFill>
              <a:schemeClr val="accent1"/>
            </a:solidFill>
            <a:miter lim="800000"/>
          </a:ln>
          <a:effectLst/>
        </p:spPr>
        <p:txBody>
          <a:bodyPr>
            <a:spAutoFit/>
          </a:bodyPr>
          <a:lstStyle/>
          <a:p>
            <a:pPr marR="0" algn="ctr" defTabSz="914400" eaLnBrk="1" hangingPunct="1">
              <a:spcBef>
                <a:spcPct val="50000"/>
              </a:spcBef>
              <a:buClrTx/>
              <a:buSzTx/>
              <a:buFontTx/>
              <a:buNone/>
              <a:defRPr/>
            </a:pPr>
            <a:r>
              <a:rPr kumimoji="1" lang="zh-CN" altLang="en-US" sz="4000" kern="1200" cap="none" spc="0" normalizeH="0" baseline="0" noProof="0">
                <a:solidFill>
                  <a:schemeClr val="bg2"/>
                </a:solidFill>
                <a:latin typeface="华文行楷" panose="02010800040101010101" pitchFamily="2" charset="-122"/>
                <a:ea typeface="华文行楷" panose="02010800040101010101" pitchFamily="2" charset="-122"/>
                <a:cs typeface="+mn-cs"/>
              </a:rPr>
              <a:t>如何组队</a:t>
            </a:r>
            <a:endParaRPr kumimoji="1" lang="zh-CN" altLang="en-US" sz="4000" kern="1200" cap="none" spc="0" normalizeH="0" baseline="0" noProof="0">
              <a:solidFill>
                <a:schemeClr val="bg2"/>
              </a:solidFill>
              <a:latin typeface="华文行楷" panose="02010800040101010101" pitchFamily="2" charset="-122"/>
              <a:ea typeface="华文行楷" panose="02010800040101010101" pitchFamily="2" charset="-122"/>
              <a:cs typeface="+mn-cs"/>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Text Box 2"/>
          <p:cNvSpPr txBox="1"/>
          <p:nvPr/>
        </p:nvSpPr>
        <p:spPr>
          <a:xfrm>
            <a:off x="539750" y="549275"/>
            <a:ext cx="47244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0" lvl="0" indent="0" algn="just" eaLnBrk="1" hangingPunct="1">
              <a:spcBef>
                <a:spcPct val="50000"/>
              </a:spcBef>
              <a:buClrTx/>
              <a:buSzTx/>
              <a:buFontTx/>
              <a:buNone/>
            </a:pPr>
            <a:r>
              <a:rPr lang="en-US" altLang="zh-CN" dirty="0">
                <a:latin typeface="楷体_GB2312"/>
                <a:ea typeface="楷体_GB2312"/>
              </a:rPr>
              <a:t>3  </a:t>
            </a:r>
            <a:r>
              <a:rPr lang="zh-CN" altLang="en-US" dirty="0">
                <a:latin typeface="楷体_GB2312"/>
                <a:ea typeface="楷体_GB2312"/>
              </a:rPr>
              <a:t>编</a:t>
            </a:r>
            <a:r>
              <a:rPr lang="zh-CN" altLang="en-US" dirty="0">
                <a:latin typeface="楷体_GB2312"/>
                <a:ea typeface="楷体_GB2312"/>
                <a:sym typeface="Symbol" panose="05050102010706020507" pitchFamily="18" charset="2"/>
              </a:rPr>
              <a:t>程队员</a:t>
            </a:r>
            <a:endParaRPr lang="zh-CN" altLang="en-US" dirty="0">
              <a:latin typeface="楷体_GB2312"/>
              <a:ea typeface="楷体_GB2312"/>
            </a:endParaRPr>
          </a:p>
        </p:txBody>
      </p:sp>
      <p:sp>
        <p:nvSpPr>
          <p:cNvPr id="26627" name="Text Box 3"/>
          <p:cNvSpPr txBox="1"/>
          <p:nvPr/>
        </p:nvSpPr>
        <p:spPr>
          <a:xfrm>
            <a:off x="611188" y="1260475"/>
            <a:ext cx="8001000" cy="4832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457200" lvl="0" indent="-457200" algn="just" eaLnBrk="1" hangingPunct="1">
              <a:spcBef>
                <a:spcPct val="0"/>
              </a:spcBef>
              <a:buClrTx/>
              <a:buSzTx/>
              <a:buFont typeface="Symbol" panose="05050102010706020507" pitchFamily="18" charset="2"/>
              <a:buChar char="·"/>
            </a:pPr>
            <a:r>
              <a:rPr lang="zh-CN" altLang="en-US" sz="2800" dirty="0">
                <a:latin typeface="隶书" panose="02010509060101010101" pitchFamily="49" charset="-122"/>
                <a:ea typeface="隶书" panose="02010509060101010101" pitchFamily="49" charset="-122"/>
              </a:rPr>
              <a:t>任何一个成功的参赛队都要做大量编程。</a:t>
            </a:r>
            <a:endParaRPr lang="zh-CN" altLang="en-US" sz="2800" dirty="0">
              <a:latin typeface="隶书" panose="02010509060101010101" pitchFamily="49" charset="-122"/>
              <a:ea typeface="隶书" panose="02010509060101010101" pitchFamily="49" charset="-122"/>
            </a:endParaRPr>
          </a:p>
          <a:p>
            <a:pPr marL="457200" lvl="0" indent="-457200" algn="just" eaLnBrk="1" hangingPunct="1">
              <a:spcBef>
                <a:spcPct val="0"/>
              </a:spcBef>
              <a:buClrTx/>
              <a:buSzTx/>
              <a:buFont typeface="Symbol" panose="05050102010706020507" pitchFamily="18" charset="2"/>
              <a:buChar char="·"/>
            </a:pPr>
            <a:r>
              <a:rPr lang="zh-CN" altLang="en-US" sz="2800" dirty="0">
                <a:latin typeface="隶书" panose="02010509060101010101" pitchFamily="49" charset="-122"/>
                <a:ea typeface="隶书" panose="02010509060101010101" pitchFamily="49" charset="-122"/>
              </a:rPr>
              <a:t>熟悉</a:t>
            </a:r>
            <a:r>
              <a:rPr lang="en-US" altLang="zh-CN" sz="2800" dirty="0">
                <a:latin typeface="隶书" panose="02010509060101010101" pitchFamily="49" charset="-122"/>
                <a:ea typeface="隶书" panose="02010509060101010101" pitchFamily="49" charset="-122"/>
              </a:rPr>
              <a:t>MATLAB,Lindo,Lingo,SPSS</a:t>
            </a:r>
            <a:r>
              <a:rPr lang="zh-CN" altLang="en-US" sz="2800" dirty="0">
                <a:latin typeface="隶书" panose="02010509060101010101" pitchFamily="49" charset="-122"/>
                <a:ea typeface="隶书" panose="02010509060101010101" pitchFamily="49" charset="-122"/>
              </a:rPr>
              <a:t>或</a:t>
            </a:r>
            <a:r>
              <a:rPr lang="en-US" altLang="zh-CN" sz="2800" dirty="0">
                <a:latin typeface="隶书" panose="02010509060101010101" pitchFamily="49" charset="-122"/>
                <a:ea typeface="隶书" panose="02010509060101010101" pitchFamily="49" charset="-122"/>
              </a:rPr>
              <a:t>c/c++,Excel</a:t>
            </a:r>
            <a:endParaRPr lang="en-US" altLang="zh-CN" sz="2800" dirty="0">
              <a:latin typeface="隶书" panose="02010509060101010101" pitchFamily="49" charset="-122"/>
              <a:ea typeface="隶书" panose="02010509060101010101" pitchFamily="49" charset="-122"/>
            </a:endParaRPr>
          </a:p>
          <a:p>
            <a:pPr marL="457200" lvl="0" indent="-457200" eaLnBrk="1" hangingPunct="1">
              <a:spcBef>
                <a:spcPct val="0"/>
              </a:spcBef>
              <a:buClrTx/>
              <a:buSzTx/>
              <a:buFont typeface="Symbol" panose="05050102010706020507" pitchFamily="18" charset="2"/>
              <a:buChar char="·"/>
            </a:pPr>
            <a:r>
              <a:rPr lang="zh-CN" altLang="en-US" sz="2800" dirty="0">
                <a:latin typeface="隶书" panose="02010509060101010101" pitchFamily="49" charset="-122"/>
                <a:ea typeface="隶书" panose="02010509060101010101" pitchFamily="49" charset="-122"/>
                <a:sym typeface="Symbol" panose="05050102010706020507" pitchFamily="18" charset="2"/>
              </a:rPr>
              <a:t>如何读入数据</a:t>
            </a:r>
            <a:r>
              <a:rPr lang="en-US" altLang="zh-CN" sz="2800" dirty="0">
                <a:latin typeface="隶书" panose="02010509060101010101" pitchFamily="49" charset="-122"/>
                <a:ea typeface="隶书" panose="02010509060101010101" pitchFamily="49" charset="-122"/>
                <a:sym typeface="Symbol" panose="05050102010706020507" pitchFamily="18" charset="2"/>
              </a:rPr>
              <a:t>?</a:t>
            </a:r>
            <a:r>
              <a:rPr lang="zh-CN" altLang="en-US" sz="2800" dirty="0">
                <a:latin typeface="隶书" panose="02010509060101010101" pitchFamily="49" charset="-122"/>
                <a:ea typeface="隶书" panose="02010509060101010101" pitchFamily="49" charset="-122"/>
                <a:sym typeface="Symbol" panose="05050102010706020507" pitchFamily="18" charset="2"/>
              </a:rPr>
              <a:t>如何写数据</a:t>
            </a:r>
            <a:r>
              <a:rPr lang="en-US" altLang="zh-CN" sz="2800" dirty="0">
                <a:latin typeface="隶书" panose="02010509060101010101" pitchFamily="49" charset="-122"/>
                <a:ea typeface="隶书" panose="02010509060101010101" pitchFamily="49" charset="-122"/>
                <a:sym typeface="Symbol" panose="05050102010706020507" pitchFamily="18" charset="2"/>
              </a:rPr>
              <a:t>?</a:t>
            </a:r>
            <a:r>
              <a:rPr lang="zh-CN" altLang="en-US" sz="2800" dirty="0">
                <a:latin typeface="隶书" panose="02010509060101010101" pitchFamily="49" charset="-122"/>
                <a:ea typeface="隶书" panose="02010509060101010101" pitchFamily="49" charset="-122"/>
                <a:sym typeface="Symbol" panose="05050102010706020507" pitchFamily="18" charset="2"/>
              </a:rPr>
              <a:t>如何绘各种类型的图形？如何产生服从各种概率分布的随机数？如何解方程、方程组以及微分方程？如何求复杂函数的积分、（数值）微分，如何做插值、拟合、回归？如何做统计计算和分析？如何求解优化问题？做灵敏度分析？如何做计算机模拟</a:t>
            </a:r>
            <a:r>
              <a:rPr lang="en-US" altLang="zh-CN" sz="2800" dirty="0">
                <a:latin typeface="Times New Roman" panose="02020603050405020304" pitchFamily="18" charset="0"/>
                <a:ea typeface="隶书" panose="02010509060101010101" pitchFamily="49" charset="-122"/>
                <a:sym typeface="Symbol" panose="05050102010706020507" pitchFamily="18" charset="2"/>
              </a:rPr>
              <a:t>…</a:t>
            </a:r>
            <a:endParaRPr lang="en-US" altLang="zh-CN" sz="2800" dirty="0">
              <a:latin typeface="隶书" panose="02010509060101010101" pitchFamily="49" charset="-122"/>
              <a:ea typeface="隶书" panose="02010509060101010101" pitchFamily="49" charset="-122"/>
              <a:sym typeface="Symbol" panose="05050102010706020507" pitchFamily="18" charset="2"/>
            </a:endParaRPr>
          </a:p>
          <a:p>
            <a:pPr marL="457200" lvl="0" indent="-457200" eaLnBrk="1" hangingPunct="1">
              <a:spcBef>
                <a:spcPct val="0"/>
              </a:spcBef>
              <a:buClrTx/>
              <a:buSzTx/>
              <a:buFont typeface="Symbol" panose="05050102010706020507" pitchFamily="18" charset="2"/>
              <a:buChar char="·"/>
            </a:pPr>
            <a:r>
              <a:rPr lang="zh-CN" altLang="en-US" sz="2800" dirty="0">
                <a:latin typeface="隶书" panose="02010509060101010101" pitchFamily="49" charset="-122"/>
                <a:ea typeface="隶书" panose="02010509060101010101" pitchFamily="49" charset="-122"/>
                <a:sym typeface="Symbol" panose="05050102010706020507" pitchFamily="18" charset="2"/>
              </a:rPr>
              <a:t>研读历届的竞赛优秀论文，总结里面涉及哪些技能，最好能熟练地实施。</a:t>
            </a:r>
            <a:endParaRPr lang="zh-CN" altLang="en-US" sz="2800" dirty="0">
              <a:latin typeface="隶书" panose="02010509060101010101" pitchFamily="49" charset="-122"/>
              <a:ea typeface="隶书" panose="02010509060101010101" pitchFamily="49" charset="-122"/>
              <a:sym typeface="Symbol" panose="05050102010706020507" pitchFamily="18" charset="2"/>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Text Box 2"/>
          <p:cNvSpPr txBox="1"/>
          <p:nvPr/>
        </p:nvSpPr>
        <p:spPr>
          <a:xfrm>
            <a:off x="611188" y="620713"/>
            <a:ext cx="3352800"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0" lvl="0" indent="0" algn="just" eaLnBrk="1" hangingPunct="1">
              <a:spcBef>
                <a:spcPct val="50000"/>
              </a:spcBef>
              <a:buClrTx/>
              <a:buSzTx/>
              <a:buFontTx/>
              <a:buNone/>
            </a:pPr>
            <a:r>
              <a:rPr lang="en-US" altLang="zh-CN" dirty="0">
                <a:latin typeface="楷体_GB2312"/>
                <a:ea typeface="楷体_GB2312"/>
              </a:rPr>
              <a:t>4  </a:t>
            </a:r>
            <a:r>
              <a:rPr lang="zh-CN" altLang="en-US" dirty="0">
                <a:latin typeface="楷体_GB2312"/>
                <a:ea typeface="楷体_GB2312"/>
              </a:rPr>
              <a:t>写作的</a:t>
            </a:r>
            <a:r>
              <a:rPr lang="zh-CN" altLang="en-US" dirty="0">
                <a:latin typeface="楷体_GB2312"/>
                <a:ea typeface="楷体_GB2312"/>
                <a:sym typeface="Symbol" panose="05050102010706020507" pitchFamily="18" charset="2"/>
              </a:rPr>
              <a:t>队员</a:t>
            </a:r>
            <a:endParaRPr lang="zh-CN" altLang="en-US" dirty="0">
              <a:latin typeface="楷体_GB2312"/>
              <a:ea typeface="楷体_GB2312"/>
            </a:endParaRPr>
          </a:p>
        </p:txBody>
      </p:sp>
      <p:sp>
        <p:nvSpPr>
          <p:cNvPr id="27651" name="Text Box 3"/>
          <p:cNvSpPr txBox="1"/>
          <p:nvPr/>
        </p:nvSpPr>
        <p:spPr>
          <a:xfrm>
            <a:off x="755650" y="1268413"/>
            <a:ext cx="7705725" cy="44005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457200" lvl="0" indent="-457200" algn="just" eaLnBrk="1" hangingPunct="1">
              <a:spcBef>
                <a:spcPct val="0"/>
              </a:spcBef>
              <a:buClrTx/>
              <a:buSzTx/>
              <a:buFont typeface="Symbol" panose="05050102010706020507" pitchFamily="18" charset="2"/>
              <a:buChar char="·"/>
            </a:pPr>
            <a:r>
              <a:rPr lang="zh-CN" altLang="en-US" sz="2800" dirty="0">
                <a:latin typeface="隶书" panose="02010509060101010101" pitchFamily="49" charset="-122"/>
                <a:ea typeface="隶书" panose="02010509060101010101" pitchFamily="49" charset="-122"/>
              </a:rPr>
              <a:t>论文是提交给专家评阅的唯一材料</a:t>
            </a:r>
            <a:endParaRPr lang="zh-CN" altLang="en-US" sz="2800" dirty="0">
              <a:latin typeface="隶书" panose="02010509060101010101" pitchFamily="49" charset="-122"/>
              <a:ea typeface="隶书" panose="02010509060101010101" pitchFamily="49" charset="-122"/>
            </a:endParaRPr>
          </a:p>
          <a:p>
            <a:pPr marL="457200" lvl="0" indent="-457200" algn="just" eaLnBrk="1" hangingPunct="1">
              <a:spcBef>
                <a:spcPct val="0"/>
              </a:spcBef>
              <a:buClrTx/>
              <a:buSzTx/>
              <a:buFont typeface="Symbol" panose="05050102010706020507" pitchFamily="18" charset="2"/>
              <a:buChar char="·"/>
            </a:pPr>
            <a:r>
              <a:rPr lang="zh-CN" altLang="en-US" sz="2800" dirty="0">
                <a:latin typeface="隶书" panose="02010509060101010101" pitchFamily="49" charset="-122"/>
                <a:ea typeface="隶书" panose="02010509060101010101" pitchFamily="49" charset="-122"/>
              </a:rPr>
              <a:t>要保证文章非常清晰、简单而准确</a:t>
            </a:r>
            <a:r>
              <a:rPr lang="en-US" altLang="zh-CN" sz="2800" dirty="0">
                <a:latin typeface="隶书" panose="02010509060101010101" pitchFamily="49" charset="-122"/>
                <a:ea typeface="隶书" panose="02010509060101010101" pitchFamily="49" charset="-122"/>
              </a:rPr>
              <a:t>,</a:t>
            </a:r>
            <a:r>
              <a:rPr lang="zh-CN" altLang="en-US" sz="2800" dirty="0">
                <a:latin typeface="隶书" panose="02010509060101010101" pitchFamily="49" charset="-122"/>
                <a:ea typeface="隶书" panose="02010509060101010101" pitchFamily="49" charset="-122"/>
              </a:rPr>
              <a:t>切忌把东西复杂化；</a:t>
            </a:r>
            <a:endParaRPr lang="zh-CN" altLang="en-US" sz="2800" dirty="0">
              <a:latin typeface="隶书" panose="02010509060101010101" pitchFamily="49" charset="-122"/>
              <a:ea typeface="隶书" panose="02010509060101010101" pitchFamily="49" charset="-122"/>
            </a:endParaRPr>
          </a:p>
          <a:p>
            <a:pPr marL="457200" lvl="0" indent="-457200" eaLnBrk="1" hangingPunct="1">
              <a:spcBef>
                <a:spcPct val="0"/>
              </a:spcBef>
              <a:buClrTx/>
              <a:buSzTx/>
              <a:buFont typeface="Symbol" panose="05050102010706020507" pitchFamily="18" charset="2"/>
              <a:buChar char="·"/>
            </a:pPr>
            <a:r>
              <a:rPr lang="zh-CN" altLang="en-US" sz="2800" dirty="0">
                <a:latin typeface="隶书" panose="02010509060101010101" pitchFamily="49" charset="-122"/>
                <a:ea typeface="隶书" panose="02010509060101010101" pitchFamily="49" charset="-122"/>
                <a:sym typeface="Symbol" panose="05050102010706020507" pitchFamily="18" charset="2"/>
              </a:rPr>
              <a:t>最好能提前一天完成初稿，所有队员都要对文章的各部分提出修改意见，反复修改完善。</a:t>
            </a:r>
            <a:endParaRPr lang="zh-CN" altLang="en-US" sz="2800" dirty="0">
              <a:latin typeface="隶书" panose="02010509060101010101" pitchFamily="49" charset="-122"/>
              <a:ea typeface="隶书" panose="02010509060101010101" pitchFamily="49" charset="-122"/>
              <a:sym typeface="Symbol" panose="05050102010706020507" pitchFamily="18" charset="2"/>
            </a:endParaRPr>
          </a:p>
          <a:p>
            <a:pPr marL="457200" lvl="0" indent="-457200" eaLnBrk="1" hangingPunct="1">
              <a:spcBef>
                <a:spcPct val="0"/>
              </a:spcBef>
              <a:buClrTx/>
              <a:buSzTx/>
              <a:buFont typeface="Symbol" panose="05050102010706020507" pitchFamily="18" charset="2"/>
              <a:buChar char="·"/>
            </a:pPr>
            <a:r>
              <a:rPr lang="zh-CN" altLang="en-US" sz="2800" dirty="0">
                <a:latin typeface="隶书" panose="02010509060101010101" pitchFamily="49" charset="-122"/>
                <a:ea typeface="隶书" panose="02010509060101010101" pitchFamily="49" charset="-122"/>
                <a:sym typeface="Symbol" panose="05050102010706020507" pitchFamily="18" charset="2"/>
              </a:rPr>
              <a:t>多看历届的竞赛优秀论文</a:t>
            </a:r>
            <a:r>
              <a:rPr lang="en-US" altLang="zh-CN" sz="2800" dirty="0">
                <a:latin typeface="隶书" panose="02010509060101010101" pitchFamily="49" charset="-122"/>
                <a:ea typeface="隶书" panose="02010509060101010101" pitchFamily="49" charset="-122"/>
                <a:sym typeface="Symbol" panose="05050102010706020507" pitchFamily="18" charset="2"/>
              </a:rPr>
              <a:t>,</a:t>
            </a:r>
            <a:r>
              <a:rPr lang="zh-CN" altLang="en-US" sz="2800" dirty="0">
                <a:latin typeface="隶书" panose="02010509060101010101" pitchFamily="49" charset="-122"/>
                <a:ea typeface="隶书" panose="02010509060101010101" pitchFamily="49" charset="-122"/>
                <a:sym typeface="Symbol" panose="05050102010706020507" pitchFamily="18" charset="2"/>
              </a:rPr>
              <a:t>学习表达方式、技巧。</a:t>
            </a:r>
            <a:endParaRPr lang="zh-CN" altLang="en-US" sz="2800" dirty="0">
              <a:latin typeface="隶书" panose="02010509060101010101" pitchFamily="49" charset="-122"/>
              <a:ea typeface="隶书" panose="02010509060101010101" pitchFamily="49" charset="-122"/>
              <a:sym typeface="Symbol" panose="05050102010706020507" pitchFamily="18" charset="2"/>
            </a:endParaRPr>
          </a:p>
          <a:p>
            <a:pPr marL="457200" lvl="0" indent="-457200" eaLnBrk="1" hangingPunct="1">
              <a:spcBef>
                <a:spcPct val="0"/>
              </a:spcBef>
              <a:buClrTx/>
              <a:buSzTx/>
              <a:buFont typeface="Symbol" panose="05050102010706020507" pitchFamily="18" charset="2"/>
              <a:buChar char="·"/>
            </a:pPr>
            <a:r>
              <a:rPr lang="zh-CN" altLang="en-US" sz="2800" dirty="0">
                <a:latin typeface="隶书" panose="02010509060101010101" pitchFamily="49" charset="-122"/>
                <a:ea typeface="隶书" panose="02010509060101010101" pitchFamily="49" charset="-122"/>
                <a:sym typeface="Symbol" panose="05050102010706020507" pitchFamily="18" charset="2"/>
              </a:rPr>
              <a:t>熟悉文字处理软件（</a:t>
            </a:r>
            <a:r>
              <a:rPr lang="en-US" altLang="zh-CN" sz="2800" dirty="0">
                <a:latin typeface="隶书" panose="02010509060101010101" pitchFamily="49" charset="-122"/>
                <a:ea typeface="隶书" panose="02010509060101010101" pitchFamily="49" charset="-122"/>
                <a:sym typeface="Symbol" panose="05050102010706020507" pitchFamily="18" charset="2"/>
              </a:rPr>
              <a:t>word</a:t>
            </a:r>
            <a:r>
              <a:rPr lang="zh-CN" altLang="en-US" sz="2800" dirty="0">
                <a:latin typeface="隶书" panose="02010509060101010101" pitchFamily="49" charset="-122"/>
                <a:ea typeface="隶书" panose="02010509060101010101" pitchFamily="49" charset="-122"/>
                <a:sym typeface="Symbol" panose="05050102010706020507" pitchFamily="18" charset="2"/>
              </a:rPr>
              <a:t>或</a:t>
            </a:r>
            <a:r>
              <a:rPr lang="en-US" altLang="zh-CN" sz="2800" dirty="0">
                <a:latin typeface="隶书" panose="02010509060101010101" pitchFamily="49" charset="-122"/>
                <a:ea typeface="隶书" panose="02010509060101010101" pitchFamily="49" charset="-122"/>
                <a:sym typeface="Symbol" panose="05050102010706020507" pitchFamily="18" charset="2"/>
              </a:rPr>
              <a:t>Latex)</a:t>
            </a:r>
            <a:r>
              <a:rPr lang="zh-CN" altLang="en-US" sz="2800" dirty="0">
                <a:latin typeface="隶书" panose="02010509060101010101" pitchFamily="49" charset="-122"/>
                <a:ea typeface="隶书" panose="02010509060101010101" pitchFamily="49" charset="-122"/>
                <a:sym typeface="Symbol" panose="05050102010706020507" pitchFamily="18" charset="2"/>
              </a:rPr>
              <a:t>，公式编辑，绘图，排版</a:t>
            </a:r>
            <a:r>
              <a:rPr lang="en-US" altLang="zh-CN" sz="2800" dirty="0">
                <a:latin typeface="隶书" panose="02010509060101010101" pitchFamily="49" charset="-122"/>
                <a:ea typeface="隶书" panose="02010509060101010101" pitchFamily="49" charset="-122"/>
                <a:sym typeface="Symbol" panose="05050102010706020507" pitchFamily="18" charset="2"/>
              </a:rPr>
              <a:t>.</a:t>
            </a:r>
            <a:endParaRPr lang="en-US" altLang="zh-CN" sz="2800" dirty="0">
              <a:latin typeface="隶书" panose="02010509060101010101" pitchFamily="49" charset="-122"/>
              <a:ea typeface="隶书" panose="02010509060101010101" pitchFamily="49" charset="-122"/>
              <a:sym typeface="Symbol" panose="05050102010706020507" pitchFamily="18" charset="2"/>
            </a:endParaRPr>
          </a:p>
          <a:p>
            <a:pPr marL="457200" lvl="0" indent="-457200" eaLnBrk="1" hangingPunct="1">
              <a:spcBef>
                <a:spcPct val="0"/>
              </a:spcBef>
              <a:buClrTx/>
              <a:buSzTx/>
              <a:buFont typeface="Symbol" panose="05050102010706020507" pitchFamily="18" charset="2"/>
              <a:buChar char="·"/>
            </a:pPr>
            <a:r>
              <a:rPr lang="zh-CN" altLang="en-US" sz="2800" dirty="0">
                <a:latin typeface="隶书" panose="02010509060101010101" pitchFamily="49" charset="-122"/>
                <a:ea typeface="隶书" panose="02010509060101010101" pitchFamily="49" charset="-122"/>
                <a:sym typeface="Symbol" panose="05050102010706020507" pitchFamily="18" charset="2"/>
              </a:rPr>
              <a:t>多练习，勤实践。</a:t>
            </a:r>
            <a:endParaRPr lang="zh-CN" altLang="en-US" sz="2800" dirty="0">
              <a:latin typeface="隶书" panose="02010509060101010101" pitchFamily="49" charset="-122"/>
              <a:ea typeface="隶书" panose="02010509060101010101" pitchFamily="49" charset="-122"/>
              <a:sym typeface="Symbol" panose="05050102010706020507" pitchFamily="18" charset="2"/>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Text Box 2"/>
          <p:cNvSpPr txBox="1"/>
          <p:nvPr/>
        </p:nvSpPr>
        <p:spPr>
          <a:xfrm>
            <a:off x="676275" y="1316038"/>
            <a:ext cx="3962400"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0" lvl="0" indent="0" algn="just" eaLnBrk="1" hangingPunct="1">
              <a:spcBef>
                <a:spcPct val="50000"/>
              </a:spcBef>
              <a:buClrTx/>
              <a:buSzTx/>
              <a:buFontTx/>
              <a:buNone/>
            </a:pPr>
            <a:r>
              <a:rPr lang="en-US" altLang="zh-CN" dirty="0">
                <a:latin typeface="楷体_GB2312"/>
                <a:ea typeface="楷体_GB2312"/>
              </a:rPr>
              <a:t>5  </a:t>
            </a:r>
            <a:r>
              <a:rPr lang="zh-CN" altLang="en-US" dirty="0">
                <a:latin typeface="楷体_GB2312"/>
                <a:ea typeface="楷体_GB2312"/>
              </a:rPr>
              <a:t>第三</a:t>
            </a:r>
            <a:r>
              <a:rPr lang="zh-CN" altLang="en-US" dirty="0">
                <a:latin typeface="楷体_GB2312"/>
                <a:ea typeface="楷体_GB2312"/>
                <a:sym typeface="Symbol" panose="05050102010706020507" pitchFamily="18" charset="2"/>
              </a:rPr>
              <a:t>队员</a:t>
            </a:r>
            <a:endParaRPr lang="zh-CN" altLang="en-US" dirty="0">
              <a:latin typeface="楷体_GB2312"/>
              <a:ea typeface="楷体_GB2312"/>
            </a:endParaRPr>
          </a:p>
        </p:txBody>
      </p:sp>
      <p:sp>
        <p:nvSpPr>
          <p:cNvPr id="28675" name="Text Box 3"/>
          <p:cNvSpPr txBox="1"/>
          <p:nvPr/>
        </p:nvSpPr>
        <p:spPr>
          <a:xfrm>
            <a:off x="827088" y="2133600"/>
            <a:ext cx="7489825" cy="36814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457200" lvl="0" indent="-457200" algn="just" eaLnBrk="1" hangingPunct="1">
              <a:lnSpc>
                <a:spcPct val="120000"/>
              </a:lnSpc>
              <a:spcBef>
                <a:spcPct val="0"/>
              </a:spcBef>
              <a:buClrTx/>
              <a:buSzTx/>
              <a:buFont typeface="Symbol" panose="05050102010706020507" pitchFamily="18" charset="2"/>
              <a:buChar char="·"/>
            </a:pPr>
            <a:r>
              <a:rPr lang="zh-CN" altLang="en-US" sz="2800" dirty="0">
                <a:latin typeface="隶书" panose="02010509060101010101" pitchFamily="49" charset="-122"/>
                <a:ea typeface="隶书" panose="02010509060101010101" pitchFamily="49" charset="-122"/>
              </a:rPr>
              <a:t>查资料，寻求能建模和解决问题的方法，建立模型等</a:t>
            </a:r>
            <a:endParaRPr lang="zh-CN" altLang="en-US" sz="2800" dirty="0">
              <a:latin typeface="隶书" panose="02010509060101010101" pitchFamily="49" charset="-122"/>
              <a:ea typeface="隶书" panose="02010509060101010101" pitchFamily="49" charset="-122"/>
            </a:endParaRPr>
          </a:p>
          <a:p>
            <a:pPr marL="457200" lvl="0" indent="-457200" algn="just" eaLnBrk="1" hangingPunct="1">
              <a:lnSpc>
                <a:spcPct val="120000"/>
              </a:lnSpc>
              <a:spcBef>
                <a:spcPct val="0"/>
              </a:spcBef>
              <a:buClrTx/>
              <a:buSzTx/>
              <a:buFont typeface="Symbol" panose="05050102010706020507" pitchFamily="18" charset="2"/>
              <a:buChar char="·"/>
            </a:pPr>
            <a:r>
              <a:rPr lang="zh-CN" altLang="en-US" sz="2800" dirty="0">
                <a:latin typeface="隶书" panose="02010509060101010101" pitchFamily="49" charset="-122"/>
                <a:ea typeface="隶书" panose="02010509060101010101" pitchFamily="49" charset="-122"/>
              </a:rPr>
              <a:t>帮助写作，确保论文清晰、流畅、可读性强，当然，不要只做一个读者；</a:t>
            </a:r>
            <a:endParaRPr lang="zh-CN" altLang="en-US" sz="2800" dirty="0">
              <a:latin typeface="隶书" panose="02010509060101010101" pitchFamily="49" charset="-122"/>
              <a:ea typeface="隶书" panose="02010509060101010101" pitchFamily="49" charset="-122"/>
            </a:endParaRPr>
          </a:p>
          <a:p>
            <a:pPr marL="457200" lvl="0" indent="-457200" eaLnBrk="1" hangingPunct="1">
              <a:lnSpc>
                <a:spcPct val="120000"/>
              </a:lnSpc>
              <a:spcBef>
                <a:spcPct val="0"/>
              </a:spcBef>
              <a:buClrTx/>
              <a:buSzTx/>
              <a:buFont typeface="Symbol" panose="05050102010706020507" pitchFamily="18" charset="2"/>
              <a:buChar char="·"/>
            </a:pPr>
            <a:r>
              <a:rPr lang="zh-CN" altLang="en-US" sz="2800" dirty="0">
                <a:latin typeface="隶书" panose="02010509060101010101" pitchFamily="49" charset="-122"/>
                <a:ea typeface="隶书" panose="02010509060101010101" pitchFamily="49" charset="-122"/>
                <a:sym typeface="Symbol" panose="05050102010706020507" pitchFamily="18" charset="2"/>
              </a:rPr>
              <a:t>会编程，帮助编程队员运行程序，准备数据等，将结果整理到论文中，工作量大时也可编写调试程序。</a:t>
            </a:r>
            <a:endParaRPr lang="zh-CN" altLang="en-US" sz="2800" dirty="0">
              <a:latin typeface="隶书" panose="02010509060101010101" pitchFamily="49" charset="-122"/>
              <a:ea typeface="隶书" panose="02010509060101010101" pitchFamily="49" charset="-122"/>
              <a:sym typeface="Symbol" panose="05050102010706020507" pitchFamily="18" charset="2"/>
            </a:endParaRPr>
          </a:p>
        </p:txBody>
      </p:sp>
      <p:sp>
        <p:nvSpPr>
          <p:cNvPr id="5" name="Text Box 2"/>
          <p:cNvSpPr txBox="1">
            <a:spLocks noChangeArrowheads="1"/>
          </p:cNvSpPr>
          <p:nvPr/>
        </p:nvSpPr>
        <p:spPr bwMode="auto">
          <a:xfrm>
            <a:off x="3276600" y="304800"/>
            <a:ext cx="2667000" cy="708025"/>
          </a:xfrm>
          <a:prstGeom prst="rect">
            <a:avLst/>
          </a:prstGeom>
          <a:gradFill rotWithShape="1">
            <a:gsLst>
              <a:gs pos="0">
                <a:schemeClr val="accent1"/>
              </a:gs>
              <a:gs pos="50000">
                <a:srgbClr val="FFFFFF"/>
              </a:gs>
              <a:gs pos="100000">
                <a:schemeClr val="accent1"/>
              </a:gs>
            </a:gsLst>
            <a:lin ang="5400000" scaled="1"/>
          </a:gradFill>
          <a:ln w="57150" cmpd="thinThick">
            <a:solidFill>
              <a:schemeClr val="accent1"/>
            </a:solidFill>
            <a:miter lim="800000"/>
          </a:ln>
          <a:effectLst/>
        </p:spPr>
        <p:txBody>
          <a:bodyPr>
            <a:spAutoFit/>
          </a:bodyPr>
          <a:lstStyle/>
          <a:p>
            <a:pPr marR="0" algn="ctr" defTabSz="914400" eaLnBrk="1" hangingPunct="1">
              <a:spcBef>
                <a:spcPct val="50000"/>
              </a:spcBef>
              <a:buClrTx/>
              <a:buSzTx/>
              <a:buFontTx/>
              <a:buNone/>
              <a:defRPr/>
            </a:pPr>
            <a:r>
              <a:rPr kumimoji="1" lang="zh-CN" altLang="en-US" sz="4000" kern="1200" cap="none" spc="0" normalizeH="0" baseline="0" noProof="0">
                <a:solidFill>
                  <a:schemeClr val="bg2"/>
                </a:solidFill>
                <a:latin typeface="华文行楷" panose="02010800040101010101" pitchFamily="2" charset="-122"/>
                <a:ea typeface="华文行楷" panose="02010800040101010101" pitchFamily="2" charset="-122"/>
                <a:cs typeface="+mn-cs"/>
              </a:rPr>
              <a:t>如何组队</a:t>
            </a:r>
            <a:endParaRPr kumimoji="1" lang="zh-CN" altLang="en-US" sz="4000" kern="1200" cap="none" spc="0" normalizeH="0" baseline="0" noProof="0">
              <a:solidFill>
                <a:schemeClr val="bg2"/>
              </a:solidFill>
              <a:latin typeface="华文行楷" panose="02010800040101010101" pitchFamily="2" charset="-122"/>
              <a:ea typeface="华文行楷" panose="02010800040101010101" pitchFamily="2" charset="-122"/>
              <a:cs typeface="+mn-cs"/>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Text Box 2"/>
          <p:cNvSpPr txBox="1"/>
          <p:nvPr/>
        </p:nvSpPr>
        <p:spPr>
          <a:xfrm>
            <a:off x="647700" y="1298575"/>
            <a:ext cx="39624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0" lvl="0" indent="0" algn="just" eaLnBrk="1" hangingPunct="1">
              <a:spcBef>
                <a:spcPct val="50000"/>
              </a:spcBef>
              <a:buClrTx/>
              <a:buSzTx/>
              <a:buFontTx/>
              <a:buNone/>
            </a:pPr>
            <a:r>
              <a:rPr lang="en-US" altLang="zh-CN" dirty="0">
                <a:latin typeface="楷体_GB2312"/>
                <a:ea typeface="楷体_GB2312"/>
              </a:rPr>
              <a:t>6  </a:t>
            </a:r>
            <a:r>
              <a:rPr lang="zh-CN" altLang="en-US" dirty="0">
                <a:latin typeface="楷体_GB2312"/>
                <a:ea typeface="楷体_GB2312"/>
              </a:rPr>
              <a:t>团队</a:t>
            </a:r>
            <a:endParaRPr lang="zh-CN" altLang="en-US" dirty="0">
              <a:latin typeface="楷体_GB2312"/>
              <a:ea typeface="楷体_GB2312"/>
            </a:endParaRPr>
          </a:p>
        </p:txBody>
      </p:sp>
      <p:sp>
        <p:nvSpPr>
          <p:cNvPr id="29699" name="Text Box 3"/>
          <p:cNvSpPr txBox="1"/>
          <p:nvPr/>
        </p:nvSpPr>
        <p:spPr>
          <a:xfrm>
            <a:off x="971550" y="2057400"/>
            <a:ext cx="7272338" cy="26558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457200" lvl="0" indent="-457200" algn="just" eaLnBrk="1" hangingPunct="1">
              <a:lnSpc>
                <a:spcPct val="120000"/>
              </a:lnSpc>
              <a:spcBef>
                <a:spcPct val="0"/>
              </a:spcBef>
              <a:buClrTx/>
              <a:buSzTx/>
              <a:buFont typeface="Symbol" panose="05050102010706020507" pitchFamily="18" charset="2"/>
              <a:buChar char="·"/>
            </a:pPr>
            <a:r>
              <a:rPr lang="zh-CN" altLang="en-US" sz="2800" dirty="0">
                <a:latin typeface="隶书" panose="02010509060101010101" pitchFamily="49" charset="-122"/>
                <a:ea typeface="隶书" panose="02010509060101010101" pitchFamily="49" charset="-122"/>
              </a:rPr>
              <a:t>一个成功的参赛队一定是每个人每分钟都花在真正重要的事情上；</a:t>
            </a:r>
            <a:endParaRPr lang="zh-CN" altLang="en-US" sz="2800" dirty="0">
              <a:latin typeface="隶书" panose="02010509060101010101" pitchFamily="49" charset="-122"/>
              <a:ea typeface="隶书" panose="02010509060101010101" pitchFamily="49" charset="-122"/>
            </a:endParaRPr>
          </a:p>
          <a:p>
            <a:pPr marL="457200" lvl="0" indent="-457200" algn="just" eaLnBrk="1" hangingPunct="1">
              <a:lnSpc>
                <a:spcPct val="120000"/>
              </a:lnSpc>
              <a:spcBef>
                <a:spcPct val="0"/>
              </a:spcBef>
              <a:buClrTx/>
              <a:buSzTx/>
              <a:buFont typeface="Symbol" panose="05050102010706020507" pitchFamily="18" charset="2"/>
              <a:buChar char="·"/>
            </a:pPr>
            <a:r>
              <a:rPr lang="zh-CN" altLang="en-US" sz="2800" dirty="0">
                <a:latin typeface="隶书" panose="02010509060101010101" pitchFamily="49" charset="-122"/>
                <a:ea typeface="隶书" panose="02010509060101010101" pitchFamily="49" charset="-122"/>
              </a:rPr>
              <a:t>时刻记住你们是一个团队，不要想一个人做所有重要的事情，要善于分解分配任务，充分发挥每个队员的能力。</a:t>
            </a:r>
            <a:endParaRPr lang="zh-CN" altLang="en-US" sz="2800" dirty="0">
              <a:latin typeface="隶书" panose="02010509060101010101" pitchFamily="49" charset="-122"/>
              <a:ea typeface="隶书" panose="02010509060101010101" pitchFamily="49" charset="-122"/>
            </a:endParaRPr>
          </a:p>
        </p:txBody>
      </p:sp>
      <p:sp>
        <p:nvSpPr>
          <p:cNvPr id="5" name="Text Box 2"/>
          <p:cNvSpPr txBox="1">
            <a:spLocks noChangeArrowheads="1"/>
          </p:cNvSpPr>
          <p:nvPr/>
        </p:nvSpPr>
        <p:spPr bwMode="auto">
          <a:xfrm>
            <a:off x="3276600" y="304800"/>
            <a:ext cx="2667000" cy="708025"/>
          </a:xfrm>
          <a:prstGeom prst="rect">
            <a:avLst/>
          </a:prstGeom>
          <a:gradFill rotWithShape="1">
            <a:gsLst>
              <a:gs pos="0">
                <a:schemeClr val="accent1"/>
              </a:gs>
              <a:gs pos="50000">
                <a:srgbClr val="FFFFFF"/>
              </a:gs>
              <a:gs pos="100000">
                <a:schemeClr val="accent1"/>
              </a:gs>
            </a:gsLst>
            <a:lin ang="5400000" scaled="1"/>
          </a:gradFill>
          <a:ln w="57150" cmpd="thinThick">
            <a:solidFill>
              <a:schemeClr val="accent1"/>
            </a:solidFill>
            <a:miter lim="800000"/>
          </a:ln>
          <a:effectLst/>
        </p:spPr>
        <p:txBody>
          <a:bodyPr>
            <a:spAutoFit/>
          </a:bodyPr>
          <a:lstStyle/>
          <a:p>
            <a:pPr marR="0" algn="ctr" defTabSz="914400" eaLnBrk="1" hangingPunct="1">
              <a:spcBef>
                <a:spcPct val="50000"/>
              </a:spcBef>
              <a:buClrTx/>
              <a:buSzTx/>
              <a:buFontTx/>
              <a:buNone/>
              <a:defRPr/>
            </a:pPr>
            <a:r>
              <a:rPr kumimoji="1" lang="zh-CN" altLang="en-US" sz="4000" kern="1200" cap="none" spc="0" normalizeH="0" baseline="0" noProof="0">
                <a:solidFill>
                  <a:schemeClr val="bg2"/>
                </a:solidFill>
                <a:latin typeface="华文行楷" panose="02010800040101010101" pitchFamily="2" charset="-122"/>
                <a:ea typeface="华文行楷" panose="02010800040101010101" pitchFamily="2" charset="-122"/>
                <a:cs typeface="+mn-cs"/>
              </a:rPr>
              <a:t>如何组队</a:t>
            </a:r>
            <a:endParaRPr kumimoji="1" lang="zh-CN" altLang="en-US" sz="4000" kern="1200" cap="none" spc="0" normalizeH="0" baseline="0" noProof="0">
              <a:solidFill>
                <a:schemeClr val="bg2"/>
              </a:solidFill>
              <a:latin typeface="华文行楷" panose="02010800040101010101" pitchFamily="2" charset="-122"/>
              <a:ea typeface="华文行楷" panose="02010800040101010101" pitchFamily="2" charset="-122"/>
              <a:cs typeface="+mn-cs"/>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7" name="Text Box 3"/>
          <p:cNvSpPr txBox="1">
            <a:spLocks noChangeArrowheads="1"/>
          </p:cNvSpPr>
          <p:nvPr/>
        </p:nvSpPr>
        <p:spPr bwMode="auto">
          <a:xfrm>
            <a:off x="539750" y="5516880"/>
            <a:ext cx="8492490" cy="1322070"/>
          </a:xfrm>
          <a:prstGeom prst="rect">
            <a:avLst/>
          </a:prstGeom>
          <a:noFill/>
          <a:ln>
            <a:noFill/>
          </a:ln>
        </p:spPr>
        <p:txBody>
          <a:bodyPr wrap="square">
            <a:spAutoFit/>
          </a:bodyPr>
          <a:lstStyle>
            <a:lvl1pPr marL="457200" indent="-457200">
              <a:spcBef>
                <a:spcPct val="20000"/>
              </a:spcBef>
              <a:buClr>
                <a:schemeClr val="hlink"/>
              </a:buClr>
              <a:buSzPct val="90000"/>
              <a:buFont typeface="Wingdings" panose="05000000000000000000" pitchFamily="2" charset="2"/>
              <a:buBlip>
                <a:blip r:embed="rId1"/>
              </a:buBlip>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buBlip>
                <a:blip r:embed="rId2"/>
              </a:buBlip>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r>
              <a:rPr lang="zh-CN" altLang="en-US" sz="2000" noProof="0" dirty="0" smtClean="0">
                <a:ln>
                  <a:noFill/>
                </a:ln>
                <a:solidFill>
                  <a:schemeClr val="tx1"/>
                </a:solidFill>
                <a:effectLst/>
                <a:uLnTx/>
                <a:uFillTx/>
                <a:latin typeface="+mn-ea"/>
                <a:ea typeface="+mn-ea"/>
                <a:sym typeface="+mn-ea"/>
              </a:rPr>
              <a:t>要求：</a:t>
            </a:r>
            <a:r>
              <a:rPr kumimoji="1" lang="zh-CN" altLang="en-US" sz="2000" b="1" i="0" u="none" strike="noStrike" kern="1200" cap="none" spc="0" normalizeH="0" baseline="0" noProof="0" dirty="0" smtClean="0">
                <a:ln>
                  <a:noFill/>
                </a:ln>
                <a:solidFill>
                  <a:schemeClr val="tx1"/>
                </a:solidFill>
                <a:effectLst/>
                <a:uLnTx/>
                <a:uFillTx/>
                <a:latin typeface="+mn-ea"/>
                <a:ea typeface="+mn-ea"/>
                <a:cs typeface="+mn-cs"/>
              </a:rPr>
              <a:t>建立预测模型，预测潜水器随时间的位置。相关的不确定性是什么？如何减少这些不确定性？建立搜索模型，最大限度地减少寻找失踪潜水器的时间。你的模型如何扩展到其他旅游目的地，如加勒比海？如何推广到多个潜水器在同一区域移动的情形。</a:t>
            </a:r>
            <a:endParaRPr kumimoji="1" lang="zh-CN" altLang="en-US" sz="2000" b="1" i="0" u="none" strike="noStrike" kern="1200" cap="none" spc="0" normalizeH="0" baseline="0" noProof="0" dirty="0" smtClean="0">
              <a:ln>
                <a:noFill/>
              </a:ln>
              <a:solidFill>
                <a:schemeClr val="tx1"/>
              </a:solidFill>
              <a:effectLst/>
              <a:uLnTx/>
              <a:uFillTx/>
              <a:latin typeface="+mn-ea"/>
              <a:ea typeface="+mn-ea"/>
              <a:cs typeface="+mn-cs"/>
            </a:endParaRPr>
          </a:p>
        </p:txBody>
      </p:sp>
      <p:sp>
        <p:nvSpPr>
          <p:cNvPr id="4" name="Text Box 2"/>
          <p:cNvSpPr txBox="1">
            <a:spLocks noChangeArrowheads="1"/>
          </p:cNvSpPr>
          <p:nvPr/>
        </p:nvSpPr>
        <p:spPr bwMode="auto">
          <a:xfrm>
            <a:off x="1828800" y="304800"/>
            <a:ext cx="6343650" cy="708025"/>
          </a:xfrm>
          <a:prstGeom prst="rect">
            <a:avLst/>
          </a:prstGeom>
          <a:gradFill rotWithShape="1">
            <a:gsLst>
              <a:gs pos="0">
                <a:schemeClr val="accent1"/>
              </a:gs>
              <a:gs pos="50000">
                <a:srgbClr val="FFFFFF"/>
              </a:gs>
              <a:gs pos="100000">
                <a:schemeClr val="accent1"/>
              </a:gs>
            </a:gsLst>
            <a:lin ang="5400000" scaled="1"/>
          </a:gradFill>
          <a:ln w="57150" cmpd="thinThick">
            <a:solidFill>
              <a:srgbClr val="0066FF"/>
            </a:solidFill>
            <a:miter lim="800000"/>
          </a:ln>
          <a:effectLst/>
        </p:spPr>
        <p:txBody>
          <a:bodyPr>
            <a:spAutoFit/>
          </a:bodyPr>
          <a:lstStyle/>
          <a:p>
            <a:pPr marR="0" algn="ctr" defTabSz="914400" eaLnBrk="1" hangingPunct="1">
              <a:spcBef>
                <a:spcPct val="50000"/>
              </a:spcBef>
              <a:buClrTx/>
              <a:buSzTx/>
              <a:buFontTx/>
              <a:buNone/>
              <a:defRPr/>
            </a:pPr>
            <a:r>
              <a:rPr kumimoji="1" lang="zh-CN" altLang="en-US" sz="4000" kern="1200" cap="none" spc="0" normalizeH="0" baseline="0" noProof="0" dirty="0">
                <a:solidFill>
                  <a:schemeClr val="bg2"/>
                </a:solidFill>
                <a:latin typeface="华文行楷" panose="02010800040101010101" pitchFamily="2" charset="-122"/>
                <a:ea typeface="华文行楷" panose="02010800040101010101" pitchFamily="2" charset="-122"/>
                <a:cs typeface="+mn-cs"/>
              </a:rPr>
              <a:t>近年赛题与涉及到的知识点</a:t>
            </a:r>
            <a:endParaRPr kumimoji="1" lang="zh-CN" altLang="en-US" sz="4000" kern="1200" cap="none" spc="0" normalizeH="0" baseline="0" noProof="0" dirty="0">
              <a:solidFill>
                <a:schemeClr val="bg2"/>
              </a:solidFill>
              <a:latin typeface="华文行楷" panose="02010800040101010101" pitchFamily="2" charset="-122"/>
              <a:ea typeface="华文行楷" panose="02010800040101010101" pitchFamily="2" charset="-122"/>
              <a:cs typeface="+mn-cs"/>
            </a:endParaRPr>
          </a:p>
        </p:txBody>
      </p:sp>
      <p:sp>
        <p:nvSpPr>
          <p:cNvPr id="31748" name="Text Box 3"/>
          <p:cNvSpPr txBox="1"/>
          <p:nvPr/>
        </p:nvSpPr>
        <p:spPr>
          <a:xfrm>
            <a:off x="683578" y="1173163"/>
            <a:ext cx="6696075" cy="60769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457200" lvl="0" indent="-457200" eaLnBrk="1" hangingPunct="1">
              <a:lnSpc>
                <a:spcPct val="120000"/>
              </a:lnSpc>
              <a:spcBef>
                <a:spcPct val="10000"/>
              </a:spcBef>
              <a:buClrTx/>
              <a:buSzTx/>
              <a:buFont typeface="Symbol" panose="05050102010706020507" pitchFamily="18" charset="2"/>
              <a:buChar char="·"/>
            </a:pPr>
            <a:r>
              <a:rPr lang="en-US" altLang="zh-CN" sz="2800" b="1" dirty="0">
                <a:latin typeface="隶书" panose="02010509060101010101" pitchFamily="49" charset="-122"/>
                <a:ea typeface="隶书" panose="02010509060101010101" pitchFamily="49" charset="-122"/>
                <a:sym typeface="Symbol" panose="05050102010706020507" pitchFamily="18" charset="2"/>
              </a:rPr>
              <a:t>2024B </a:t>
            </a:r>
            <a:r>
              <a:rPr lang="zh-CN" altLang="en-US" sz="2800" b="1" dirty="0">
                <a:latin typeface="隶书" panose="02010509060101010101" pitchFamily="49" charset="-122"/>
                <a:ea typeface="隶书" panose="02010509060101010101" pitchFamily="49" charset="-122"/>
                <a:sym typeface="Symbol" panose="05050102010706020507" pitchFamily="18" charset="2"/>
              </a:rPr>
              <a:t>搜寻潜水器</a:t>
            </a:r>
            <a:endParaRPr lang="zh-CN" altLang="en-US" sz="2800" b="1" dirty="0">
              <a:latin typeface="隶书" panose="02010509060101010101" pitchFamily="49" charset="-122"/>
              <a:ea typeface="隶书" panose="02010509060101010101" pitchFamily="49" charset="-122"/>
              <a:sym typeface="Symbol" panose="05050102010706020507" pitchFamily="18" charset="2"/>
            </a:endParaRPr>
          </a:p>
        </p:txBody>
      </p:sp>
      <p:sp>
        <p:nvSpPr>
          <p:cNvPr id="31749" name="Text Box 3"/>
          <p:cNvSpPr txBox="1"/>
          <p:nvPr/>
        </p:nvSpPr>
        <p:spPr>
          <a:xfrm>
            <a:off x="508000" y="1781175"/>
            <a:ext cx="4618038" cy="37846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0" lvl="0" indent="0" eaLnBrk="1" hangingPunct="1">
              <a:lnSpc>
                <a:spcPct val="120000"/>
              </a:lnSpc>
              <a:spcBef>
                <a:spcPct val="10000"/>
              </a:spcBef>
              <a:buClrTx/>
              <a:buSzTx/>
              <a:buNone/>
            </a:pPr>
            <a:r>
              <a:rPr lang="zh-CN" altLang="en-US" sz="2000" dirty="0"/>
              <a:t>希腊一家名为</a:t>
            </a:r>
            <a:r>
              <a:rPr lang="en-US" altLang="zh-CN" sz="2000" dirty="0"/>
              <a:t>“</a:t>
            </a:r>
            <a:r>
              <a:rPr lang="zh-CN" altLang="en-US" sz="2000" dirty="0"/>
              <a:t>海上巡航迷你潜艇</a:t>
            </a:r>
            <a:r>
              <a:rPr lang="en-US" altLang="zh-CN" sz="2000" dirty="0"/>
              <a:t>”</a:t>
            </a:r>
            <a:r>
              <a:rPr lang="zh-CN" altLang="en-US" sz="2000" dirty="0"/>
              <a:t>（</a:t>
            </a:r>
            <a:r>
              <a:rPr lang="en-US" altLang="zh-CN" sz="2000" dirty="0"/>
              <a:t>MCMS</a:t>
            </a:r>
            <a:r>
              <a:rPr lang="zh-CN" altLang="en-US" sz="2000" dirty="0"/>
              <a:t>）的公司制造的</a:t>
            </a:r>
            <a:r>
              <a:rPr lang="zh-CN" altLang="en-US" sz="2000" dirty="0"/>
              <a:t>潜水器能将人类送到海洋的最深处。一艘潜水器被移动到某地点后，与主船脱离。</a:t>
            </a:r>
            <a:r>
              <a:rPr lang="en-US" altLang="zh-CN" sz="2000" dirty="0"/>
              <a:t>MCMS</a:t>
            </a:r>
            <a:r>
              <a:rPr lang="zh-CN" altLang="en-US" sz="2000" dirty="0"/>
              <a:t>希望你能建立一个模型来预测潜水器随时间变化的位置。与在陆地或海面上进行的典型搜救不同，有缺陷的潜水器可能会发现自己位于海底或水下某个悬浮点。它的位置可能还会受到洋流、海洋中不同密度和</a:t>
            </a:r>
            <a:r>
              <a:rPr lang="en-US" altLang="zh-CN" sz="2000" dirty="0"/>
              <a:t>/</a:t>
            </a:r>
            <a:r>
              <a:rPr lang="zh-CN" altLang="en-US" sz="2000" dirty="0"/>
              <a:t>或海底地理的影响。</a:t>
            </a:r>
            <a:endParaRPr lang="zh-CN" altLang="en-US" sz="2000" dirty="0"/>
          </a:p>
        </p:txBody>
      </p:sp>
      <p:sp>
        <p:nvSpPr>
          <p:cNvPr id="3" name="Text Box 3"/>
          <p:cNvSpPr txBox="1">
            <a:spLocks noChangeArrowheads="1"/>
          </p:cNvSpPr>
          <p:nvPr/>
        </p:nvSpPr>
        <p:spPr bwMode="auto">
          <a:xfrm>
            <a:off x="5364480" y="4149090"/>
            <a:ext cx="3481070" cy="1322070"/>
          </a:xfrm>
          <a:prstGeom prst="rect">
            <a:avLst/>
          </a:prstGeom>
          <a:noFill/>
          <a:ln>
            <a:noFill/>
          </a:ln>
        </p:spPr>
        <p:txBody>
          <a:bodyPr wrap="square">
            <a:spAutoFit/>
          </a:bodyPr>
          <a:lstStyle>
            <a:lvl1pPr marL="457200" indent="-457200">
              <a:spcBef>
                <a:spcPct val="20000"/>
              </a:spcBef>
              <a:buClr>
                <a:schemeClr val="hlink"/>
              </a:buClr>
              <a:buSzPct val="90000"/>
              <a:buFont typeface="Wingdings" panose="05000000000000000000" pitchFamily="2" charset="2"/>
              <a:buBlip>
                <a:blip r:embed="rId1"/>
              </a:buBlip>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buBlip>
                <a:blip r:embed="rId2"/>
              </a:buBlip>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000" b="0"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微分方程模型（增长模型，竞争模型等）及其求解，蒙特卡洛仿真，贝叶斯公式，蚁群算法</a:t>
            </a:r>
            <a:endParaRPr kumimoji="1" lang="en-US" altLang="zh-CN" sz="2000" b="1" i="0" u="none" strike="noStrike" kern="1200" cap="none" spc="0" normalizeH="0" baseline="0" noProof="0" dirty="0" smtClean="0">
              <a:ln>
                <a:noFill/>
              </a:ln>
              <a:solidFill>
                <a:srgbClr val="FFC000"/>
              </a:solidFill>
              <a:effectLst/>
              <a:uLnTx/>
              <a:uFillTx/>
              <a:latin typeface="隶书" panose="02010509060101010101" pitchFamily="49" charset="-122"/>
              <a:ea typeface="隶书" panose="02010509060101010101" pitchFamily="49" charset="-122"/>
              <a:cs typeface="+mn-cs"/>
            </a:endParaRPr>
          </a:p>
        </p:txBody>
      </p:sp>
      <p:pic>
        <p:nvPicPr>
          <p:cNvPr id="6" name="图片 5"/>
          <p:cNvPicPr>
            <a:picLocks noChangeAspect="1"/>
          </p:cNvPicPr>
          <p:nvPr/>
        </p:nvPicPr>
        <p:blipFill>
          <a:blip r:embed="rId4"/>
          <a:stretch>
            <a:fillRect/>
          </a:stretch>
        </p:blipFill>
        <p:spPr>
          <a:xfrm>
            <a:off x="5220335" y="1484630"/>
            <a:ext cx="3284855" cy="2165350"/>
          </a:xfrm>
          <a:prstGeom prst="rect">
            <a:avLst/>
          </a:prstGeom>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Text Box 2"/>
          <p:cNvSpPr txBox="1">
            <a:spLocks noChangeArrowheads="1"/>
          </p:cNvSpPr>
          <p:nvPr/>
        </p:nvSpPr>
        <p:spPr bwMode="auto">
          <a:xfrm>
            <a:off x="1042988" y="304800"/>
            <a:ext cx="7058025" cy="706755"/>
          </a:xfrm>
          <a:prstGeom prst="rect">
            <a:avLst/>
          </a:prstGeom>
          <a:gradFill rotWithShape="1">
            <a:gsLst>
              <a:gs pos="0">
                <a:schemeClr val="accent1"/>
              </a:gs>
              <a:gs pos="50000">
                <a:srgbClr val="FFFFFF"/>
              </a:gs>
              <a:gs pos="100000">
                <a:schemeClr val="accent1"/>
              </a:gs>
            </a:gsLst>
            <a:lin ang="5400000" scaled="1"/>
          </a:gradFill>
          <a:ln w="57150" cmpd="thinThick">
            <a:solidFill>
              <a:srgbClr val="0066FF"/>
            </a:solidFill>
            <a:miter lim="800000"/>
          </a:ln>
          <a:effectLst/>
        </p:spPr>
        <p:txBody>
          <a:bodyPr>
            <a:spAutoFit/>
          </a:bodyPr>
          <a:lstStyle/>
          <a:p>
            <a:pPr marR="0" algn="ctr" defTabSz="914400" eaLnBrk="1" hangingPunct="1">
              <a:spcBef>
                <a:spcPct val="50000"/>
              </a:spcBef>
              <a:buClrTx/>
              <a:buSzTx/>
              <a:buFontTx/>
              <a:buNone/>
              <a:defRPr/>
            </a:pPr>
            <a:r>
              <a:rPr kumimoji="1" lang="en-US" altLang="zh-CN" sz="4000" b="1" kern="1200" cap="none" spc="0" normalizeH="0" baseline="0" noProof="0" dirty="0">
                <a:solidFill>
                  <a:srgbClr val="00007C"/>
                </a:solidFill>
                <a:latin typeface="华文行楷" panose="02010800040101010101" pitchFamily="2" charset="-122"/>
                <a:ea typeface="华文行楷" panose="02010800040101010101" pitchFamily="2" charset="-122"/>
                <a:cs typeface="楷体_GB2312"/>
              </a:rPr>
              <a:t>2026</a:t>
            </a:r>
            <a:r>
              <a:rPr kumimoji="1" lang="zh-CN" altLang="en-US" sz="4000" b="1" kern="1200" cap="none" spc="0" normalizeH="0" baseline="0" noProof="0" dirty="0">
                <a:solidFill>
                  <a:srgbClr val="00007C"/>
                </a:solidFill>
                <a:latin typeface="华文行楷" panose="02010800040101010101" pitchFamily="2" charset="-122"/>
                <a:ea typeface="华文行楷" panose="02010800040101010101" pitchFamily="2" charset="-122"/>
                <a:cs typeface="楷体_GB2312"/>
              </a:rPr>
              <a:t>年美赛的校内培训</a:t>
            </a:r>
            <a:endParaRPr kumimoji="1" lang="zh-CN" altLang="en-US" sz="4000" b="1" kern="1200" cap="none" spc="0" normalizeH="0" baseline="0" noProof="0" dirty="0">
              <a:solidFill>
                <a:srgbClr val="00007C"/>
              </a:solidFill>
              <a:latin typeface="华文行楷" panose="02010800040101010101" pitchFamily="2" charset="-122"/>
              <a:ea typeface="华文行楷" panose="02010800040101010101" pitchFamily="2" charset="-122"/>
              <a:cs typeface="楷体_GB2312"/>
            </a:endParaRPr>
          </a:p>
        </p:txBody>
      </p:sp>
      <p:sp>
        <p:nvSpPr>
          <p:cNvPr id="7171" name="Text Box 4"/>
          <p:cNvSpPr txBox="1">
            <a:spLocks noChangeArrowheads="1"/>
          </p:cNvSpPr>
          <p:nvPr/>
        </p:nvSpPr>
        <p:spPr bwMode="auto">
          <a:xfrm>
            <a:off x="468313" y="1773238"/>
            <a:ext cx="8207375" cy="4523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90000"/>
              <a:buFont typeface="Wingdings" panose="05000000000000000000" pitchFamily="2" charset="2"/>
              <a:buBlip>
                <a:blip r:embed="rId1"/>
              </a:buBlip>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buBlip>
                <a:blip r:embed="rId2"/>
              </a:buBlip>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9pPr>
          </a:lstStyle>
          <a:p>
            <a:pPr marL="457200" marR="0" lvl="0" indent="-457200" algn="l" defTabSz="914400" rtl="0" eaLnBrk="0" fontAlgn="base" latinLnBrk="0" hangingPunct="0">
              <a:lnSpc>
                <a:spcPct val="100000"/>
              </a:lnSpc>
              <a:spcBef>
                <a:spcPct val="0"/>
              </a:spcBef>
              <a:spcAft>
                <a:spcPct val="0"/>
              </a:spcAft>
              <a:buClrTx/>
              <a:buSzTx/>
              <a:buFont typeface="Symbol" panose="05050102010706020507" pitchFamily="18" charset="2"/>
              <a:buChar char="·"/>
              <a:defRPr/>
            </a:pPr>
            <a:r>
              <a:rPr kumimoji="1" lang="zh-CN" altLang="en-US" sz="3200" b="0" i="0" u="none" strike="noStrike" kern="1200" cap="none" spc="0" normalizeH="0" baseline="0" noProof="0" dirty="0" smtClean="0">
                <a:ln>
                  <a:noFill/>
                </a:ln>
                <a:solidFill>
                  <a:schemeClr val="tx2"/>
                </a:solidFill>
                <a:effectLst/>
                <a:uLnTx/>
                <a:uFillTx/>
                <a:latin typeface="隶书" panose="02010509060101010101" pitchFamily="49" charset="-122"/>
                <a:ea typeface="隶书" panose="02010509060101010101" pitchFamily="49" charset="-122"/>
                <a:cs typeface="+mn-cs"/>
                <a:sym typeface="Symbol" panose="05050102010706020507" pitchFamily="18" charset="2"/>
              </a:rPr>
              <a:t>周末讲座</a:t>
            </a:r>
            <a:endParaRPr kumimoji="1" lang="en-US" altLang="zh-CN" sz="3200" b="0" i="0" u="none" strike="noStrike" kern="1200" cap="none" spc="0" normalizeH="0" baseline="0" noProof="0" dirty="0" smtClean="0">
              <a:ln>
                <a:noFill/>
              </a:ln>
              <a:solidFill>
                <a:schemeClr val="tx2"/>
              </a:solidFill>
              <a:effectLst/>
              <a:uLnTx/>
              <a:uFillTx/>
              <a:latin typeface="隶书" panose="02010509060101010101" pitchFamily="49" charset="-122"/>
              <a:ea typeface="隶书" panose="02010509060101010101" pitchFamily="49" charset="-122"/>
              <a:cs typeface="+mn-cs"/>
              <a:sym typeface="Symbol" panose="05050102010706020507" pitchFamily="18" charset="2"/>
            </a:endParaRPr>
          </a:p>
          <a:p>
            <a:pPr marL="457200" marR="0" lvl="0" indent="-457200" algn="l" defTabSz="914400" rtl="0" eaLnBrk="0" fontAlgn="base" latinLnBrk="0" hangingPunct="0">
              <a:lnSpc>
                <a:spcPct val="100000"/>
              </a:lnSpc>
              <a:spcBef>
                <a:spcPct val="0"/>
              </a:spcBef>
              <a:spcAft>
                <a:spcPct val="0"/>
              </a:spcAft>
              <a:buClrTx/>
              <a:buSzTx/>
              <a:buFont typeface="Symbol" panose="05050102010706020507" pitchFamily="18" charset="2"/>
              <a:buChar char="·"/>
              <a:defRPr/>
            </a:pPr>
            <a:r>
              <a:rPr kumimoji="1" lang="zh-CN" altLang="en-US" sz="3200" b="0" i="0" u="none" strike="noStrike" kern="1200" cap="none" spc="0" normalizeH="0" baseline="0" noProof="0" dirty="0" smtClean="0">
                <a:ln>
                  <a:noFill/>
                </a:ln>
                <a:solidFill>
                  <a:schemeClr val="tx2"/>
                </a:solidFill>
                <a:effectLst/>
                <a:uLnTx/>
                <a:uFillTx/>
                <a:latin typeface="隶书" panose="02010509060101010101" pitchFamily="49" charset="-122"/>
                <a:ea typeface="隶书" panose="02010509060101010101" pitchFamily="49" charset="-122"/>
                <a:cs typeface="+mn-cs"/>
                <a:sym typeface="Symbol" panose="05050102010706020507" pitchFamily="18" charset="2"/>
              </a:rPr>
              <a:t>校内选拔赛（翻译和竞赛论文）</a:t>
            </a:r>
            <a:endParaRPr kumimoji="1" lang="en-US" altLang="zh-CN" sz="3200" b="0" i="0" u="none" strike="noStrike" kern="1200" cap="none" spc="0" normalizeH="0" baseline="0" noProof="0" dirty="0" smtClean="0">
              <a:ln>
                <a:noFill/>
              </a:ln>
              <a:solidFill>
                <a:schemeClr val="tx2"/>
              </a:solidFill>
              <a:effectLst/>
              <a:uLnTx/>
              <a:uFillTx/>
              <a:latin typeface="隶书" panose="02010509060101010101" pitchFamily="49" charset="-122"/>
              <a:ea typeface="隶书" panose="02010509060101010101" pitchFamily="49" charset="-122"/>
              <a:cs typeface="+mn-cs"/>
              <a:sym typeface="Symbol" panose="05050102010706020507" pitchFamily="18" charset="2"/>
            </a:endParaRP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defRPr/>
            </a:pPr>
            <a:endParaRPr kumimoji="0" lang="en-US" altLang="zh-CN" sz="3200" b="0" i="0" u="none" strike="noStrike" kern="1200" cap="none" spc="0" normalizeH="0" baseline="0" noProof="0" dirty="0" smtClean="0">
              <a:ln>
                <a:noFill/>
              </a:ln>
              <a:solidFill>
                <a:schemeClr val="tx2"/>
              </a:solidFill>
              <a:effectLst/>
              <a:uLnTx/>
              <a:uFillTx/>
              <a:latin typeface="隶书" panose="02010509060101010101" pitchFamily="49" charset="-122"/>
              <a:ea typeface="隶书" panose="02010509060101010101" pitchFamily="49" charset="-122"/>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defRPr/>
            </a:pPr>
            <a:endParaRPr kumimoji="0" lang="zh-CN" sz="3200" b="0" i="0" u="none" strike="noStrike" kern="1200" cap="none" spc="0" normalizeH="0" baseline="0" noProof="0" dirty="0" smtClean="0">
              <a:ln>
                <a:noFill/>
              </a:ln>
              <a:solidFill>
                <a:schemeClr val="tx2"/>
              </a:solidFill>
              <a:effectLst/>
              <a:uLnTx/>
              <a:uFillTx/>
              <a:latin typeface="隶书" panose="02010509060101010101" pitchFamily="49" charset="-122"/>
              <a:ea typeface="隶书" panose="02010509060101010101" pitchFamily="49" charset="-122"/>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defRPr/>
            </a:pPr>
            <a:r>
              <a:rPr kumimoji="0" lang="zh-CN" sz="3200" b="0" i="0" u="none" strike="noStrike" kern="1200" cap="none" spc="0" normalizeH="0" baseline="0" noProof="0" dirty="0" smtClean="0">
                <a:ln>
                  <a:noFill/>
                </a:ln>
                <a:solidFill>
                  <a:schemeClr val="tx2"/>
                </a:solidFill>
                <a:effectLst/>
                <a:uLnTx/>
                <a:uFillTx/>
                <a:latin typeface="隶书" panose="02010509060101010101" pitchFamily="49" charset="-122"/>
                <a:ea typeface="隶书" panose="02010509060101010101" pitchFamily="49" charset="-122"/>
                <a:cs typeface="Tahoma" panose="020B0604030504040204" pitchFamily="34" charset="0"/>
              </a:rPr>
              <a:t>培训包括</a:t>
            </a:r>
            <a:endParaRPr kumimoji="0" lang="zh-CN" altLang="zh-CN" sz="3200" b="0" i="0" u="none" strike="noStrike" kern="1200" cap="none" spc="0" normalizeH="0" baseline="0" noProof="0" dirty="0" smtClean="0">
              <a:ln>
                <a:noFill/>
              </a:ln>
              <a:solidFill>
                <a:schemeClr val="tx2"/>
              </a:solidFill>
              <a:effectLst/>
              <a:uLnTx/>
              <a:uFillTx/>
              <a:latin typeface="隶书" panose="02010509060101010101" pitchFamily="49" charset="-122"/>
              <a:ea typeface="隶书" panose="02010509060101010101" pitchFamily="49" charset="-122"/>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defRPr/>
            </a:pPr>
            <a:r>
              <a:rPr kumimoji="0" lang="zh-CN" altLang="en-US" sz="3200" b="0" i="0" u="none" strike="noStrike" kern="1200" cap="none" spc="0" normalizeH="0" baseline="0" noProof="0" dirty="0" smtClean="0">
                <a:ln>
                  <a:noFill/>
                </a:ln>
                <a:solidFill>
                  <a:schemeClr val="tx2"/>
                </a:solidFill>
                <a:effectLst/>
                <a:uLnTx/>
                <a:uFillTx/>
                <a:latin typeface="隶书" panose="02010509060101010101" pitchFamily="49" charset="-122"/>
                <a:ea typeface="隶书" panose="02010509060101010101" pitchFamily="49" charset="-122"/>
                <a:cs typeface="Tahoma" panose="020B0604030504040204" pitchFamily="34" charset="0"/>
              </a:rPr>
              <a:t> 模拟竞赛</a:t>
            </a:r>
            <a:endParaRPr kumimoji="0" lang="en-US" altLang="zh-CN" sz="3200" b="0" i="0" u="none" strike="noStrike" kern="1200" cap="none" spc="0" normalizeH="0" baseline="0" noProof="0" dirty="0" smtClean="0">
              <a:ln>
                <a:noFill/>
              </a:ln>
              <a:solidFill>
                <a:schemeClr val="tx2"/>
              </a:solidFill>
              <a:effectLst/>
              <a:uLnTx/>
              <a:uFillTx/>
              <a:latin typeface="隶书" panose="02010509060101010101" pitchFamily="49" charset="-122"/>
              <a:ea typeface="隶书" panose="02010509060101010101" pitchFamily="49" charset="-122"/>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defRPr/>
            </a:pPr>
            <a:r>
              <a:rPr kumimoji="0" lang="zh-CN" altLang="en-US" sz="3200" b="0" i="0" u="none" strike="noStrike" kern="1200" cap="none" spc="0" normalizeH="0" baseline="0" noProof="0" dirty="0" smtClean="0">
                <a:ln>
                  <a:noFill/>
                </a:ln>
                <a:solidFill>
                  <a:schemeClr val="tx2"/>
                </a:solidFill>
                <a:effectLst/>
                <a:uLnTx/>
                <a:uFillTx/>
                <a:latin typeface="隶书" panose="02010509060101010101" pitchFamily="49" charset="-122"/>
                <a:ea typeface="隶书" panose="02010509060101010101" pitchFamily="49" charset="-122"/>
                <a:cs typeface="Tahoma" panose="020B0604030504040204" pitchFamily="34" charset="0"/>
              </a:rPr>
              <a:t> 模拟赛点评</a:t>
            </a:r>
            <a:endParaRPr kumimoji="0" lang="zh-CN" altLang="en-US" sz="3200" b="0" i="0" u="none" strike="noStrike" kern="1200" cap="none" spc="0" normalizeH="0" baseline="0" noProof="0" dirty="0" smtClean="0">
              <a:ln>
                <a:noFill/>
              </a:ln>
              <a:solidFill>
                <a:schemeClr val="tx2"/>
              </a:solidFill>
              <a:effectLst/>
              <a:uLnTx/>
              <a:uFillTx/>
              <a:latin typeface="隶书" panose="02010509060101010101" pitchFamily="49" charset="-122"/>
              <a:ea typeface="隶书" panose="02010509060101010101" pitchFamily="49" charset="-122"/>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defRPr/>
            </a:pPr>
            <a:r>
              <a:rPr kumimoji="0" lang="zh-CN" altLang="en-US" sz="3200" b="0" i="0" u="none" strike="noStrike" kern="1200" cap="none" spc="0" normalizeH="0" baseline="0" noProof="0" dirty="0" smtClean="0">
                <a:ln>
                  <a:noFill/>
                </a:ln>
                <a:solidFill>
                  <a:schemeClr val="tx2"/>
                </a:solidFill>
                <a:effectLst/>
                <a:uLnTx/>
                <a:uFillTx/>
                <a:latin typeface="隶书" panose="02010509060101010101" pitchFamily="49" charset="-122"/>
                <a:ea typeface="隶书" panose="02010509060101010101" pitchFamily="49" charset="-122"/>
                <a:cs typeface="Tahoma" panose="020B0604030504040204" pitchFamily="34" charset="0"/>
              </a:rPr>
              <a:t> 论文指导与注册</a:t>
            </a:r>
            <a:endParaRPr kumimoji="0" lang="zh-CN" altLang="en-US" sz="3200" b="0" i="0" u="none" strike="noStrike" kern="1200" cap="none" spc="0" normalizeH="0" baseline="0" noProof="0" dirty="0" smtClean="0">
              <a:ln>
                <a:noFill/>
              </a:ln>
              <a:solidFill>
                <a:schemeClr val="tx2"/>
              </a:solidFill>
              <a:effectLst/>
              <a:uLnTx/>
              <a:uFillTx/>
              <a:latin typeface="隶书" panose="02010509060101010101" pitchFamily="49" charset="-122"/>
              <a:ea typeface="隶书" panose="02010509060101010101" pitchFamily="49" charset="-122"/>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defRPr/>
            </a:pPr>
            <a:r>
              <a:rPr kumimoji="0" lang="en-US" altLang="zh-CN" sz="3200" b="0" i="0" u="none" strike="noStrike" kern="1200" cap="none" spc="0" normalizeH="0" baseline="0" noProof="0" dirty="0" smtClean="0">
                <a:ln>
                  <a:noFill/>
                </a:ln>
                <a:solidFill>
                  <a:schemeClr val="tx2"/>
                </a:solidFill>
                <a:effectLst/>
                <a:uLnTx/>
                <a:uFillTx/>
                <a:latin typeface="隶书" panose="02010509060101010101" pitchFamily="49" charset="-122"/>
                <a:ea typeface="隶书" panose="02010509060101010101" pitchFamily="49" charset="-122"/>
                <a:cs typeface="Tahoma" panose="020B0604030504040204" pitchFamily="34" charset="0"/>
              </a:rPr>
              <a:t> </a:t>
            </a:r>
            <a:r>
              <a:rPr kumimoji="0" lang="zh-CN" altLang="en-US" sz="3200" b="0" i="0" u="none" strike="noStrike" kern="1200" cap="none" spc="0" normalizeH="0" baseline="0" noProof="0" dirty="0" smtClean="0">
                <a:ln>
                  <a:noFill/>
                </a:ln>
                <a:solidFill>
                  <a:schemeClr val="tx2"/>
                </a:solidFill>
                <a:effectLst/>
                <a:uLnTx/>
                <a:uFillTx/>
                <a:latin typeface="隶书" panose="02010509060101010101" pitchFamily="49" charset="-122"/>
                <a:ea typeface="隶书" panose="02010509060101010101" pitchFamily="49" charset="-122"/>
                <a:cs typeface="Tahoma" panose="020B0604030504040204" pitchFamily="34" charset="0"/>
              </a:rPr>
              <a:t>赛前培训</a:t>
            </a:r>
            <a:endParaRPr kumimoji="0" lang="zh-CN" altLang="en-US" sz="3200" b="0" i="0" u="none" strike="noStrike" kern="1200" cap="none" spc="0" normalizeH="0" baseline="0" noProof="0" dirty="0" smtClean="0">
              <a:ln>
                <a:noFill/>
              </a:ln>
              <a:solidFill>
                <a:schemeClr val="tx2"/>
              </a:solidFill>
              <a:effectLst/>
              <a:uLnTx/>
              <a:uFillTx/>
              <a:latin typeface="隶书" panose="02010509060101010101" pitchFamily="49" charset="-122"/>
              <a:ea typeface="隶书" panose="02010509060101010101" pitchFamily="49" charset="-122"/>
              <a:cs typeface="Tahoma" panose="020B0604030504040204" pitchFamily="34" charset="0"/>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7" name="Text Box 3"/>
          <p:cNvSpPr txBox="1">
            <a:spLocks noChangeArrowheads="1"/>
          </p:cNvSpPr>
          <p:nvPr/>
        </p:nvSpPr>
        <p:spPr bwMode="auto">
          <a:xfrm>
            <a:off x="539750" y="5373370"/>
            <a:ext cx="7868920" cy="1014730"/>
          </a:xfrm>
          <a:prstGeom prst="rect">
            <a:avLst/>
          </a:prstGeom>
          <a:noFill/>
          <a:ln>
            <a:noFill/>
          </a:ln>
        </p:spPr>
        <p:txBody>
          <a:bodyPr wrap="square">
            <a:spAutoFit/>
          </a:bodyPr>
          <a:lstStyle>
            <a:lvl1pPr marL="457200" indent="-457200">
              <a:spcBef>
                <a:spcPct val="20000"/>
              </a:spcBef>
              <a:buClr>
                <a:schemeClr val="hlink"/>
              </a:buClr>
              <a:buSzPct val="90000"/>
              <a:buFont typeface="Wingdings" panose="05000000000000000000" pitchFamily="2" charset="2"/>
              <a:buBlip>
                <a:blip r:embed="rId1"/>
              </a:buBlip>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buBlip>
                <a:blip r:embed="rId2"/>
              </a:buBlip>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r>
              <a:rPr lang="zh-CN" altLang="en-US" sz="2000" noProof="0" dirty="0" smtClean="0">
                <a:ln>
                  <a:noFill/>
                </a:ln>
                <a:effectLst/>
                <a:uLnTx/>
                <a:uFillTx/>
                <a:sym typeface="+mn-ea"/>
              </a:rPr>
              <a:t>要求：</a:t>
            </a:r>
            <a:r>
              <a:rPr lang="zh-CN" altLang="zh-CN" sz="2000" noProof="0" dirty="0" smtClean="0">
                <a:ln>
                  <a:noFill/>
                </a:ln>
                <a:effectLst/>
                <a:uLnTx/>
                <a:uFillTx/>
                <a:sym typeface="+mn-ea"/>
              </a:rPr>
              <a:t>建立</a:t>
            </a:r>
            <a:r>
              <a:rPr lang="zh-CN" altLang="en-US" sz="2000" noProof="0" dirty="0" smtClean="0">
                <a:ln>
                  <a:noFill/>
                </a:ln>
                <a:effectLst/>
                <a:uLnTx/>
                <a:uFillTx/>
                <a:sym typeface="+mn-ea"/>
              </a:rPr>
              <a:t>数学</a:t>
            </a:r>
            <a:r>
              <a:rPr lang="zh-CN" altLang="zh-CN" sz="2000" noProof="0" dirty="0" smtClean="0">
                <a:ln>
                  <a:noFill/>
                </a:ln>
                <a:effectLst/>
                <a:uLnTx/>
                <a:uFillTx/>
                <a:sym typeface="+mn-ea"/>
              </a:rPr>
              <a:t>模型，</a:t>
            </a:r>
            <a:r>
              <a:rPr lang="zh-CN" sz="2000" noProof="0" dirty="0">
                <a:ln>
                  <a:noFill/>
                </a:ln>
                <a:effectLst/>
                <a:uLnTx/>
                <a:uFillTx/>
                <a:sym typeface="+mn-ea"/>
              </a:rPr>
              <a:t>预测植物群落在各种不规则天气周期中的变化情况，包括降水应该充足的干旱时期。</a:t>
            </a:r>
            <a:r>
              <a:rPr lang="zh-CN" altLang="en-US" sz="2000" noProof="0" dirty="0">
                <a:ln>
                  <a:noFill/>
                </a:ln>
                <a:effectLst/>
                <a:uLnTx/>
                <a:uFillTx/>
                <a:latin typeface="+mn-ea"/>
                <a:ea typeface="+mn-ea"/>
                <a:sym typeface="+mn-ea"/>
              </a:rPr>
              <a:t>应该采取什么措施确保植物群落的长期生存能力，以及对更大环境的影响</a:t>
            </a:r>
            <a:r>
              <a:rPr lang="zh-CN" altLang="en-US" sz="2000" noProof="0" dirty="0" smtClean="0">
                <a:ln>
                  <a:noFill/>
                </a:ln>
                <a:effectLst/>
                <a:uLnTx/>
                <a:uFillTx/>
                <a:latin typeface="+mn-ea"/>
                <a:ea typeface="+mn-ea"/>
                <a:sym typeface="+mn-ea"/>
              </a:rPr>
              <a:t>。</a:t>
            </a:r>
            <a:endParaRPr kumimoji="1" lang="en-US" altLang="zh-CN" sz="2000" b="1" i="0" u="none" strike="noStrike" kern="1200" cap="none" spc="0" normalizeH="0" baseline="0" noProof="0" dirty="0" smtClean="0">
              <a:ln>
                <a:noFill/>
              </a:ln>
              <a:solidFill>
                <a:srgbClr val="FFC000"/>
              </a:solidFill>
              <a:effectLst/>
              <a:uLnTx/>
              <a:uFillTx/>
              <a:latin typeface="隶书" panose="02010509060101010101" pitchFamily="49" charset="-122"/>
              <a:ea typeface="隶书" panose="02010509060101010101" pitchFamily="49" charset="-122"/>
              <a:cs typeface="+mn-cs"/>
            </a:endParaRPr>
          </a:p>
        </p:txBody>
      </p:sp>
      <p:sp>
        <p:nvSpPr>
          <p:cNvPr id="4" name="Text Box 2"/>
          <p:cNvSpPr txBox="1">
            <a:spLocks noChangeArrowheads="1"/>
          </p:cNvSpPr>
          <p:nvPr/>
        </p:nvSpPr>
        <p:spPr bwMode="auto">
          <a:xfrm>
            <a:off x="1828800" y="304800"/>
            <a:ext cx="6343650" cy="708025"/>
          </a:xfrm>
          <a:prstGeom prst="rect">
            <a:avLst/>
          </a:prstGeom>
          <a:gradFill rotWithShape="1">
            <a:gsLst>
              <a:gs pos="0">
                <a:schemeClr val="accent1"/>
              </a:gs>
              <a:gs pos="50000">
                <a:srgbClr val="FFFFFF"/>
              </a:gs>
              <a:gs pos="100000">
                <a:schemeClr val="accent1"/>
              </a:gs>
            </a:gsLst>
            <a:lin ang="5400000" scaled="1"/>
          </a:gradFill>
          <a:ln w="57150" cmpd="thinThick">
            <a:solidFill>
              <a:srgbClr val="0066FF"/>
            </a:solidFill>
            <a:miter lim="800000"/>
          </a:ln>
          <a:effectLst/>
        </p:spPr>
        <p:txBody>
          <a:bodyPr>
            <a:spAutoFit/>
          </a:bodyPr>
          <a:lstStyle/>
          <a:p>
            <a:pPr marR="0" algn="ctr" defTabSz="914400" eaLnBrk="1" hangingPunct="1">
              <a:spcBef>
                <a:spcPct val="50000"/>
              </a:spcBef>
              <a:buClrTx/>
              <a:buSzTx/>
              <a:buFontTx/>
              <a:buNone/>
              <a:defRPr/>
            </a:pPr>
            <a:r>
              <a:rPr kumimoji="1" lang="zh-CN" altLang="en-US" sz="4000" kern="1200" cap="none" spc="0" normalizeH="0" baseline="0" noProof="0" dirty="0">
                <a:solidFill>
                  <a:schemeClr val="bg2"/>
                </a:solidFill>
                <a:latin typeface="华文行楷" panose="02010800040101010101" pitchFamily="2" charset="-122"/>
                <a:ea typeface="华文行楷" panose="02010800040101010101" pitchFamily="2" charset="-122"/>
                <a:cs typeface="+mn-cs"/>
              </a:rPr>
              <a:t>近年赛题与涉及到的知识点</a:t>
            </a:r>
            <a:endParaRPr kumimoji="1" lang="zh-CN" altLang="en-US" sz="4000" kern="1200" cap="none" spc="0" normalizeH="0" baseline="0" noProof="0" dirty="0">
              <a:solidFill>
                <a:schemeClr val="bg2"/>
              </a:solidFill>
              <a:latin typeface="华文行楷" panose="02010800040101010101" pitchFamily="2" charset="-122"/>
              <a:ea typeface="华文行楷" panose="02010800040101010101" pitchFamily="2" charset="-122"/>
              <a:cs typeface="+mn-cs"/>
            </a:endParaRPr>
          </a:p>
        </p:txBody>
      </p:sp>
      <p:sp>
        <p:nvSpPr>
          <p:cNvPr id="31748" name="Text Box 3"/>
          <p:cNvSpPr txBox="1"/>
          <p:nvPr/>
        </p:nvSpPr>
        <p:spPr>
          <a:xfrm>
            <a:off x="683578" y="1173163"/>
            <a:ext cx="6696075" cy="60769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457200" lvl="0" indent="-457200" eaLnBrk="1" hangingPunct="1">
              <a:lnSpc>
                <a:spcPct val="120000"/>
              </a:lnSpc>
              <a:spcBef>
                <a:spcPct val="10000"/>
              </a:spcBef>
              <a:buClrTx/>
              <a:buSzTx/>
              <a:buFont typeface="Symbol" panose="05050102010706020507" pitchFamily="18" charset="2"/>
              <a:buChar char="·"/>
            </a:pPr>
            <a:r>
              <a:rPr lang="en-US" altLang="zh-CN" sz="2800" b="1" dirty="0">
                <a:latin typeface="隶书" panose="02010509060101010101" pitchFamily="49" charset="-122"/>
                <a:ea typeface="隶书" panose="02010509060101010101" pitchFamily="49" charset="-122"/>
                <a:sym typeface="Symbol" panose="05050102010706020507" pitchFamily="18" charset="2"/>
              </a:rPr>
              <a:t>2023A </a:t>
            </a:r>
            <a:r>
              <a:rPr lang="zh-CN" altLang="en-US" sz="2800" b="1" dirty="0">
                <a:latin typeface="隶书" panose="02010509060101010101" pitchFamily="49" charset="-122"/>
                <a:ea typeface="隶书" panose="02010509060101010101" pitchFamily="49" charset="-122"/>
                <a:sym typeface="Symbol" panose="05050102010706020507" pitchFamily="18" charset="2"/>
              </a:rPr>
              <a:t>饱经旱灾的植物群落</a:t>
            </a:r>
            <a:endParaRPr lang="zh-CN" altLang="en-US" sz="2800" b="1" dirty="0">
              <a:latin typeface="隶书" panose="02010509060101010101" pitchFamily="49" charset="-122"/>
              <a:ea typeface="隶书" panose="02010509060101010101" pitchFamily="49" charset="-122"/>
              <a:sym typeface="Symbol" panose="05050102010706020507" pitchFamily="18" charset="2"/>
            </a:endParaRPr>
          </a:p>
        </p:txBody>
      </p:sp>
      <p:sp>
        <p:nvSpPr>
          <p:cNvPr id="31749" name="Text Box 3"/>
          <p:cNvSpPr txBox="1"/>
          <p:nvPr/>
        </p:nvSpPr>
        <p:spPr>
          <a:xfrm>
            <a:off x="508000" y="1781175"/>
            <a:ext cx="4618038" cy="341503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0" lvl="0" indent="0" eaLnBrk="1" hangingPunct="1">
              <a:lnSpc>
                <a:spcPct val="120000"/>
              </a:lnSpc>
              <a:spcBef>
                <a:spcPct val="10000"/>
              </a:spcBef>
              <a:buClrTx/>
              <a:buSzTx/>
              <a:buNone/>
            </a:pPr>
            <a:r>
              <a:rPr sz="2000" dirty="0"/>
              <a:t>不同物种的数量在植物群落面对连续几代的干旱时发挥了重要作用。在一些只有一种植物物种的群落中，接下来的几代植物并没有像多种物种的群落中的个体那样适应干旱条件。例如，植物群落中最少需要多少个物种才能从这种局部生物多样性中获益？随着物种数量的增加，这种现象如何扩展？这对植物群落的长期生存能力意味着什么？</a:t>
            </a:r>
            <a:endParaRPr sz="2000" dirty="0"/>
          </a:p>
        </p:txBody>
      </p:sp>
      <p:pic>
        <p:nvPicPr>
          <p:cNvPr id="2" name="图片 1"/>
          <p:cNvPicPr>
            <a:picLocks noChangeAspect="1"/>
          </p:cNvPicPr>
          <p:nvPr/>
        </p:nvPicPr>
        <p:blipFill>
          <a:blip r:embed="rId4"/>
          <a:stretch>
            <a:fillRect/>
          </a:stretch>
        </p:blipFill>
        <p:spPr>
          <a:xfrm>
            <a:off x="5364480" y="1701165"/>
            <a:ext cx="3237230" cy="2291715"/>
          </a:xfrm>
          <a:prstGeom prst="rect">
            <a:avLst/>
          </a:prstGeom>
        </p:spPr>
      </p:pic>
      <p:sp>
        <p:nvSpPr>
          <p:cNvPr id="3" name="Text Box 3"/>
          <p:cNvSpPr txBox="1">
            <a:spLocks noChangeArrowheads="1"/>
          </p:cNvSpPr>
          <p:nvPr/>
        </p:nvSpPr>
        <p:spPr bwMode="auto">
          <a:xfrm>
            <a:off x="5364480" y="4149090"/>
            <a:ext cx="3481070" cy="1014730"/>
          </a:xfrm>
          <a:prstGeom prst="rect">
            <a:avLst/>
          </a:prstGeom>
          <a:noFill/>
          <a:ln>
            <a:noFill/>
          </a:ln>
        </p:spPr>
        <p:txBody>
          <a:bodyPr wrap="square">
            <a:spAutoFit/>
          </a:bodyPr>
          <a:lstStyle>
            <a:lvl1pPr marL="457200" indent="-457200">
              <a:spcBef>
                <a:spcPct val="20000"/>
              </a:spcBef>
              <a:buClr>
                <a:schemeClr val="hlink"/>
              </a:buClr>
              <a:buSzPct val="90000"/>
              <a:buFont typeface="Wingdings" panose="05000000000000000000" pitchFamily="2" charset="2"/>
              <a:buBlip>
                <a:blip r:embed="rId1"/>
              </a:buBlip>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buBlip>
                <a:blip r:embed="rId2"/>
              </a:buBlip>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000" b="0"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微分方程模型（增长模型，竞争模型等）及其求解，</a:t>
            </a:r>
            <a:r>
              <a:rPr kumimoji="0" lang="zh-CN" altLang="zh-CN" sz="2000" b="0"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非线性</a:t>
            </a:r>
            <a:r>
              <a:rPr kumimoji="0" lang="zh-CN" altLang="en-US" sz="2000" b="0"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规划，文献检索</a:t>
            </a:r>
            <a:endParaRPr kumimoji="1" lang="en-US" altLang="zh-CN" sz="2000" b="1" i="0" u="none" strike="noStrike" kern="1200" cap="none" spc="0" normalizeH="0" baseline="0" noProof="0" dirty="0" smtClean="0">
              <a:ln>
                <a:noFill/>
              </a:ln>
              <a:solidFill>
                <a:srgbClr val="FFC000"/>
              </a:solidFill>
              <a:effectLst/>
              <a:uLnTx/>
              <a:uFillTx/>
              <a:latin typeface="隶书" panose="02010509060101010101" pitchFamily="49" charset="-122"/>
              <a:ea typeface="隶书" panose="02010509060101010101" pitchFamily="49" charset="-122"/>
              <a:cs typeface="+mn-cs"/>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7" name="Text Box 3"/>
          <p:cNvSpPr txBox="1">
            <a:spLocks noChangeArrowheads="1"/>
          </p:cNvSpPr>
          <p:nvPr/>
        </p:nvSpPr>
        <p:spPr bwMode="auto">
          <a:xfrm>
            <a:off x="508000" y="4149725"/>
            <a:ext cx="8116888" cy="2122488"/>
          </a:xfrm>
          <a:prstGeom prst="rect">
            <a:avLst/>
          </a:prstGeom>
          <a:noFill/>
          <a:ln>
            <a:noFill/>
          </a:ln>
        </p:spPr>
        <p:txBody>
          <a:bodyPr>
            <a:spAutoFit/>
          </a:bodyPr>
          <a:lstStyle>
            <a:lvl1pPr marL="457200" indent="-457200">
              <a:spcBef>
                <a:spcPct val="20000"/>
              </a:spcBef>
              <a:buClr>
                <a:schemeClr val="hlink"/>
              </a:buClr>
              <a:buSzPct val="90000"/>
              <a:buFont typeface="Wingdings" panose="05000000000000000000" pitchFamily="2" charset="2"/>
              <a:buBlip>
                <a:blip r:embed="rId1"/>
              </a:buBlip>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buBlip>
                <a:blip r:embed="rId2"/>
              </a:buBlip>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要求：</a:t>
            </a:r>
            <a:r>
              <a:rPr kumimoji="0" lang="zh-CN" altLang="zh-CN"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建立</a:t>
            </a:r>
            <a:r>
              <a:rPr kumimoji="0" lang="zh-CN" altLang="en-US"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数学</a:t>
            </a:r>
            <a:r>
              <a:rPr kumimoji="0" lang="zh-CN" altLang="zh-CN"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模型，</a:t>
            </a:r>
            <a:r>
              <a:rPr kumimoji="0" lang="zh-CN" altLang="en-US"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刻画</a:t>
            </a:r>
            <a:r>
              <a:rPr kumimoji="0" lang="zh-CN" altLang="zh-CN"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骑手</a:t>
            </a:r>
            <a:r>
              <a:rPr kumimoji="0" lang="zh-CN"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在赛道上的位置</a:t>
            </a:r>
            <a:r>
              <a:rPr kumimoji="0" lang="zh-CN" altLang="zh-CN"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和</a:t>
            </a:r>
            <a:r>
              <a:rPr kumimoji="0" lang="zh-CN" altLang="en-US"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使用</a:t>
            </a:r>
            <a:r>
              <a:rPr kumimoji="0" lang="zh-CN" altLang="zh-CN"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的</a:t>
            </a:r>
            <a:r>
              <a:rPr kumimoji="0" lang="zh-CN"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力量之间的</a:t>
            </a:r>
            <a:r>
              <a:rPr kumimoji="0" lang="zh-CN" altLang="zh-CN"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关系</a:t>
            </a:r>
            <a:r>
              <a:rPr kumimoji="0" lang="zh-CN" altLang="en-US"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zh-CN" altLang="en-US" sz="2000" b="0" i="0" u="none" strike="noStrike" kern="1200" cap="none" spc="0" normalizeH="0" baseline="0" noProof="0" dirty="0" smtClean="0">
                <a:ln>
                  <a:noFill/>
                </a:ln>
                <a:solidFill>
                  <a:schemeClr val="tx1"/>
                </a:solidFill>
                <a:effectLst/>
                <a:uLnTx/>
                <a:uFillTx/>
                <a:latin typeface="+mn-ea"/>
                <a:ea typeface="+mn-ea"/>
                <a:cs typeface="+mn-cs"/>
              </a:rPr>
              <a:t>为</a:t>
            </a:r>
            <a:r>
              <a:rPr kumimoji="0" lang="zh-CN" altLang="en-US" sz="2000" b="0" i="0" u="none" strike="noStrike" kern="1200" cap="none" spc="0" normalizeH="0" baseline="0" noProof="0" dirty="0">
                <a:ln>
                  <a:noFill/>
                </a:ln>
                <a:solidFill>
                  <a:schemeClr val="tx1"/>
                </a:solidFill>
                <a:effectLst/>
                <a:uLnTx/>
                <a:uFillTx/>
                <a:latin typeface="+mn-ea"/>
                <a:ea typeface="+mn-ea"/>
                <a:cs typeface="+mn-cs"/>
              </a:rPr>
              <a:t>自行车手</a:t>
            </a:r>
            <a:r>
              <a:rPr kumimoji="0" lang="zh-CN" altLang="en-US" sz="2000" b="0" i="0" u="none" strike="noStrike" kern="1200" cap="none" spc="0" normalizeH="0" baseline="0" noProof="0" dirty="0" smtClean="0">
                <a:ln>
                  <a:noFill/>
                </a:ln>
                <a:solidFill>
                  <a:schemeClr val="tx1"/>
                </a:solidFill>
                <a:effectLst/>
                <a:uLnTx/>
                <a:uFillTx/>
                <a:latin typeface="+mn-ea"/>
                <a:ea typeface="+mn-ea"/>
                <a:cs typeface="+mn-cs"/>
              </a:rPr>
              <a:t>和体育总监提供</a:t>
            </a:r>
            <a:r>
              <a:rPr kumimoji="0" lang="zh-CN" altLang="en-US" sz="2000" b="0" i="0" u="none" strike="noStrike" kern="1200" cap="none" spc="0" normalizeH="0" baseline="0" noProof="0" dirty="0">
                <a:ln>
                  <a:noFill/>
                </a:ln>
                <a:solidFill>
                  <a:schemeClr val="tx1"/>
                </a:solidFill>
                <a:effectLst/>
                <a:uLnTx/>
                <a:uFillTx/>
                <a:latin typeface="+mn-ea"/>
                <a:ea typeface="+mn-ea"/>
                <a:cs typeface="+mn-cs"/>
              </a:rPr>
              <a:t>最佳的比赛策略和</a:t>
            </a:r>
            <a:r>
              <a:rPr kumimoji="0" lang="zh-CN" altLang="en-US" sz="2000" b="0" i="0" u="none" strike="noStrike" kern="1200" cap="none" spc="0" normalizeH="0" baseline="0" noProof="0" dirty="0" smtClean="0">
                <a:ln>
                  <a:noFill/>
                </a:ln>
                <a:solidFill>
                  <a:schemeClr val="tx1"/>
                </a:solidFill>
                <a:effectLst/>
                <a:uLnTx/>
                <a:uFillTx/>
                <a:latin typeface="+mn-ea"/>
                <a:ea typeface="+mn-ea"/>
                <a:cs typeface="+mn-cs"/>
              </a:rPr>
              <a:t>可能达到的效果。</a:t>
            </a:r>
            <a:endParaRPr kumimoji="0" lang="zh-CN" altLang="zh-CN" sz="2000" b="0" i="0" u="none" strike="noStrike" kern="1200" cap="none" spc="0" normalizeH="0" baseline="0" noProof="0" dirty="0">
              <a:ln>
                <a:noFill/>
              </a:ln>
              <a:solidFill>
                <a:schemeClr val="tx1"/>
              </a:solidFill>
              <a:effectLst/>
              <a:uLnTx/>
              <a:uFillTx/>
              <a:latin typeface="+mn-ea"/>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2000" b="0"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000" b="0"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微分方程模型，</a:t>
            </a:r>
            <a:r>
              <a:rPr kumimoji="0" lang="zh-CN" altLang="zh-CN" sz="2000" b="0"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非线性</a:t>
            </a:r>
            <a:r>
              <a:rPr kumimoji="0" lang="zh-CN" altLang="en-US" sz="2000" b="0"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规划，文献检索（关键词：</a:t>
            </a:r>
            <a:r>
              <a:rPr kumimoji="0" lang="en-US" altLang="zh-CN" sz="2000" b="0"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cyclist</a:t>
            </a:r>
            <a:r>
              <a:rPr kumimoji="0" lang="en-US" altLang="zh-CN" sz="2000" b="0" i="0" u="none" strike="noStrike" kern="1200" cap="none" spc="0" normalizeH="0" baseline="0" noProof="0" dirty="0">
                <a:ln>
                  <a:noFill/>
                </a:ln>
                <a:solidFill>
                  <a:srgbClr val="FFC000"/>
                </a:solidFill>
                <a:effectLst/>
                <a:uLnTx/>
                <a:uFillTx/>
                <a:latin typeface="Arial" panose="020B0604020202020204" pitchFamily="34" charset="0"/>
                <a:ea typeface="宋体" panose="02010600030101010101" pitchFamily="2" charset="-122"/>
                <a:cs typeface="+mn-cs"/>
              </a:rPr>
              <a:t>; power profile; time </a:t>
            </a:r>
            <a:r>
              <a:rPr kumimoji="0" lang="en-US" altLang="zh-CN" sz="2000" b="0"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trial</a:t>
            </a:r>
            <a:r>
              <a:rPr kumimoji="0" lang="zh-CN" altLang="en-US" sz="2000" b="0"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a:t>
            </a:r>
            <a:endParaRPr kumimoji="1" lang="en-US" altLang="zh-CN" sz="2000" b="1" i="0" u="none" strike="noStrike" kern="1200" cap="none" spc="0" normalizeH="0" baseline="0" noProof="0" dirty="0" smtClean="0">
              <a:ln>
                <a:noFill/>
              </a:ln>
              <a:solidFill>
                <a:srgbClr val="FFC000"/>
              </a:solidFill>
              <a:effectLst/>
              <a:uLnTx/>
              <a:uFillTx/>
              <a:latin typeface="隶书" panose="02010509060101010101" pitchFamily="49" charset="-122"/>
              <a:ea typeface="隶书" panose="02010509060101010101" pitchFamily="49" charset="-122"/>
              <a:cs typeface="+mn-cs"/>
            </a:endParaRPr>
          </a:p>
        </p:txBody>
      </p:sp>
      <p:sp>
        <p:nvSpPr>
          <p:cNvPr id="4" name="Text Box 2"/>
          <p:cNvSpPr txBox="1">
            <a:spLocks noChangeArrowheads="1"/>
          </p:cNvSpPr>
          <p:nvPr/>
        </p:nvSpPr>
        <p:spPr bwMode="auto">
          <a:xfrm>
            <a:off x="1828800" y="304800"/>
            <a:ext cx="6343650" cy="708025"/>
          </a:xfrm>
          <a:prstGeom prst="rect">
            <a:avLst/>
          </a:prstGeom>
          <a:gradFill rotWithShape="1">
            <a:gsLst>
              <a:gs pos="0">
                <a:schemeClr val="accent1"/>
              </a:gs>
              <a:gs pos="50000">
                <a:srgbClr val="FFFFFF"/>
              </a:gs>
              <a:gs pos="100000">
                <a:schemeClr val="accent1"/>
              </a:gs>
            </a:gsLst>
            <a:lin ang="5400000" scaled="1"/>
          </a:gradFill>
          <a:ln w="57150" cmpd="thinThick">
            <a:solidFill>
              <a:srgbClr val="0066FF"/>
            </a:solidFill>
            <a:miter lim="800000"/>
          </a:ln>
          <a:effectLst/>
        </p:spPr>
        <p:txBody>
          <a:bodyPr>
            <a:spAutoFit/>
          </a:bodyPr>
          <a:lstStyle/>
          <a:p>
            <a:pPr marR="0" algn="ctr" defTabSz="914400" eaLnBrk="1" hangingPunct="1">
              <a:spcBef>
                <a:spcPct val="50000"/>
              </a:spcBef>
              <a:buClrTx/>
              <a:buSzTx/>
              <a:buFontTx/>
              <a:buNone/>
              <a:defRPr/>
            </a:pPr>
            <a:r>
              <a:rPr kumimoji="1" lang="zh-CN" altLang="en-US" sz="4000" kern="1200" cap="none" spc="0" normalizeH="0" baseline="0" noProof="0" dirty="0">
                <a:solidFill>
                  <a:schemeClr val="bg2"/>
                </a:solidFill>
                <a:latin typeface="华文行楷" panose="02010800040101010101" pitchFamily="2" charset="-122"/>
                <a:ea typeface="华文行楷" panose="02010800040101010101" pitchFamily="2" charset="-122"/>
                <a:cs typeface="+mn-cs"/>
              </a:rPr>
              <a:t>近年赛题与涉及到的知识点</a:t>
            </a:r>
            <a:endParaRPr kumimoji="1" lang="zh-CN" altLang="en-US" sz="4000" kern="1200" cap="none" spc="0" normalizeH="0" baseline="0" noProof="0" dirty="0">
              <a:solidFill>
                <a:schemeClr val="bg2"/>
              </a:solidFill>
              <a:latin typeface="华文行楷" panose="02010800040101010101" pitchFamily="2" charset="-122"/>
              <a:ea typeface="华文行楷" panose="02010800040101010101" pitchFamily="2" charset="-122"/>
              <a:cs typeface="+mn-cs"/>
            </a:endParaRPr>
          </a:p>
        </p:txBody>
      </p:sp>
      <p:sp>
        <p:nvSpPr>
          <p:cNvPr id="31748" name="Text Box 3"/>
          <p:cNvSpPr txBox="1"/>
          <p:nvPr/>
        </p:nvSpPr>
        <p:spPr>
          <a:xfrm>
            <a:off x="741363" y="1201738"/>
            <a:ext cx="6696075" cy="6096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457200" lvl="0" indent="-457200" eaLnBrk="1" hangingPunct="1">
              <a:lnSpc>
                <a:spcPct val="120000"/>
              </a:lnSpc>
              <a:spcBef>
                <a:spcPct val="10000"/>
              </a:spcBef>
              <a:buClrTx/>
              <a:buSzTx/>
              <a:buFont typeface="Symbol" panose="05050102010706020507" pitchFamily="18" charset="2"/>
              <a:buChar char="·"/>
            </a:pPr>
            <a:r>
              <a:rPr lang="en-US" altLang="zh-CN" sz="2800" b="1" dirty="0">
                <a:latin typeface="隶书" panose="02010509060101010101" pitchFamily="49" charset="-122"/>
                <a:ea typeface="隶书" panose="02010509060101010101" pitchFamily="49" charset="-122"/>
                <a:sym typeface="Symbol" panose="05050102010706020507" pitchFamily="18" charset="2"/>
              </a:rPr>
              <a:t>2022A </a:t>
            </a:r>
            <a:r>
              <a:rPr lang="zh-CN" altLang="en-US" sz="2800" b="1" dirty="0">
                <a:latin typeface="隶书" panose="02010509060101010101" pitchFamily="49" charset="-122"/>
                <a:ea typeface="隶书" panose="02010509060101010101" pitchFamily="49" charset="-122"/>
                <a:sym typeface="Symbol" panose="05050102010706020507" pitchFamily="18" charset="2"/>
              </a:rPr>
              <a:t>自行车运动员的能量刻画</a:t>
            </a:r>
            <a:endParaRPr lang="en-US" altLang="zh-CN" sz="2000" dirty="0"/>
          </a:p>
        </p:txBody>
      </p:sp>
      <p:sp>
        <p:nvSpPr>
          <p:cNvPr id="31749" name="Text Box 3"/>
          <p:cNvSpPr txBox="1"/>
          <p:nvPr/>
        </p:nvSpPr>
        <p:spPr>
          <a:xfrm>
            <a:off x="508000" y="1781175"/>
            <a:ext cx="4618038" cy="26765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0" lvl="0" indent="0" eaLnBrk="1" hangingPunct="1">
              <a:lnSpc>
                <a:spcPct val="120000"/>
              </a:lnSpc>
              <a:spcBef>
                <a:spcPct val="10000"/>
              </a:spcBef>
              <a:buClrTx/>
              <a:buSzTx/>
              <a:buNone/>
            </a:pPr>
            <a:r>
              <a:rPr lang="zh-CN" altLang="zh-CN" sz="2000" dirty="0"/>
              <a:t>自行车公路赛包括标准赛、团体计时赛和个人计时赛。</a:t>
            </a:r>
            <a:r>
              <a:rPr lang="zh-CN" altLang="en-US" sz="2000" dirty="0"/>
              <a:t>在个人计时赛中，自行车手一次完成一个固定的路线。用时最少的人获胜。在团体计时赛中，同一队的自行车手可以在彼此的滑流中骑行，以减少空气阻力</a:t>
            </a:r>
            <a:r>
              <a:rPr lang="en-US" altLang="zh-CN" sz="2000" dirty="0"/>
              <a:t>,  </a:t>
            </a:r>
            <a:r>
              <a:rPr lang="zh-CN" altLang="en-US" sz="2000" dirty="0"/>
              <a:t>以第</a:t>
            </a:r>
            <a:r>
              <a:rPr lang="en-US" altLang="zh-CN" sz="2000" dirty="0"/>
              <a:t>4</a:t>
            </a:r>
            <a:r>
              <a:rPr lang="zh-CN" altLang="en-US" sz="2000" dirty="0"/>
              <a:t>名车手的完成时间来决定胜负</a:t>
            </a:r>
            <a:r>
              <a:rPr lang="zh-CN" altLang="zh-CN" sz="2000" dirty="0"/>
              <a:t>。</a:t>
            </a:r>
            <a:endParaRPr lang="en-US" altLang="zh-CN" sz="2000" dirty="0"/>
          </a:p>
        </p:txBody>
      </p:sp>
      <p:pic>
        <p:nvPicPr>
          <p:cNvPr id="31750" name="图片 1"/>
          <p:cNvPicPr>
            <a:picLocks noChangeAspect="1"/>
          </p:cNvPicPr>
          <p:nvPr/>
        </p:nvPicPr>
        <p:blipFill>
          <a:blip r:embed="rId4"/>
          <a:stretch>
            <a:fillRect/>
          </a:stretch>
        </p:blipFill>
        <p:spPr>
          <a:xfrm>
            <a:off x="5126038" y="1920875"/>
            <a:ext cx="3600450" cy="1819275"/>
          </a:xfrm>
          <a:prstGeom prst="rect">
            <a:avLst/>
          </a:prstGeom>
          <a:noFill/>
          <a:ln w="9525">
            <a:noFill/>
          </a:ln>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7" name="Text Box 3"/>
          <p:cNvSpPr txBox="1">
            <a:spLocks noChangeArrowheads="1"/>
          </p:cNvSpPr>
          <p:nvPr/>
        </p:nvSpPr>
        <p:spPr bwMode="auto">
          <a:xfrm>
            <a:off x="755650" y="3659188"/>
            <a:ext cx="8116888" cy="2801938"/>
          </a:xfrm>
          <a:prstGeom prst="rect">
            <a:avLst/>
          </a:prstGeom>
          <a:noFill/>
          <a:ln>
            <a:noFill/>
          </a:ln>
        </p:spPr>
        <p:txBody>
          <a:bodyPr>
            <a:spAutoFit/>
          </a:bodyPr>
          <a:lstStyle>
            <a:lvl1pPr marL="457200" indent="-457200">
              <a:spcBef>
                <a:spcPct val="20000"/>
              </a:spcBef>
              <a:buClr>
                <a:schemeClr val="hlink"/>
              </a:buClr>
              <a:buSzPct val="90000"/>
              <a:buFont typeface="Wingdings" panose="05000000000000000000" pitchFamily="2" charset="2"/>
              <a:buBlip>
                <a:blip r:embed="rId1"/>
              </a:buBlip>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buBlip>
                <a:blip r:embed="rId2"/>
              </a:buBlip>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要求：</a:t>
            </a:r>
            <a:r>
              <a:rPr kumimoji="0" lang="zh-CN" altLang="zh-CN" sz="2000" b="0" i="0" u="none" strike="noStrike" kern="1200" cap="none" spc="0" normalizeH="0" baseline="0" noProof="0" dirty="0" smtClean="0">
                <a:ln>
                  <a:noFill/>
                </a:ln>
                <a:solidFill>
                  <a:schemeClr val="tx1"/>
                </a:solidFill>
                <a:effectLst/>
                <a:uLnTx/>
                <a:uFillTx/>
                <a:latin typeface="+mn-ea"/>
                <a:ea typeface="+mn-ea"/>
                <a:cs typeface="+mn-cs"/>
              </a:rPr>
              <a:t>建立在</a:t>
            </a:r>
            <a:r>
              <a:rPr kumimoji="0" lang="zh-CN" altLang="zh-CN" sz="2000" b="0" i="0" u="none" strike="noStrike" kern="1200" cap="none" spc="0" normalizeH="0" baseline="0" noProof="0" dirty="0">
                <a:ln>
                  <a:noFill/>
                </a:ln>
                <a:solidFill>
                  <a:schemeClr val="tx1"/>
                </a:solidFill>
                <a:effectLst/>
                <a:uLnTx/>
                <a:uFillTx/>
                <a:latin typeface="+mn-ea"/>
                <a:ea typeface="+mn-ea"/>
                <a:cs typeface="+mn-cs"/>
              </a:rPr>
              <a:t>多种真菌存在的情况下木质纤维的</a:t>
            </a:r>
            <a:r>
              <a:rPr kumimoji="0" lang="zh-CN" altLang="zh-CN" sz="2000" b="0" i="0" u="none" strike="noStrike" kern="1200" cap="none" spc="0" normalizeH="0" baseline="0" noProof="0" dirty="0" smtClean="0">
                <a:ln>
                  <a:noFill/>
                </a:ln>
                <a:solidFill>
                  <a:schemeClr val="tx1"/>
                </a:solidFill>
                <a:effectLst/>
                <a:uLnTx/>
                <a:uFillTx/>
                <a:latin typeface="+mn-ea"/>
                <a:ea typeface="+mn-ea"/>
                <a:cs typeface="+mn-cs"/>
              </a:rPr>
              <a:t>分解</a:t>
            </a:r>
            <a:r>
              <a:rPr kumimoji="0" lang="zh-CN" altLang="en-US" sz="2000" b="0" i="0" u="none" strike="noStrike" kern="1200" cap="none" spc="0" normalizeH="0" baseline="0" noProof="0" dirty="0" smtClean="0">
                <a:ln>
                  <a:noFill/>
                </a:ln>
                <a:solidFill>
                  <a:schemeClr val="tx1"/>
                </a:solidFill>
                <a:effectLst/>
                <a:uLnTx/>
                <a:uFillTx/>
                <a:latin typeface="+mn-ea"/>
                <a:ea typeface="+mn-ea"/>
                <a:cs typeface="+mn-cs"/>
              </a:rPr>
              <a:t>模型；</a:t>
            </a:r>
            <a:endParaRPr kumimoji="0" lang="zh-CN" altLang="zh-CN" sz="2000" b="0" i="0" u="none" strike="noStrike" kern="1200" cap="none" spc="0" normalizeH="0" baseline="0" noProof="0" dirty="0">
              <a:ln>
                <a:noFill/>
              </a:ln>
              <a:solidFill>
                <a:schemeClr val="tx1"/>
              </a:solidFill>
              <a:effectLst/>
              <a:uLnTx/>
              <a:uFillTx/>
              <a:latin typeface="+mn-ea"/>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r>
              <a:rPr kumimoji="0" lang="zh-CN" altLang="zh-CN" sz="2000" b="0" i="0" u="none" strike="noStrike" kern="1200" cap="none" spc="0" normalizeH="0" baseline="0" noProof="0" dirty="0" smtClean="0">
                <a:ln>
                  <a:noFill/>
                </a:ln>
                <a:solidFill>
                  <a:schemeClr val="tx1"/>
                </a:solidFill>
                <a:effectLst/>
                <a:uLnTx/>
                <a:uFillTx/>
                <a:latin typeface="+mn-ea"/>
                <a:ea typeface="+mn-ea"/>
                <a:cs typeface="+mn-cs"/>
              </a:rPr>
              <a:t>对不同</a:t>
            </a:r>
            <a:r>
              <a:rPr kumimoji="0" lang="zh-CN" altLang="zh-CN" sz="2000" b="0" i="0" u="none" strike="noStrike" kern="1200" cap="none" spc="0" normalizeH="0" baseline="0" noProof="0" dirty="0">
                <a:ln>
                  <a:noFill/>
                </a:ln>
                <a:solidFill>
                  <a:schemeClr val="tx1"/>
                </a:solidFill>
                <a:effectLst/>
                <a:uLnTx/>
                <a:uFillTx/>
                <a:latin typeface="+mn-ea"/>
                <a:ea typeface="+mn-ea"/>
                <a:cs typeface="+mn-cs"/>
              </a:rPr>
              <a:t>种类真菌之间的相互作用进行动态分析，并考虑</a:t>
            </a:r>
            <a:r>
              <a:rPr kumimoji="0" lang="zh-CN" altLang="zh-CN" sz="2000" b="0" i="0" u="none" strike="noStrike" kern="1200" cap="none" spc="0" normalizeH="0" baseline="0" noProof="0" dirty="0" smtClean="0">
                <a:ln>
                  <a:noFill/>
                </a:ln>
                <a:solidFill>
                  <a:schemeClr val="tx1"/>
                </a:solidFill>
                <a:effectLst/>
                <a:uLnTx/>
                <a:uFillTx/>
                <a:latin typeface="+mn-ea"/>
                <a:ea typeface="+mn-ea"/>
                <a:cs typeface="+mn-cs"/>
              </a:rPr>
              <a:t>环境对</a:t>
            </a:r>
            <a:r>
              <a:rPr kumimoji="0" lang="zh-CN" altLang="zh-CN" sz="2000" b="0" i="0" u="none" strike="noStrike" kern="1200" cap="none" spc="0" normalizeH="0" baseline="0" noProof="0" dirty="0">
                <a:ln>
                  <a:noFill/>
                </a:ln>
                <a:solidFill>
                  <a:schemeClr val="tx1"/>
                </a:solidFill>
                <a:effectLst/>
                <a:uLnTx/>
                <a:uFillTx/>
                <a:latin typeface="+mn-ea"/>
                <a:ea typeface="+mn-ea"/>
                <a:cs typeface="+mn-cs"/>
              </a:rPr>
              <a:t>模型的</a:t>
            </a:r>
            <a:r>
              <a:rPr kumimoji="0" lang="zh-CN" altLang="zh-CN" sz="2000" b="0" i="0" u="none" strike="noStrike" kern="1200" cap="none" spc="0" normalizeH="0" baseline="0" noProof="0" dirty="0" smtClean="0">
                <a:ln>
                  <a:noFill/>
                </a:ln>
                <a:solidFill>
                  <a:schemeClr val="tx1"/>
                </a:solidFill>
                <a:effectLst/>
                <a:uLnTx/>
                <a:uFillTx/>
                <a:latin typeface="+mn-ea"/>
                <a:ea typeface="+mn-ea"/>
                <a:cs typeface="+mn-cs"/>
              </a:rPr>
              <a:t>影响</a:t>
            </a:r>
            <a:r>
              <a:rPr kumimoji="0" lang="zh-CN" altLang="en-US" sz="2000" b="0" i="0" u="none" strike="noStrike" kern="1200" cap="none" spc="0" normalizeH="0" baseline="0" noProof="0" dirty="0" smtClean="0">
                <a:ln>
                  <a:noFill/>
                </a:ln>
                <a:solidFill>
                  <a:schemeClr val="tx1"/>
                </a:solidFill>
                <a:effectLst/>
                <a:uLnTx/>
                <a:uFillTx/>
                <a:latin typeface="+mn-ea"/>
                <a:ea typeface="+mn-ea"/>
                <a:cs typeface="+mn-cs"/>
              </a:rPr>
              <a:t>；</a:t>
            </a:r>
            <a:r>
              <a:rPr kumimoji="0" lang="zh-CN" altLang="zh-CN" sz="2000" b="0" i="0" u="none" strike="noStrike" kern="1200" cap="none" spc="0" normalizeH="0" baseline="0" noProof="0" dirty="0" smtClean="0">
                <a:ln>
                  <a:noFill/>
                </a:ln>
                <a:solidFill>
                  <a:schemeClr val="tx1"/>
                </a:solidFill>
                <a:effectLst/>
                <a:uLnTx/>
                <a:uFillTx/>
                <a:latin typeface="+mn-ea"/>
                <a:ea typeface="+mn-ea"/>
                <a:cs typeface="+mn-cs"/>
              </a:rPr>
              <a:t>预测</a:t>
            </a:r>
            <a:r>
              <a:rPr kumimoji="0" lang="zh-CN" altLang="zh-CN" sz="2000" b="0" i="0" u="none" strike="noStrike" kern="1200" cap="none" spc="0" normalizeH="0" baseline="0" noProof="0" dirty="0">
                <a:ln>
                  <a:noFill/>
                </a:ln>
                <a:solidFill>
                  <a:schemeClr val="tx1"/>
                </a:solidFill>
                <a:effectLst/>
                <a:uLnTx/>
                <a:uFillTx/>
                <a:latin typeface="+mn-ea"/>
                <a:ea typeface="+mn-ea"/>
                <a:cs typeface="+mn-cs"/>
              </a:rPr>
              <a:t>不同环境下的木材分解</a:t>
            </a:r>
            <a:r>
              <a:rPr kumimoji="0" lang="zh-CN" altLang="zh-CN" sz="2000" b="0" i="0" u="none" strike="noStrike" kern="1200" cap="none" spc="0" normalizeH="0" baseline="0" noProof="0" dirty="0" smtClean="0">
                <a:ln>
                  <a:noFill/>
                </a:ln>
                <a:solidFill>
                  <a:schemeClr val="tx1"/>
                </a:solidFill>
                <a:effectLst/>
                <a:uLnTx/>
                <a:uFillTx/>
                <a:latin typeface="+mn-ea"/>
                <a:ea typeface="+mn-ea"/>
                <a:cs typeface="+mn-cs"/>
              </a:rPr>
              <a:t>率</a:t>
            </a:r>
            <a:r>
              <a:rPr kumimoji="0" lang="zh-CN" altLang="en-US" sz="2000" b="0" i="0" u="none" strike="noStrike" kern="1200" cap="none" spc="0" normalizeH="0" baseline="0" noProof="0" dirty="0" smtClean="0">
                <a:ln>
                  <a:noFill/>
                </a:ln>
                <a:solidFill>
                  <a:schemeClr val="tx1"/>
                </a:solidFill>
                <a:effectLst/>
                <a:uLnTx/>
                <a:uFillTx/>
                <a:latin typeface="+mn-ea"/>
                <a:ea typeface="+mn-ea"/>
                <a:cs typeface="+mn-cs"/>
              </a:rPr>
              <a:t>；</a:t>
            </a:r>
            <a:r>
              <a:rPr kumimoji="0" lang="zh-CN" altLang="zh-CN"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探索</a:t>
            </a:r>
            <a:r>
              <a:rPr kumimoji="0" lang="zh-CN"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真菌群落多样性对分解速率的影响，预测环境变化时生物多样性的重要性。</a:t>
            </a:r>
            <a:endParaRPr kumimoji="0" lang="en-US" altLang="zh-CN" sz="2000" b="0"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2000" b="0"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000" b="0"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竞争模型，</a:t>
            </a:r>
            <a:r>
              <a:rPr kumimoji="0" lang="en-US" altLang="zh-CN" sz="2000" b="0"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Logistic</a:t>
            </a:r>
            <a:r>
              <a:rPr kumimoji="0" lang="zh-CN" altLang="en-US" sz="2000" b="0"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增长模型，</a:t>
            </a:r>
            <a:r>
              <a:rPr kumimoji="0" lang="zh-CN" altLang="zh-CN" sz="2000" b="0"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真菌</a:t>
            </a:r>
            <a:r>
              <a:rPr kumimoji="0" lang="zh-CN" altLang="zh-CN" sz="2000" b="0" i="0" u="none" strike="noStrike" kern="1200" cap="none" spc="0" normalizeH="0" baseline="0" noProof="0" dirty="0">
                <a:ln>
                  <a:noFill/>
                </a:ln>
                <a:solidFill>
                  <a:srgbClr val="FFC000"/>
                </a:solidFill>
                <a:effectLst/>
                <a:uLnTx/>
                <a:uFillTx/>
                <a:latin typeface="Arial" panose="020B0604020202020204" pitchFamily="34" charset="0"/>
                <a:ea typeface="宋体" panose="02010600030101010101" pitchFamily="2" charset="-122"/>
                <a:cs typeface="+mn-cs"/>
              </a:rPr>
              <a:t>分解</a:t>
            </a:r>
            <a:r>
              <a:rPr kumimoji="0" lang="zh-CN" altLang="zh-CN" sz="2000" b="0"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，非线性</a:t>
            </a:r>
            <a:r>
              <a:rPr kumimoji="0" lang="zh-CN" altLang="en-US" sz="2000" b="0"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规划，</a:t>
            </a:r>
            <a:r>
              <a:rPr kumimoji="0" lang="zh-CN" altLang="zh-CN" sz="2000" b="0"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随机</a:t>
            </a:r>
            <a:r>
              <a:rPr kumimoji="0" lang="zh-CN" altLang="zh-CN" sz="2000" b="0" i="0" u="none" strike="noStrike" kern="1200" cap="none" spc="0" normalizeH="0" baseline="0" noProof="0" dirty="0">
                <a:ln>
                  <a:noFill/>
                </a:ln>
                <a:solidFill>
                  <a:srgbClr val="FFC000"/>
                </a:solidFill>
                <a:effectLst/>
                <a:uLnTx/>
                <a:uFillTx/>
                <a:latin typeface="Arial" panose="020B0604020202020204" pitchFamily="34" charset="0"/>
                <a:ea typeface="宋体" panose="02010600030101010101" pitchFamily="2" charset="-122"/>
                <a:cs typeface="+mn-cs"/>
              </a:rPr>
              <a:t>梯度下降</a:t>
            </a:r>
            <a:r>
              <a:rPr kumimoji="0" lang="zh-CN" altLang="en-US" sz="2000" b="0" i="0" u="none" strike="noStrike" kern="1200" cap="none" spc="0" normalizeH="0" baseline="0" noProof="0" dirty="0">
                <a:ln>
                  <a:noFill/>
                </a:ln>
                <a:solidFill>
                  <a:srgbClr val="FFC000"/>
                </a:solidFill>
                <a:effectLst/>
                <a:uLnTx/>
                <a:uFillTx/>
                <a:latin typeface="Arial" panose="020B0604020202020204" pitchFamily="34" charset="0"/>
                <a:ea typeface="宋体" panose="02010600030101010101" pitchFamily="2" charset="-122"/>
                <a:cs typeface="+mn-cs"/>
              </a:rPr>
              <a:t>法</a:t>
            </a:r>
            <a:r>
              <a:rPr kumimoji="0" lang="zh-CN" altLang="zh-CN" sz="2000" b="0" i="0" u="none" strike="noStrike" kern="1200" cap="none" spc="0" normalizeH="0" baseline="0" noProof="0" dirty="0">
                <a:ln>
                  <a:noFill/>
                </a:ln>
                <a:solidFill>
                  <a:srgbClr val="FFC000"/>
                </a:solidFill>
                <a:effectLst/>
                <a:uLnTx/>
                <a:uFillTx/>
                <a:latin typeface="Arial" panose="020B0604020202020204" pitchFamily="34" charset="0"/>
                <a:ea typeface="宋体" panose="02010600030101010101" pitchFamily="2" charset="-122"/>
                <a:cs typeface="+mn-cs"/>
              </a:rPr>
              <a:t>，</a:t>
            </a:r>
            <a:r>
              <a:rPr kumimoji="0" lang="zh-CN" altLang="zh-CN" sz="2000" b="0"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元胞自动机</a:t>
            </a:r>
            <a:r>
              <a:rPr kumimoji="0" lang="zh-CN" altLang="en-US" sz="2000" b="0"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a:t>
            </a:r>
            <a:r>
              <a:rPr kumimoji="0" lang="en-US" altLang="zh-CN" sz="2000" b="0" i="0" u="none" strike="noStrike" kern="1200" cap="none" spc="0" normalizeH="0" baseline="0" noProof="0" dirty="0">
                <a:ln>
                  <a:noFill/>
                </a:ln>
                <a:solidFill>
                  <a:srgbClr val="FFC000"/>
                </a:solidFill>
                <a:effectLst/>
                <a:uLnTx/>
                <a:uFillTx/>
                <a:latin typeface="Arial" panose="020B0604020202020204" pitchFamily="34" charset="0"/>
                <a:ea typeface="宋体" panose="02010600030101010101" pitchFamily="2" charset="-122"/>
                <a:cs typeface="+mn-cs"/>
              </a:rPr>
              <a:t> </a:t>
            </a:r>
            <a:r>
              <a:rPr kumimoji="0" lang="en-US" altLang="zh-CN" sz="2000" b="0"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K-means</a:t>
            </a:r>
            <a:r>
              <a:rPr kumimoji="0" lang="zh-CN" altLang="en-US" sz="2000" b="0"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聚类</a:t>
            </a:r>
            <a:endParaRPr kumimoji="1" lang="en-US" altLang="zh-CN" sz="2000" b="1" i="0" u="none" strike="noStrike" kern="1200" cap="none" spc="0" normalizeH="0" baseline="0" noProof="0" dirty="0" smtClean="0">
              <a:ln>
                <a:noFill/>
              </a:ln>
              <a:solidFill>
                <a:srgbClr val="FFC000"/>
              </a:solidFill>
              <a:effectLst/>
              <a:uLnTx/>
              <a:uFillTx/>
              <a:latin typeface="隶书" panose="02010509060101010101" pitchFamily="49" charset="-122"/>
              <a:ea typeface="隶书" panose="02010509060101010101" pitchFamily="49" charset="-122"/>
              <a:cs typeface="+mn-cs"/>
            </a:endParaRPr>
          </a:p>
        </p:txBody>
      </p:sp>
      <p:pic>
        <p:nvPicPr>
          <p:cNvPr id="32771" name="图片 1"/>
          <p:cNvPicPr>
            <a:picLocks noChangeAspect="1"/>
          </p:cNvPicPr>
          <p:nvPr/>
        </p:nvPicPr>
        <p:blipFill>
          <a:blip r:embed="rId4"/>
          <a:stretch>
            <a:fillRect/>
          </a:stretch>
        </p:blipFill>
        <p:spPr>
          <a:xfrm>
            <a:off x="4643438" y="1484313"/>
            <a:ext cx="4181475" cy="1784350"/>
          </a:xfrm>
          <a:prstGeom prst="rect">
            <a:avLst/>
          </a:prstGeom>
          <a:noFill/>
          <a:ln w="9525">
            <a:noFill/>
          </a:ln>
        </p:spPr>
      </p:pic>
      <p:sp>
        <p:nvSpPr>
          <p:cNvPr id="6" name="Text Box 3"/>
          <p:cNvSpPr txBox="1">
            <a:spLocks noChangeArrowheads="1"/>
          </p:cNvSpPr>
          <p:nvPr/>
        </p:nvSpPr>
        <p:spPr bwMode="auto">
          <a:xfrm>
            <a:off x="684213" y="1271588"/>
            <a:ext cx="3816350" cy="2517775"/>
          </a:xfrm>
          <a:prstGeom prst="rect">
            <a:avLst/>
          </a:prstGeom>
          <a:noFill/>
          <a:ln>
            <a:noFill/>
          </a:ln>
        </p:spPr>
        <p:txBody>
          <a:bodyPr>
            <a:spAutoFit/>
          </a:bodyPr>
          <a:lstStyle>
            <a:lvl1pPr marL="457200" indent="-457200">
              <a:spcBef>
                <a:spcPct val="20000"/>
              </a:spcBef>
              <a:buClr>
                <a:schemeClr val="hlink"/>
              </a:buClr>
              <a:buSzPct val="90000"/>
              <a:buFont typeface="Wingdings" panose="05000000000000000000" pitchFamily="2" charset="2"/>
              <a:buBlip>
                <a:blip r:embed="rId1"/>
              </a:buBlip>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buBlip>
                <a:blip r:embed="rId2"/>
              </a:buBlip>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9pPr>
          </a:lstStyle>
          <a:p>
            <a:pPr marL="457200" marR="0" lvl="0" indent="-457200" algn="l" defTabSz="914400" rtl="0" eaLnBrk="1" fontAlgn="base" latinLnBrk="0" hangingPunct="1">
              <a:lnSpc>
                <a:spcPct val="120000"/>
              </a:lnSpc>
              <a:spcBef>
                <a:spcPct val="10000"/>
              </a:spcBef>
              <a:spcAft>
                <a:spcPct val="0"/>
              </a:spcAft>
              <a:buClrTx/>
              <a:buSzTx/>
              <a:buFont typeface="Symbol" panose="05050102010706020507" pitchFamily="18" charset="2"/>
              <a:buChar char="·"/>
              <a:defRPr/>
            </a:pPr>
            <a:r>
              <a:rPr kumimoji="1" lang="en-US" altLang="zh-CN" sz="2800" b="1" i="0" u="none" strike="noStrike" kern="1200" cap="none" spc="0" normalizeH="0" baseline="0" noProof="0" dirty="0" smtClean="0">
                <a:ln>
                  <a:noFill/>
                </a:ln>
                <a:solidFill>
                  <a:schemeClr val="tx1"/>
                </a:solidFill>
                <a:effectLst/>
                <a:uLnTx/>
                <a:uFillTx/>
                <a:latin typeface="隶书" panose="02010509060101010101" pitchFamily="49" charset="-122"/>
                <a:ea typeface="隶书" panose="02010509060101010101" pitchFamily="49" charset="-122"/>
                <a:cs typeface="+mn-cs"/>
                <a:sym typeface="Symbol" panose="05050102010706020507" pitchFamily="18" charset="2"/>
              </a:rPr>
              <a:t>2021A </a:t>
            </a:r>
            <a:r>
              <a:rPr kumimoji="0" lang="zh-CN" altLang="en-US" sz="2800" b="1"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真菌</a:t>
            </a:r>
            <a:endParaRPr kumimoji="0" lang="en-US" altLang="zh-CN" sz="2800" b="1"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zh-CN" altLang="zh-CN"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真菌作为</a:t>
            </a:r>
            <a:r>
              <a:rPr kumimoji="0" lang="zh-CN" altLang="en-US"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有机物</a:t>
            </a:r>
            <a:r>
              <a:rPr kumimoji="0" lang="zh-CN" altLang="zh-CN"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的</a:t>
            </a:r>
            <a:r>
              <a:rPr kumimoji="0" lang="zh-CN"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主要分解者，在全球碳循环中发挥着重要作用</a:t>
            </a:r>
            <a:r>
              <a:rPr kumimoji="0" lang="zh-CN" altLang="zh-CN"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zh-CN" altLang="en-US"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它</a:t>
            </a:r>
            <a:r>
              <a:rPr kumimoji="0" lang="zh-CN" altLang="zh-CN"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可以</a:t>
            </a:r>
            <a:r>
              <a:rPr kumimoji="0" lang="zh-CN"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分解植物材料和木质纤维，使</a:t>
            </a:r>
            <a:r>
              <a:rPr kumimoji="0" lang="zh-CN" altLang="zh-CN"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碳</a:t>
            </a:r>
            <a:r>
              <a:rPr kumimoji="0" lang="zh-CN" altLang="en-US"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能</a:t>
            </a:r>
            <a:r>
              <a:rPr kumimoji="0" lang="zh-CN" altLang="zh-CN"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以其他形式</a:t>
            </a:r>
            <a:r>
              <a:rPr kumimoji="0" lang="zh-CN" altLang="en-US"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被</a:t>
            </a:r>
            <a:r>
              <a:rPr kumimoji="0" lang="zh-CN" altLang="zh-CN"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利用。</a:t>
            </a:r>
            <a:r>
              <a:rPr kumimoji="0" lang="zh-CN" altLang="en-US"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研究</a:t>
            </a:r>
            <a:r>
              <a:rPr kumimoji="0" lang="zh-CN" altLang="zh-CN"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影响真菌</a:t>
            </a:r>
            <a:r>
              <a:rPr kumimoji="0" lang="zh-CN" altLang="en-US"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生长</a:t>
            </a:r>
            <a:r>
              <a:rPr kumimoji="0" lang="zh-CN" altLang="zh-CN"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和分解的</a:t>
            </a:r>
            <a:r>
              <a:rPr kumimoji="0" lang="zh-CN"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因素之间的</a:t>
            </a:r>
            <a:r>
              <a:rPr kumimoji="0" lang="zh-CN" altLang="zh-CN"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关系</a:t>
            </a:r>
            <a:r>
              <a:rPr kumimoji="0" lang="zh-CN" altLang="en-US"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endParaRPr kumimoji="0" lang="en-US" altLang="zh-CN" sz="20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Text Box 2"/>
          <p:cNvSpPr txBox="1">
            <a:spLocks noChangeArrowheads="1"/>
          </p:cNvSpPr>
          <p:nvPr/>
        </p:nvSpPr>
        <p:spPr bwMode="auto">
          <a:xfrm>
            <a:off x="1328738" y="368300"/>
            <a:ext cx="6343650" cy="708025"/>
          </a:xfrm>
          <a:prstGeom prst="rect">
            <a:avLst/>
          </a:prstGeom>
          <a:gradFill rotWithShape="1">
            <a:gsLst>
              <a:gs pos="0">
                <a:schemeClr val="accent1"/>
              </a:gs>
              <a:gs pos="50000">
                <a:srgbClr val="FFFFFF"/>
              </a:gs>
              <a:gs pos="100000">
                <a:schemeClr val="accent1"/>
              </a:gs>
            </a:gsLst>
            <a:lin ang="5400000" scaled="1"/>
          </a:gradFill>
          <a:ln w="57150" cmpd="thinThick">
            <a:solidFill>
              <a:srgbClr val="0066FF"/>
            </a:solidFill>
            <a:miter lim="800000"/>
          </a:ln>
          <a:effectLst/>
        </p:spPr>
        <p:txBody>
          <a:bodyPr>
            <a:spAutoFit/>
          </a:bodyPr>
          <a:lstStyle/>
          <a:p>
            <a:pPr marR="0" algn="ctr" defTabSz="914400" eaLnBrk="1" hangingPunct="1">
              <a:spcBef>
                <a:spcPct val="50000"/>
              </a:spcBef>
              <a:buClrTx/>
              <a:buSzTx/>
              <a:buFontTx/>
              <a:buNone/>
              <a:defRPr/>
            </a:pPr>
            <a:r>
              <a:rPr kumimoji="1" lang="zh-CN" altLang="en-US" sz="4000" kern="1200" cap="none" spc="0" normalizeH="0" baseline="0" noProof="0" dirty="0">
                <a:solidFill>
                  <a:schemeClr val="bg2"/>
                </a:solidFill>
                <a:latin typeface="华文行楷" panose="02010800040101010101" pitchFamily="2" charset="-122"/>
                <a:ea typeface="华文行楷" panose="02010800040101010101" pitchFamily="2" charset="-122"/>
                <a:cs typeface="+mn-cs"/>
              </a:rPr>
              <a:t>近年赛题与涉及到的知识点</a:t>
            </a:r>
            <a:endParaRPr kumimoji="1" lang="zh-CN" altLang="en-US" sz="4000" kern="1200" cap="none" spc="0" normalizeH="0" baseline="0" noProof="0" dirty="0">
              <a:solidFill>
                <a:schemeClr val="bg2"/>
              </a:solidFill>
              <a:latin typeface="华文行楷" panose="02010800040101010101" pitchFamily="2" charset="-122"/>
              <a:ea typeface="华文行楷" panose="02010800040101010101" pitchFamily="2" charset="-122"/>
              <a:cs typeface="+mn-cs"/>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7" name="Text Box 3"/>
          <p:cNvSpPr txBox="1">
            <a:spLocks noChangeArrowheads="1"/>
          </p:cNvSpPr>
          <p:nvPr/>
        </p:nvSpPr>
        <p:spPr bwMode="auto">
          <a:xfrm>
            <a:off x="539750" y="1339850"/>
            <a:ext cx="8243888" cy="3121025"/>
          </a:xfrm>
          <a:prstGeom prst="rect">
            <a:avLst/>
          </a:prstGeom>
          <a:noFill/>
          <a:ln>
            <a:noFill/>
          </a:ln>
        </p:spPr>
        <p:txBody>
          <a:bodyPr>
            <a:spAutoFit/>
          </a:bodyPr>
          <a:lstStyle>
            <a:lvl1pPr marL="457200" indent="-457200">
              <a:spcBef>
                <a:spcPct val="20000"/>
              </a:spcBef>
              <a:buClr>
                <a:schemeClr val="hlink"/>
              </a:buClr>
              <a:buSzPct val="90000"/>
              <a:buFont typeface="Wingdings" panose="05000000000000000000" pitchFamily="2" charset="2"/>
              <a:buBlip>
                <a:blip r:embed="rId1"/>
              </a:buBlip>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buBlip>
                <a:blip r:embed="rId2"/>
              </a:buBlip>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9pPr>
          </a:lstStyle>
          <a:p>
            <a:pPr marL="457200" marR="0" lvl="0" indent="-457200" algn="l" defTabSz="914400" rtl="0" eaLnBrk="1" fontAlgn="base" latinLnBrk="0" hangingPunct="1">
              <a:lnSpc>
                <a:spcPct val="120000"/>
              </a:lnSpc>
              <a:spcBef>
                <a:spcPct val="10000"/>
              </a:spcBef>
              <a:spcAft>
                <a:spcPct val="0"/>
              </a:spcAft>
              <a:buClrTx/>
              <a:buSzTx/>
              <a:buFont typeface="Symbol" panose="05050102010706020507" pitchFamily="18" charset="2"/>
              <a:buChar char="·"/>
              <a:defRPr/>
            </a:pPr>
            <a:r>
              <a:rPr kumimoji="1" lang="en-US" altLang="zh-CN" sz="2800" b="1" i="0" u="none" strike="noStrike" kern="1200" cap="none" spc="0" normalizeH="0" baseline="0" noProof="0" dirty="0" smtClean="0">
                <a:ln>
                  <a:noFill/>
                </a:ln>
                <a:solidFill>
                  <a:schemeClr val="tx1"/>
                </a:solidFill>
                <a:effectLst/>
                <a:uLnTx/>
                <a:uFillTx/>
                <a:latin typeface="隶书" panose="02010509060101010101" pitchFamily="49" charset="-122"/>
                <a:ea typeface="隶书" panose="02010509060101010101" pitchFamily="49" charset="-122"/>
                <a:cs typeface="+mn-cs"/>
                <a:sym typeface="Symbol" panose="05050102010706020507" pitchFamily="18" charset="2"/>
              </a:rPr>
              <a:t>2020A </a:t>
            </a:r>
            <a:r>
              <a:rPr kumimoji="0" lang="zh-CN" altLang="en-US" sz="2800" b="1"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向北迁徙</a:t>
            </a:r>
            <a:endParaRPr kumimoji="0" lang="en-US" altLang="zh-CN" sz="2800" b="1"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全球</a:t>
            </a:r>
            <a:r>
              <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海洋温度影响某些海洋生物的栖息地质量</a:t>
            </a: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。当温度变化太大无法继续生长时，这些物种便开始寻找其他更适合生活和繁殖的栖息地。</a:t>
            </a:r>
            <a:endParaRPr kumimoji="0" lang="en-US"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要求：预测未来</a:t>
            </a:r>
            <a:r>
              <a:rPr kumimoji="0" lang="en-US"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50</a:t>
            </a: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年海洋温度的变化，预测苏格兰</a:t>
            </a:r>
            <a:r>
              <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鲱鱼和鲭</a:t>
            </a: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鱼的位置分布，小型渔业公司的经营策略。</a:t>
            </a:r>
            <a:endParaRPr kumimoji="0" lang="en-US"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ARIMA</a:t>
            </a:r>
            <a:r>
              <a:rPr kumimoji="0" lang="zh-CN" altLang="en-US"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，计算机模拟</a:t>
            </a:r>
            <a:r>
              <a:rPr kumimoji="0" lang="en-US" altLang="zh-CN"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 </a:t>
            </a:r>
            <a:r>
              <a:rPr kumimoji="0" lang="zh-CN" altLang="en-US"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线性预测</a:t>
            </a:r>
            <a:r>
              <a:rPr kumimoji="0" lang="en-US" altLang="zh-CN"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 </a:t>
            </a:r>
            <a:r>
              <a:rPr kumimoji="0" lang="zh-CN" altLang="en-US"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元胞自动机</a:t>
            </a:r>
            <a:r>
              <a:rPr kumimoji="0" lang="en-US" altLang="zh-CN"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 </a:t>
            </a:r>
            <a:r>
              <a:rPr kumimoji="0" lang="zh-CN" altLang="en-US"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模糊综合评价</a:t>
            </a:r>
            <a:endParaRPr kumimoji="1" lang="en-US" altLang="zh-CN" sz="2800" b="1" i="0" u="none" strike="noStrike" kern="1200" cap="none" spc="0" normalizeH="0" baseline="0" noProof="0" dirty="0" smtClean="0">
              <a:ln>
                <a:noFill/>
              </a:ln>
              <a:solidFill>
                <a:srgbClr val="FFC000"/>
              </a:solidFill>
              <a:effectLst/>
              <a:uLnTx/>
              <a:uFillTx/>
              <a:latin typeface="隶书" panose="02010509060101010101" pitchFamily="49" charset="-122"/>
              <a:ea typeface="隶书" panose="02010509060101010101" pitchFamily="49" charset="-122"/>
              <a:cs typeface="+mn-cs"/>
            </a:endParaRPr>
          </a:p>
        </p:txBody>
      </p:sp>
      <p:pic>
        <p:nvPicPr>
          <p:cNvPr id="33795" name="图片 1"/>
          <p:cNvPicPr>
            <a:picLocks noChangeAspect="1"/>
          </p:cNvPicPr>
          <p:nvPr/>
        </p:nvPicPr>
        <p:blipFill>
          <a:blip r:embed="rId4"/>
          <a:stretch>
            <a:fillRect/>
          </a:stretch>
        </p:blipFill>
        <p:spPr>
          <a:xfrm>
            <a:off x="539750" y="4460875"/>
            <a:ext cx="7729538" cy="1966913"/>
          </a:xfrm>
          <a:prstGeom prst="rect">
            <a:avLst/>
          </a:prstGeom>
          <a:noFill/>
          <a:ln w="9525">
            <a:noFill/>
          </a:ln>
        </p:spPr>
      </p:pic>
      <p:sp>
        <p:nvSpPr>
          <p:cNvPr id="5" name="Text Box 2"/>
          <p:cNvSpPr txBox="1">
            <a:spLocks noChangeArrowheads="1"/>
          </p:cNvSpPr>
          <p:nvPr/>
        </p:nvSpPr>
        <p:spPr bwMode="auto">
          <a:xfrm>
            <a:off x="1328738" y="368300"/>
            <a:ext cx="6343650" cy="708025"/>
          </a:xfrm>
          <a:prstGeom prst="rect">
            <a:avLst/>
          </a:prstGeom>
          <a:gradFill rotWithShape="1">
            <a:gsLst>
              <a:gs pos="0">
                <a:schemeClr val="accent1"/>
              </a:gs>
              <a:gs pos="50000">
                <a:srgbClr val="FFFFFF"/>
              </a:gs>
              <a:gs pos="100000">
                <a:schemeClr val="accent1"/>
              </a:gs>
            </a:gsLst>
            <a:lin ang="5400000" scaled="1"/>
          </a:gradFill>
          <a:ln w="57150" cmpd="thinThick">
            <a:solidFill>
              <a:srgbClr val="0066FF"/>
            </a:solidFill>
            <a:miter lim="800000"/>
          </a:ln>
          <a:effectLst/>
        </p:spPr>
        <p:txBody>
          <a:bodyPr>
            <a:spAutoFit/>
          </a:bodyPr>
          <a:lstStyle/>
          <a:p>
            <a:pPr marR="0" algn="ctr" defTabSz="914400" eaLnBrk="1" hangingPunct="1">
              <a:spcBef>
                <a:spcPct val="50000"/>
              </a:spcBef>
              <a:buClrTx/>
              <a:buSzTx/>
              <a:buFontTx/>
              <a:buNone/>
              <a:defRPr/>
            </a:pPr>
            <a:r>
              <a:rPr kumimoji="1" lang="zh-CN" altLang="en-US" sz="4000" kern="1200" cap="none" spc="0" normalizeH="0" baseline="0" noProof="0" dirty="0">
                <a:solidFill>
                  <a:schemeClr val="bg2"/>
                </a:solidFill>
                <a:latin typeface="华文行楷" panose="02010800040101010101" pitchFamily="2" charset="-122"/>
                <a:ea typeface="华文行楷" panose="02010800040101010101" pitchFamily="2" charset="-122"/>
                <a:cs typeface="+mn-cs"/>
              </a:rPr>
              <a:t>近年赛题与涉及到的知识点</a:t>
            </a:r>
            <a:endParaRPr kumimoji="1" lang="zh-CN" altLang="en-US" sz="4000" kern="1200" cap="none" spc="0" normalizeH="0" baseline="0" noProof="0" dirty="0">
              <a:solidFill>
                <a:schemeClr val="bg2"/>
              </a:solidFill>
              <a:latin typeface="华文行楷" panose="02010800040101010101" pitchFamily="2" charset="-122"/>
              <a:ea typeface="华文行楷" panose="02010800040101010101" pitchFamily="2" charset="-122"/>
              <a:cs typeface="+mn-cs"/>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2" name="Text Box 2"/>
          <p:cNvSpPr txBox="1">
            <a:spLocks noChangeArrowheads="1"/>
          </p:cNvSpPr>
          <p:nvPr/>
        </p:nvSpPr>
        <p:spPr bwMode="auto">
          <a:xfrm>
            <a:off x="349250" y="1196975"/>
            <a:ext cx="68580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90000"/>
              <a:buFont typeface="Wingdings" panose="05000000000000000000" pitchFamily="2" charset="2"/>
              <a:buBlip>
                <a:blip r:embed="rId1"/>
              </a:buBlip>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buBlip>
                <a:blip r:embed="rId2"/>
              </a:buBlip>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50000"/>
              </a:spcBef>
              <a:spcAft>
                <a:spcPct val="0"/>
              </a:spcAft>
              <a:buClrTx/>
              <a:buSzTx/>
              <a:buFontTx/>
              <a:buNone/>
              <a:defRPr/>
            </a:pPr>
            <a:r>
              <a:rPr kumimoji="1" lang="zh-CN" altLang="en-US" sz="2800" b="0" i="0" u="none" strike="noStrike" kern="1200" cap="none" spc="0" normalizeH="0" baseline="0" noProof="0" dirty="0" smtClean="0">
                <a:ln>
                  <a:noFill/>
                </a:ln>
                <a:solidFill>
                  <a:schemeClr val="tx1"/>
                </a:solidFill>
                <a:effectLst/>
                <a:uLnTx/>
                <a:uFillTx/>
                <a:latin typeface="隶书" panose="02010509060101010101" pitchFamily="49" charset="-122"/>
                <a:ea typeface="隶书" panose="02010509060101010101" pitchFamily="49" charset="-122"/>
                <a:cs typeface="+mn-cs"/>
                <a:sym typeface="Symbol" panose="05050102010706020507" pitchFamily="18" charset="2"/>
              </a:rPr>
              <a:t> </a:t>
            </a:r>
            <a:r>
              <a:rPr kumimoji="0" lang="en-US" altLang="zh-CN" sz="2800" b="1" i="0" u="none" strike="noStrike" kern="1200" cap="none" spc="0" normalizeH="0" baseline="0" noProof="0" dirty="0" smtClean="0">
                <a:ln>
                  <a:noFill/>
                </a:ln>
                <a:solidFill>
                  <a:schemeClr val="tx1"/>
                </a:solidFill>
                <a:effectLst/>
                <a:uLnTx/>
                <a:uFillTx/>
                <a:latin typeface="+mn-ea"/>
                <a:ea typeface="+mn-ea"/>
                <a:cs typeface="+mn-cs"/>
              </a:rPr>
              <a:t>2022B </a:t>
            </a:r>
            <a:r>
              <a:rPr kumimoji="0" lang="zh-CN" altLang="zh-CN" sz="28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水</a:t>
            </a:r>
            <a:r>
              <a:rPr kumimoji="0" lang="zh-CN" altLang="zh-CN" sz="28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和水力发电</a:t>
            </a:r>
            <a:r>
              <a:rPr kumimoji="0" lang="zh-CN" altLang="zh-CN" sz="28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共享</a:t>
            </a:r>
            <a:endParaRPr kumimoji="1" lang="zh-CN" altLang="en-US" sz="2800" b="0" i="0" u="none" strike="noStrike" kern="1200" cap="none" spc="0" normalizeH="0" baseline="0" noProof="0" dirty="0" smtClean="0">
              <a:ln>
                <a:noFill/>
              </a:ln>
              <a:solidFill>
                <a:srgbClr val="FFFF00"/>
              </a:solidFill>
              <a:effectLst/>
              <a:uLnTx/>
              <a:uFillTx/>
              <a:latin typeface="+mn-ea"/>
              <a:ea typeface="+mn-ea"/>
              <a:cs typeface="+mn-cs"/>
            </a:endParaRPr>
          </a:p>
        </p:txBody>
      </p:sp>
      <p:sp>
        <p:nvSpPr>
          <p:cNvPr id="36867" name="Text Box 3"/>
          <p:cNvSpPr txBox="1">
            <a:spLocks noChangeArrowheads="1"/>
          </p:cNvSpPr>
          <p:nvPr/>
        </p:nvSpPr>
        <p:spPr bwMode="auto">
          <a:xfrm>
            <a:off x="452438" y="4497388"/>
            <a:ext cx="8316913" cy="1273175"/>
          </a:xfrm>
          <a:prstGeom prst="rect">
            <a:avLst/>
          </a:prstGeom>
          <a:noFill/>
          <a:ln>
            <a:noFill/>
          </a:ln>
        </p:spPr>
        <p:txBody>
          <a:bodyPr>
            <a:spAutoFit/>
          </a:bodyPr>
          <a:lstStyle>
            <a:lvl1pPr marL="457200" indent="-457200">
              <a:spcBef>
                <a:spcPct val="20000"/>
              </a:spcBef>
              <a:buClr>
                <a:schemeClr val="hlink"/>
              </a:buClr>
              <a:buSzPct val="90000"/>
              <a:buFont typeface="Wingdings" panose="05000000000000000000" pitchFamily="2" charset="2"/>
              <a:buBlip>
                <a:blip r:embed="rId1"/>
              </a:buBlip>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buBlip>
                <a:blip r:embed="rId2"/>
              </a:buBlip>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1" hangingPunct="0">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要求</a:t>
            </a: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在</a:t>
            </a:r>
            <a:r>
              <a:rPr kumimoji="0" lang="zh-CN" altLang="en-US" sz="2400" b="0" i="0" u="none" strike="noStrike" kern="1200" cap="none" spc="0" normalizeH="0" baseline="0" noProof="0" dirty="0">
                <a:ln>
                  <a:noFill/>
                </a:ln>
                <a:solidFill>
                  <a:schemeClr val="tx1"/>
                </a:solidFill>
                <a:effectLst/>
                <a:uLnTx/>
                <a:uFillTx/>
                <a:latin typeface="+mn-ea"/>
                <a:ea typeface="+mn-ea"/>
                <a:cs typeface="+mn-cs"/>
              </a:rPr>
              <a:t>考虑</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墨西哥需求</a:t>
            </a:r>
            <a:r>
              <a:rPr kumimoji="0" lang="zh-CN" altLang="en-US" sz="2400" b="0" i="0" u="none" strike="noStrike" kern="1200" cap="none" spc="0" normalizeH="0" baseline="0" noProof="0" dirty="0">
                <a:ln>
                  <a:noFill/>
                </a:ln>
                <a:solidFill>
                  <a:schemeClr val="tx1"/>
                </a:solidFill>
                <a:effectLst/>
                <a:uLnTx/>
                <a:uFillTx/>
                <a:latin typeface="+mn-ea"/>
                <a:ea typeface="+mn-ea"/>
                <a:cs typeface="+mn-cs"/>
              </a:rPr>
              <a:t>的情况下，对五个州</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的三类对象</a:t>
            </a:r>
            <a:r>
              <a:rPr kumimoji="0" lang="en-US" altLang="zh-CN" sz="2400" b="0" i="0" u="none" strike="noStrike" kern="1200" cap="none" spc="0" normalizeH="0" baseline="0" noProof="0" dirty="0" smtClean="0">
                <a:ln>
                  <a:noFill/>
                </a:ln>
                <a:solidFill>
                  <a:schemeClr val="tx1"/>
                </a:solidFill>
                <a:effectLst/>
                <a:uLnTx/>
                <a:uFillTx/>
                <a:latin typeface="+mn-ea"/>
                <a:ea typeface="+mn-ea"/>
                <a:cs typeface="+mn-cs"/>
              </a:rPr>
              <a:t>(</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工业</a:t>
            </a:r>
            <a:r>
              <a:rPr kumimoji="0" lang="zh-CN" altLang="en-US" sz="2400" b="0" i="0" u="none" strike="noStrike" kern="1200" cap="none" spc="0" normalizeH="0" baseline="0" noProof="0" dirty="0">
                <a:ln>
                  <a:noFill/>
                </a:ln>
                <a:solidFill>
                  <a:schemeClr val="tx1"/>
                </a:solidFill>
                <a:effectLst/>
                <a:uLnTx/>
                <a:uFillTx/>
                <a:latin typeface="+mn-ea"/>
                <a:ea typeface="+mn-ea"/>
                <a:cs typeface="+mn-cs"/>
              </a:rPr>
              <a:t>，农业和住宅</a:t>
            </a:r>
            <a:r>
              <a:rPr kumimoji="0" lang="en-US" altLang="zh-CN" sz="2400" b="0" i="0" u="none" strike="noStrike" kern="1200" cap="none" spc="0" normalizeH="0" baseline="0" noProof="0" dirty="0">
                <a:ln>
                  <a:noFill/>
                </a:ln>
                <a:solidFill>
                  <a:schemeClr val="tx1"/>
                </a:solidFill>
                <a:effectLst/>
                <a:uLnTx/>
                <a:uFillTx/>
                <a:latin typeface="+mn-ea"/>
                <a:ea typeface="+mn-ea"/>
                <a:cs typeface="+mn-cs"/>
              </a:rPr>
              <a:t>)</a:t>
            </a:r>
            <a:r>
              <a:rPr kumimoji="0" lang="zh-CN" altLang="en-US" sz="2400" b="0" i="0" u="none" strike="noStrike" kern="1200" cap="none" spc="0" normalizeH="0" baseline="0" noProof="0" dirty="0">
                <a:ln>
                  <a:noFill/>
                </a:ln>
                <a:solidFill>
                  <a:schemeClr val="tx1"/>
                </a:solidFill>
                <a:effectLst/>
                <a:uLnTx/>
                <a:uFillTx/>
                <a:latin typeface="+mn-ea"/>
                <a:ea typeface="+mn-ea"/>
                <a:cs typeface="+mn-cs"/>
              </a:rPr>
              <a:t>以及不同的环境条件制定合理的水电需求分配计划</a:t>
            </a:r>
            <a:endParaRPr kumimoji="0" lang="zh-CN" altLang="en-US" sz="2400" b="0" i="0" u="none" strike="noStrike" kern="1200" cap="none" spc="0" normalizeH="0" baseline="0" noProof="0" dirty="0">
              <a:ln>
                <a:noFill/>
              </a:ln>
              <a:solidFill>
                <a:schemeClr val="tx1"/>
              </a:solidFill>
              <a:effectLst/>
              <a:uLnTx/>
              <a:uFillTx/>
              <a:latin typeface="+mn-ea"/>
              <a:ea typeface="+mn-ea"/>
              <a:cs typeface="+mn-cs"/>
            </a:endParaRPr>
          </a:p>
        </p:txBody>
      </p:sp>
      <p:sp>
        <p:nvSpPr>
          <p:cNvPr id="6" name="Text Box 3"/>
          <p:cNvSpPr txBox="1">
            <a:spLocks noChangeArrowheads="1"/>
          </p:cNvSpPr>
          <p:nvPr/>
        </p:nvSpPr>
        <p:spPr bwMode="auto">
          <a:xfrm>
            <a:off x="722313" y="5816600"/>
            <a:ext cx="7556500" cy="831850"/>
          </a:xfrm>
          <a:prstGeom prst="rect">
            <a:avLst/>
          </a:prstGeom>
          <a:noFill/>
          <a:ln>
            <a:noFill/>
          </a:ln>
        </p:spPr>
        <p:txBody>
          <a:bodyPr>
            <a:spAutoFit/>
          </a:bodyPr>
          <a:lstStyle>
            <a:lvl1pPr marL="457200" indent="-457200">
              <a:spcBef>
                <a:spcPct val="20000"/>
              </a:spcBef>
              <a:buClr>
                <a:schemeClr val="hlink"/>
              </a:buClr>
              <a:buSzPct val="90000"/>
              <a:buFont typeface="Wingdings" panose="05000000000000000000" pitchFamily="2" charset="2"/>
              <a:buBlip>
                <a:blip r:embed="rId1"/>
              </a:buBlip>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buBlip>
                <a:blip r:embed="rId2"/>
              </a:buBlip>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1" hangingPunct="0">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1200" cap="none" spc="0" normalizeH="0" baseline="0" noProof="0" dirty="0">
                <a:ln>
                  <a:noFill/>
                </a:ln>
                <a:solidFill>
                  <a:srgbClr val="FFC000"/>
                </a:solidFill>
                <a:effectLst/>
                <a:uLnTx/>
                <a:uFillTx/>
                <a:latin typeface="+mn-ea"/>
                <a:ea typeface="+mn-ea"/>
                <a:cs typeface="+mn-cs"/>
              </a:rPr>
              <a:t>运输</a:t>
            </a:r>
            <a:r>
              <a:rPr kumimoji="0" lang="zh-CN" altLang="en-US" sz="2400" b="1" i="0" u="none" strike="noStrike" kern="1200" cap="none" spc="0" normalizeH="0" baseline="0" noProof="0" dirty="0" smtClean="0">
                <a:ln>
                  <a:noFill/>
                </a:ln>
                <a:solidFill>
                  <a:srgbClr val="FFC000"/>
                </a:solidFill>
                <a:effectLst/>
                <a:uLnTx/>
                <a:uFillTx/>
                <a:latin typeface="+mn-ea"/>
                <a:ea typeface="+mn-ea"/>
                <a:cs typeface="+mn-cs"/>
              </a:rPr>
              <a:t>模型，多目标规划</a:t>
            </a:r>
            <a:r>
              <a:rPr kumimoji="0" lang="zh-CN" altLang="en-US" sz="2400" b="1" i="0" u="none" strike="noStrike" kern="1200" cap="none" spc="0" normalizeH="0" baseline="0" noProof="0" dirty="0">
                <a:ln>
                  <a:noFill/>
                </a:ln>
                <a:solidFill>
                  <a:srgbClr val="FFC000"/>
                </a:solidFill>
                <a:effectLst/>
                <a:uLnTx/>
                <a:uFillTx/>
                <a:latin typeface="+mn-ea"/>
                <a:ea typeface="+mn-ea"/>
                <a:cs typeface="+mn-cs"/>
              </a:rPr>
              <a:t>，</a:t>
            </a:r>
            <a:r>
              <a:rPr kumimoji="0" lang="zh-CN" altLang="en-US" sz="2400" b="1" i="0" u="none" strike="noStrike" kern="1200" cap="none" spc="0" normalizeH="0" baseline="0" noProof="0" dirty="0" smtClean="0">
                <a:ln>
                  <a:noFill/>
                </a:ln>
                <a:solidFill>
                  <a:srgbClr val="FFC000"/>
                </a:solidFill>
                <a:effectLst/>
                <a:uLnTx/>
                <a:uFillTx/>
                <a:latin typeface="+mn-ea"/>
                <a:ea typeface="+mn-ea"/>
                <a:cs typeface="+mn-cs"/>
              </a:rPr>
              <a:t>遗传算法，模拟</a:t>
            </a:r>
            <a:r>
              <a:rPr kumimoji="0" lang="zh-CN" altLang="en-US" sz="2400" b="1" i="0" u="none" strike="noStrike" kern="1200" cap="none" spc="0" normalizeH="0" baseline="0" noProof="0" dirty="0">
                <a:ln>
                  <a:noFill/>
                </a:ln>
                <a:solidFill>
                  <a:srgbClr val="FFC000"/>
                </a:solidFill>
                <a:effectLst/>
                <a:uLnTx/>
                <a:uFillTx/>
                <a:latin typeface="+mn-ea"/>
                <a:ea typeface="+mn-ea"/>
                <a:cs typeface="+mn-cs"/>
              </a:rPr>
              <a:t>退火算法</a:t>
            </a:r>
            <a:r>
              <a:rPr kumimoji="0" lang="zh-CN" altLang="en-US" sz="2400" b="1" i="0" u="none" strike="noStrike" kern="1200" cap="none" spc="0" normalizeH="0" baseline="0" noProof="0" dirty="0" smtClean="0">
                <a:ln>
                  <a:noFill/>
                </a:ln>
                <a:solidFill>
                  <a:srgbClr val="FFC000"/>
                </a:solidFill>
                <a:effectLst/>
                <a:uLnTx/>
                <a:uFillTx/>
                <a:latin typeface="+mn-ea"/>
                <a:ea typeface="+mn-ea"/>
                <a:cs typeface="+mn-cs"/>
              </a:rPr>
              <a:t>，牛顿</a:t>
            </a:r>
            <a:r>
              <a:rPr kumimoji="0" lang="zh-CN" altLang="en-US" sz="2400" b="1" i="0" u="none" strike="noStrike" kern="1200" cap="none" spc="0" normalizeH="0" baseline="0" noProof="0" dirty="0">
                <a:ln>
                  <a:noFill/>
                </a:ln>
                <a:solidFill>
                  <a:srgbClr val="FFC000"/>
                </a:solidFill>
                <a:effectLst/>
                <a:uLnTx/>
                <a:uFillTx/>
                <a:latin typeface="+mn-ea"/>
                <a:ea typeface="+mn-ea"/>
                <a:cs typeface="+mn-cs"/>
              </a:rPr>
              <a:t>迭代</a:t>
            </a:r>
            <a:endParaRPr kumimoji="0" lang="en-US" altLang="zh-CN" sz="2400" b="1" i="0" u="none" strike="noStrike" kern="1200" cap="none" spc="0" normalizeH="0" baseline="0" noProof="0" dirty="0" smtClean="0">
              <a:ln>
                <a:noFill/>
              </a:ln>
              <a:solidFill>
                <a:srgbClr val="FFC000"/>
              </a:solidFill>
              <a:effectLst/>
              <a:uLnTx/>
              <a:uFillTx/>
              <a:latin typeface="+mn-ea"/>
              <a:ea typeface="+mn-ea"/>
              <a:cs typeface="+mn-cs"/>
            </a:endParaRPr>
          </a:p>
        </p:txBody>
      </p:sp>
      <p:pic>
        <p:nvPicPr>
          <p:cNvPr id="34821" name="图片 1"/>
          <p:cNvPicPr>
            <a:picLocks noChangeAspect="1"/>
          </p:cNvPicPr>
          <p:nvPr/>
        </p:nvPicPr>
        <p:blipFill>
          <a:blip r:embed="rId4"/>
          <a:stretch>
            <a:fillRect/>
          </a:stretch>
        </p:blipFill>
        <p:spPr>
          <a:xfrm>
            <a:off x="5757863" y="1930400"/>
            <a:ext cx="2828925" cy="2105025"/>
          </a:xfrm>
          <a:prstGeom prst="rect">
            <a:avLst/>
          </a:prstGeom>
          <a:noFill/>
          <a:ln w="9525">
            <a:noFill/>
          </a:ln>
        </p:spPr>
      </p:pic>
      <p:sp>
        <p:nvSpPr>
          <p:cNvPr id="8" name="Text Box 3"/>
          <p:cNvSpPr txBox="1">
            <a:spLocks noChangeArrowheads="1"/>
          </p:cNvSpPr>
          <p:nvPr/>
        </p:nvSpPr>
        <p:spPr bwMode="auto">
          <a:xfrm>
            <a:off x="452438" y="1720850"/>
            <a:ext cx="5119688" cy="2676525"/>
          </a:xfrm>
          <a:prstGeom prst="rect">
            <a:avLst/>
          </a:prstGeom>
          <a:noFill/>
          <a:ln>
            <a:noFill/>
          </a:ln>
        </p:spPr>
        <p:txBody>
          <a:bodyPr>
            <a:spAutoFit/>
          </a:bodyPr>
          <a:lstStyle>
            <a:lvl1pPr marL="457200" indent="-457200">
              <a:spcBef>
                <a:spcPct val="20000"/>
              </a:spcBef>
              <a:buClr>
                <a:schemeClr val="hlink"/>
              </a:buClr>
              <a:buSzPct val="90000"/>
              <a:buFont typeface="Wingdings" panose="05000000000000000000" pitchFamily="2" charset="2"/>
              <a:buBlip>
                <a:blip r:embed="rId1"/>
              </a:buBlip>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buBlip>
                <a:blip r:embed="rId2"/>
              </a:buBlip>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1" hangingPunct="0">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zh-CN"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人们</a:t>
            </a:r>
            <a:r>
              <a:rPr kumimoji="0" lang="zh-CN"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在河流和溪流上建造水坝来截流</a:t>
            </a:r>
            <a:r>
              <a:rPr kumimoji="0" lang="zh-CN"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，形成水库，</a:t>
            </a: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以满足水电需求，</a:t>
            </a:r>
            <a:r>
              <a:rPr kumimoji="0" lang="zh-CN"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防止</a:t>
            </a:r>
            <a:r>
              <a:rPr kumimoji="0" lang="zh-CN"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下游</a:t>
            </a:r>
            <a:r>
              <a:rPr kumimoji="0" lang="zh-CN"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洪水</a:t>
            </a: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en-US"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2021</a:t>
            </a: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年</a:t>
            </a:r>
            <a:r>
              <a:rPr kumimoji="0" lang="zh-CN"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美国西部</a:t>
            </a: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发生了严重的</a:t>
            </a:r>
            <a:r>
              <a:rPr kumimoji="0" lang="zh-CN"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干旱，</a:t>
            </a:r>
            <a:r>
              <a:rPr kumimoji="0" lang="zh-CN"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供水坝和水库的水源</a:t>
            </a:r>
            <a:r>
              <a:rPr kumimoji="0" lang="zh-CN"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水量减少。低</a:t>
            </a:r>
            <a:r>
              <a:rPr kumimoji="0" lang="zh-CN"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水流量减少了水力发电厂的发电量，导致这些地区的电力供应中断。</a:t>
            </a:r>
            <a:endParaRPr kumimoji="0" lang="zh-CN" altLang="en-US" sz="2400" b="0" i="0" u="none" strike="noStrike" kern="1200" cap="none" spc="0" normalizeH="0" baseline="0" noProof="0" dirty="0">
              <a:ln>
                <a:noFill/>
              </a:ln>
              <a:solidFill>
                <a:schemeClr val="tx1"/>
              </a:solidFill>
              <a:effectLst/>
              <a:uLnTx/>
              <a:uFillTx/>
              <a:latin typeface="+mn-ea"/>
              <a:ea typeface="+mn-ea"/>
              <a:cs typeface="+mn-cs"/>
            </a:endParaRPr>
          </a:p>
        </p:txBody>
      </p:sp>
      <p:sp>
        <p:nvSpPr>
          <p:cNvPr id="9" name="Text Box 2"/>
          <p:cNvSpPr txBox="1">
            <a:spLocks noChangeArrowheads="1"/>
          </p:cNvSpPr>
          <p:nvPr/>
        </p:nvSpPr>
        <p:spPr bwMode="auto">
          <a:xfrm>
            <a:off x="1328738" y="368300"/>
            <a:ext cx="6343650" cy="708025"/>
          </a:xfrm>
          <a:prstGeom prst="rect">
            <a:avLst/>
          </a:prstGeom>
          <a:gradFill rotWithShape="1">
            <a:gsLst>
              <a:gs pos="0">
                <a:schemeClr val="accent1"/>
              </a:gs>
              <a:gs pos="50000">
                <a:srgbClr val="FFFFFF"/>
              </a:gs>
              <a:gs pos="100000">
                <a:schemeClr val="accent1"/>
              </a:gs>
            </a:gsLst>
            <a:lin ang="5400000" scaled="1"/>
          </a:gradFill>
          <a:ln w="57150" cmpd="thinThick">
            <a:solidFill>
              <a:srgbClr val="0066FF"/>
            </a:solidFill>
            <a:miter lim="800000"/>
          </a:ln>
          <a:effectLst/>
        </p:spPr>
        <p:txBody>
          <a:bodyPr>
            <a:spAutoFit/>
          </a:bodyPr>
          <a:lstStyle/>
          <a:p>
            <a:pPr marR="0" algn="ctr" defTabSz="914400" eaLnBrk="1" hangingPunct="1">
              <a:spcBef>
                <a:spcPct val="50000"/>
              </a:spcBef>
              <a:buClrTx/>
              <a:buSzTx/>
              <a:buFontTx/>
              <a:buNone/>
              <a:defRPr/>
            </a:pPr>
            <a:r>
              <a:rPr kumimoji="1" lang="zh-CN" altLang="en-US" sz="4000" kern="1200" cap="none" spc="0" normalizeH="0" baseline="0" noProof="0" dirty="0">
                <a:solidFill>
                  <a:schemeClr val="bg2"/>
                </a:solidFill>
                <a:latin typeface="华文行楷" panose="02010800040101010101" pitchFamily="2" charset="-122"/>
                <a:ea typeface="华文行楷" panose="02010800040101010101" pitchFamily="2" charset="-122"/>
                <a:cs typeface="+mn-cs"/>
              </a:rPr>
              <a:t>近年赛题与涉及到的知识点</a:t>
            </a:r>
            <a:endParaRPr kumimoji="1" lang="zh-CN" altLang="en-US" sz="4000" kern="1200" cap="none" spc="0" normalizeH="0" baseline="0" noProof="0" dirty="0">
              <a:solidFill>
                <a:schemeClr val="bg2"/>
              </a:solidFill>
              <a:latin typeface="华文行楷" panose="02010800040101010101" pitchFamily="2" charset="-122"/>
              <a:ea typeface="华文行楷" panose="02010800040101010101" pitchFamily="2" charset="-122"/>
              <a:cs typeface="+mn-cs"/>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2" name="Text Box 2"/>
          <p:cNvSpPr txBox="1">
            <a:spLocks noChangeArrowheads="1"/>
          </p:cNvSpPr>
          <p:nvPr/>
        </p:nvSpPr>
        <p:spPr bwMode="auto">
          <a:xfrm>
            <a:off x="349250" y="1196975"/>
            <a:ext cx="6858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90000"/>
              <a:buFont typeface="Wingdings" panose="05000000000000000000" pitchFamily="2" charset="2"/>
              <a:buBlip>
                <a:blip r:embed="rId1"/>
              </a:buBlip>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buBlip>
                <a:blip r:embed="rId2"/>
              </a:buBlip>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50000"/>
              </a:spcBef>
              <a:spcAft>
                <a:spcPct val="0"/>
              </a:spcAft>
              <a:buClrTx/>
              <a:buSzTx/>
              <a:buFontTx/>
              <a:buNone/>
              <a:defRPr/>
            </a:pPr>
            <a:r>
              <a:rPr kumimoji="1" lang="zh-CN" altLang="en-US" sz="2800" b="0" i="0" u="none" strike="noStrike" kern="1200" cap="none" spc="0" normalizeH="0" baseline="0" noProof="0" dirty="0" smtClean="0">
                <a:ln>
                  <a:noFill/>
                </a:ln>
                <a:solidFill>
                  <a:schemeClr val="tx1"/>
                </a:solidFill>
                <a:effectLst/>
                <a:uLnTx/>
                <a:uFillTx/>
                <a:latin typeface="隶书" panose="02010509060101010101" pitchFamily="49" charset="-122"/>
                <a:ea typeface="隶书" panose="02010509060101010101" pitchFamily="49" charset="-122"/>
                <a:cs typeface="+mn-cs"/>
                <a:sym typeface="Symbol" panose="05050102010706020507" pitchFamily="18" charset="2"/>
              </a:rPr>
              <a:t> </a:t>
            </a:r>
            <a:r>
              <a:rPr kumimoji="0" lang="en-US" altLang="zh-CN" sz="2800" b="1" i="0" u="none" strike="noStrike" kern="1200" cap="none" spc="0" normalizeH="0" baseline="0" noProof="0" dirty="0" smtClean="0">
                <a:ln>
                  <a:noFill/>
                </a:ln>
                <a:solidFill>
                  <a:schemeClr val="tx1"/>
                </a:solidFill>
                <a:effectLst/>
                <a:uLnTx/>
                <a:uFillTx/>
                <a:latin typeface="+mn-ea"/>
                <a:ea typeface="+mn-ea"/>
                <a:cs typeface="+mn-cs"/>
              </a:rPr>
              <a:t>2021B </a:t>
            </a:r>
            <a:r>
              <a:rPr kumimoji="0" lang="zh-CN" altLang="en-US" sz="2800" b="1" i="0" u="none" strike="noStrike" kern="1200" cap="none" spc="0" normalizeH="0" baseline="0" noProof="0" dirty="0" smtClean="0">
                <a:ln>
                  <a:noFill/>
                </a:ln>
                <a:solidFill>
                  <a:schemeClr val="tx1"/>
                </a:solidFill>
                <a:effectLst/>
                <a:uLnTx/>
                <a:uFillTx/>
                <a:latin typeface="+mn-ea"/>
                <a:ea typeface="+mn-ea"/>
                <a:cs typeface="+mn-cs"/>
              </a:rPr>
              <a:t>扑灭山火</a:t>
            </a:r>
            <a:endParaRPr kumimoji="1" lang="zh-CN" altLang="en-US" sz="2800" b="0" i="0" u="none" strike="noStrike" kern="1200" cap="none" spc="0" normalizeH="0" baseline="0" noProof="0" dirty="0" smtClean="0">
              <a:ln>
                <a:noFill/>
              </a:ln>
              <a:solidFill>
                <a:srgbClr val="FFFF00"/>
              </a:solidFill>
              <a:effectLst/>
              <a:uLnTx/>
              <a:uFillTx/>
              <a:latin typeface="+mn-ea"/>
              <a:ea typeface="+mn-ea"/>
              <a:cs typeface="+mn-cs"/>
            </a:endParaRPr>
          </a:p>
        </p:txBody>
      </p:sp>
      <p:sp>
        <p:nvSpPr>
          <p:cNvPr id="36867" name="Text Box 3"/>
          <p:cNvSpPr txBox="1">
            <a:spLocks noChangeArrowheads="1"/>
          </p:cNvSpPr>
          <p:nvPr/>
        </p:nvSpPr>
        <p:spPr bwMode="auto">
          <a:xfrm>
            <a:off x="468313" y="3933825"/>
            <a:ext cx="7848600" cy="2381250"/>
          </a:xfrm>
          <a:prstGeom prst="rect">
            <a:avLst/>
          </a:prstGeom>
          <a:noFill/>
          <a:ln>
            <a:noFill/>
          </a:ln>
        </p:spPr>
        <p:txBody>
          <a:bodyPr>
            <a:spAutoFit/>
          </a:bodyPr>
          <a:lstStyle>
            <a:lvl1pPr marL="457200" indent="-457200">
              <a:spcBef>
                <a:spcPct val="20000"/>
              </a:spcBef>
              <a:buClr>
                <a:schemeClr val="hlink"/>
              </a:buClr>
              <a:buSzPct val="90000"/>
              <a:buFont typeface="Wingdings" panose="05000000000000000000" pitchFamily="2" charset="2"/>
              <a:buBlip>
                <a:blip r:embed="rId1"/>
              </a:buBlip>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buBlip>
                <a:blip r:embed="rId2"/>
              </a:buBlip>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1" hangingPunct="0">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要求</a:t>
            </a: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0" i="0" u="none" strike="noStrike" kern="1200" cap="none" spc="0" normalizeH="0" baseline="0" noProof="0" dirty="0">
                <a:ln>
                  <a:noFill/>
                </a:ln>
                <a:solidFill>
                  <a:schemeClr val="tx1"/>
                </a:solidFill>
                <a:effectLst/>
                <a:uLnTx/>
                <a:uFillTx/>
                <a:latin typeface="+mn-ea"/>
                <a:ea typeface="+mn-ea"/>
                <a:cs typeface="+mn-cs"/>
              </a:rPr>
              <a:t>建立数学模型，</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确定</a:t>
            </a:r>
            <a:r>
              <a:rPr kumimoji="0" lang="en-US" altLang="zh-CN" sz="2400" b="0" i="0" u="none" strike="noStrike" kern="1200" cap="none" spc="0" normalizeH="0" baseline="0" noProof="0" dirty="0" smtClean="0">
                <a:ln>
                  <a:noFill/>
                </a:ln>
                <a:solidFill>
                  <a:schemeClr val="tx1"/>
                </a:solidFill>
                <a:effectLst/>
                <a:uLnTx/>
                <a:uFillTx/>
                <a:latin typeface="+mn-ea"/>
                <a:ea typeface="+mn-ea"/>
                <a:cs typeface="+mn-cs"/>
              </a:rPr>
              <a:t>SSA</a:t>
            </a:r>
            <a:r>
              <a:rPr kumimoji="0" lang="zh-CN" altLang="en-US" sz="2400" b="0"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监测</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无人机</a:t>
            </a:r>
            <a:r>
              <a:rPr kumimoji="0" lang="zh-CN" altLang="en-US" sz="2400" b="0" i="0" u="none" strike="noStrike" kern="1200" cap="none" spc="0" normalizeH="0" baseline="0" noProof="0" dirty="0">
                <a:ln>
                  <a:noFill/>
                </a:ln>
                <a:solidFill>
                  <a:schemeClr val="tx1"/>
                </a:solidFill>
                <a:effectLst/>
                <a:uLnTx/>
                <a:uFillTx/>
                <a:latin typeface="+mn-ea"/>
                <a:ea typeface="+mn-ea"/>
                <a:cs typeface="+mn-cs"/>
              </a:rPr>
              <a:t>和无线电中继器无人机的最佳数量和</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组合；如何</a:t>
            </a:r>
            <a:r>
              <a:rPr kumimoji="0" lang="zh-CN" altLang="en-US" sz="2400" b="0" i="0" u="none" strike="noStrike" kern="1200" cap="none" spc="0" normalizeH="0" baseline="0" noProof="0" dirty="0">
                <a:ln>
                  <a:noFill/>
                </a:ln>
                <a:solidFill>
                  <a:schemeClr val="tx1"/>
                </a:solidFill>
                <a:effectLst/>
                <a:uLnTx/>
                <a:uFillTx/>
                <a:latin typeface="+mn-ea"/>
                <a:ea typeface="+mn-ea"/>
                <a:cs typeface="+mn-cs"/>
              </a:rPr>
              <a:t>适应未来十年极端火灾</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事件可能的</a:t>
            </a:r>
            <a:r>
              <a:rPr kumimoji="0" lang="zh-CN" altLang="en-US" sz="2400" b="0" i="0" u="none" strike="noStrike" kern="1200" cap="none" spc="0" normalizeH="0" baseline="0" noProof="0" dirty="0">
                <a:ln>
                  <a:noFill/>
                </a:ln>
                <a:solidFill>
                  <a:schemeClr val="tx1"/>
                </a:solidFill>
                <a:effectLst/>
                <a:uLnTx/>
                <a:uFillTx/>
                <a:latin typeface="+mn-ea"/>
                <a:ea typeface="+mn-ea"/>
                <a:cs typeface="+mn-cs"/>
              </a:rPr>
              <a:t>变化</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；如何优化</a:t>
            </a:r>
            <a:r>
              <a:rPr kumimoji="0" lang="zh-CN" altLang="en-US" sz="2400" b="0" i="0" u="none" strike="noStrike" kern="1200" cap="none" spc="0" normalizeH="0" baseline="0" noProof="0" dirty="0">
                <a:ln>
                  <a:noFill/>
                </a:ln>
                <a:solidFill>
                  <a:schemeClr val="tx1"/>
                </a:solidFill>
                <a:effectLst/>
                <a:uLnTx/>
                <a:uFillTx/>
                <a:latin typeface="+mn-ea"/>
                <a:ea typeface="+mn-ea"/>
                <a:cs typeface="+mn-cs"/>
              </a:rPr>
              <a:t>悬停甚高频</a:t>
            </a:r>
            <a:r>
              <a:rPr kumimoji="0" lang="en-US" altLang="zh-CN" sz="2400" b="0" i="0" u="none" strike="noStrike" kern="1200" cap="none" spc="0" normalizeH="0" baseline="0" noProof="0" dirty="0">
                <a:ln>
                  <a:noFill/>
                </a:ln>
                <a:solidFill>
                  <a:schemeClr val="tx1"/>
                </a:solidFill>
                <a:effectLst/>
                <a:uLnTx/>
                <a:uFillTx/>
                <a:latin typeface="+mn-ea"/>
                <a:ea typeface="+mn-ea"/>
                <a:cs typeface="+mn-cs"/>
              </a:rPr>
              <a:t>/</a:t>
            </a:r>
            <a:r>
              <a:rPr kumimoji="0" lang="zh-CN" altLang="en-US" sz="2400" b="0" i="0" u="none" strike="noStrike" kern="1200" cap="none" spc="0" normalizeH="0" baseline="0" noProof="0" dirty="0">
                <a:ln>
                  <a:noFill/>
                </a:ln>
                <a:solidFill>
                  <a:schemeClr val="tx1"/>
                </a:solidFill>
                <a:effectLst/>
                <a:uLnTx/>
                <a:uFillTx/>
                <a:latin typeface="+mn-ea"/>
                <a:ea typeface="+mn-ea"/>
                <a:cs typeface="+mn-cs"/>
              </a:rPr>
              <a:t>超高频无线电中继器</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无人机的</a:t>
            </a:r>
            <a:r>
              <a:rPr kumimoji="0" lang="zh-CN" altLang="en-US" sz="2400" b="0" i="0" u="none" strike="noStrike" kern="1200" cap="none" spc="0" normalizeH="0" baseline="0" noProof="0" dirty="0">
                <a:ln>
                  <a:noFill/>
                </a:ln>
                <a:solidFill>
                  <a:schemeClr val="tx1"/>
                </a:solidFill>
                <a:effectLst/>
                <a:uLnTx/>
                <a:uFillTx/>
                <a:latin typeface="+mn-ea"/>
                <a:ea typeface="+mn-ea"/>
                <a:cs typeface="+mn-cs"/>
              </a:rPr>
              <a:t>位置</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；写出</a:t>
            </a:r>
            <a:r>
              <a:rPr kumimoji="0" lang="zh-CN" altLang="en-US" sz="2400" b="0" i="0" u="none" strike="noStrike" kern="1200" cap="none" spc="0" normalizeH="0" baseline="0" noProof="0" dirty="0" smtClean="0">
                <a:ln>
                  <a:noFill/>
                </a:ln>
                <a:solidFill>
                  <a:schemeClr val="tx1"/>
                </a:solidFill>
                <a:effectLst/>
                <a:uLnTx/>
                <a:uFillTx/>
                <a:latin typeface="+mn-ea"/>
                <a:ea typeface="宋体" panose="02010600030101010101" pitchFamily="2" charset="-122"/>
                <a:cs typeface="+mn-cs"/>
              </a:rPr>
              <a:t>一</a:t>
            </a:r>
            <a:r>
              <a:rPr kumimoji="0" lang="zh-CN" altLang="en-US" sz="2400" b="0"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到两页的预算</a:t>
            </a:r>
            <a:r>
              <a:rPr kumimoji="0" lang="zh-CN" altLang="en-US" sz="2400" b="0" i="0" u="none" strike="noStrike" kern="1200" cap="none" spc="0" normalizeH="0" baseline="0" noProof="0" dirty="0" smtClean="0">
                <a:ln>
                  <a:noFill/>
                </a:ln>
                <a:solidFill>
                  <a:schemeClr val="tx1"/>
                </a:solidFill>
                <a:effectLst/>
                <a:uLnTx/>
                <a:uFillTx/>
                <a:latin typeface="+mn-ea"/>
                <a:ea typeface="宋体" panose="02010600030101010101" pitchFamily="2" charset="-122"/>
                <a:cs typeface="+mn-cs"/>
              </a:rPr>
              <a:t>申请</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以便</a:t>
            </a:r>
            <a:r>
              <a:rPr kumimoji="0" lang="zh-CN" altLang="en-US" sz="2400" b="0" i="0" u="none" strike="noStrike" kern="1200" cap="none" spc="0" normalizeH="0" baseline="0" noProof="0" dirty="0" smtClean="0">
                <a:ln>
                  <a:noFill/>
                </a:ln>
                <a:solidFill>
                  <a:schemeClr val="tx1"/>
                </a:solidFill>
                <a:effectLst/>
                <a:uLnTx/>
                <a:uFillTx/>
                <a:latin typeface="+mn-ea"/>
                <a:ea typeface="宋体" panose="02010600030101010101" pitchFamily="2" charset="-122"/>
                <a:cs typeface="+mn-cs"/>
              </a:rPr>
              <a:t>提交</a:t>
            </a:r>
            <a:r>
              <a:rPr kumimoji="0" lang="zh-CN" altLang="en-US" sz="2400" b="0"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给维多利亚州</a:t>
            </a:r>
            <a:r>
              <a:rPr kumimoji="0" lang="zh-CN" altLang="en-US" sz="2400" b="0" i="0" u="none" strike="noStrike" kern="1200" cap="none" spc="0" normalizeH="0" baseline="0" noProof="0" dirty="0" smtClean="0">
                <a:ln>
                  <a:noFill/>
                </a:ln>
                <a:solidFill>
                  <a:schemeClr val="tx1"/>
                </a:solidFill>
                <a:effectLst/>
                <a:uLnTx/>
                <a:uFillTx/>
                <a:latin typeface="+mn-ea"/>
                <a:ea typeface="宋体" panose="02010600030101010101" pitchFamily="2" charset="-122"/>
                <a:cs typeface="+mn-cs"/>
              </a:rPr>
              <a:t>政府</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a:t>
            </a:r>
            <a:endParaRPr kumimoji="0" lang="zh-CN" altLang="en-US" sz="2400" b="0" i="0" u="none" strike="noStrike" kern="1200" cap="none" spc="0" normalizeH="0" baseline="0" noProof="0" dirty="0">
              <a:ln>
                <a:noFill/>
              </a:ln>
              <a:solidFill>
                <a:schemeClr val="tx1"/>
              </a:solidFill>
              <a:effectLst/>
              <a:uLnTx/>
              <a:uFillTx/>
              <a:latin typeface="+mn-ea"/>
              <a:ea typeface="+mn-ea"/>
              <a:cs typeface="+mn-cs"/>
            </a:endParaRPr>
          </a:p>
        </p:txBody>
      </p:sp>
      <p:sp>
        <p:nvSpPr>
          <p:cNvPr id="6" name="Text Box 3"/>
          <p:cNvSpPr txBox="1">
            <a:spLocks noChangeArrowheads="1"/>
          </p:cNvSpPr>
          <p:nvPr/>
        </p:nvSpPr>
        <p:spPr bwMode="auto">
          <a:xfrm>
            <a:off x="681038" y="1866900"/>
            <a:ext cx="2474913" cy="1570038"/>
          </a:xfrm>
          <a:prstGeom prst="rect">
            <a:avLst/>
          </a:prstGeom>
          <a:noFill/>
          <a:ln>
            <a:noFill/>
          </a:ln>
        </p:spPr>
        <p:txBody>
          <a:bodyPr>
            <a:spAutoFit/>
          </a:bodyPr>
          <a:lstStyle>
            <a:lvl1pPr marL="457200" indent="-457200">
              <a:spcBef>
                <a:spcPct val="20000"/>
              </a:spcBef>
              <a:buClr>
                <a:schemeClr val="hlink"/>
              </a:buClr>
              <a:buSzPct val="90000"/>
              <a:buFont typeface="Wingdings" panose="05000000000000000000" pitchFamily="2" charset="2"/>
              <a:buBlip>
                <a:blip r:embed="rId1"/>
              </a:buBlip>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buBlip>
                <a:blip r:embed="rId2"/>
              </a:buBlip>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1" hangingPunct="0">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1200" cap="none" spc="0" normalizeH="0" baseline="0" noProof="0" dirty="0">
                <a:ln>
                  <a:noFill/>
                </a:ln>
                <a:solidFill>
                  <a:srgbClr val="FFC000"/>
                </a:solidFill>
                <a:effectLst/>
                <a:uLnTx/>
                <a:uFillTx/>
                <a:latin typeface="+mn-ea"/>
                <a:ea typeface="+mn-ea"/>
                <a:cs typeface="+mn-cs"/>
              </a:rPr>
              <a:t>多目标优化</a:t>
            </a:r>
            <a:r>
              <a:rPr kumimoji="0" lang="en-US" altLang="zh-CN" sz="2400" b="1" i="0" u="none" strike="noStrike" kern="1200" cap="none" spc="0" normalizeH="0" baseline="0" noProof="0" dirty="0">
                <a:ln>
                  <a:noFill/>
                </a:ln>
                <a:solidFill>
                  <a:srgbClr val="FFC000"/>
                </a:solidFill>
                <a:effectLst/>
                <a:uLnTx/>
                <a:uFillTx/>
                <a:latin typeface="+mn-ea"/>
                <a:ea typeface="+mn-ea"/>
                <a:cs typeface="+mn-cs"/>
              </a:rPr>
              <a:t>;</a:t>
            </a:r>
            <a:r>
              <a:rPr kumimoji="0" lang="zh-CN" altLang="en-US" sz="2400" b="1" i="0" u="none" strike="noStrike" kern="1200" cap="none" spc="0" normalizeH="0" baseline="0" noProof="0" dirty="0">
                <a:ln>
                  <a:noFill/>
                </a:ln>
                <a:solidFill>
                  <a:srgbClr val="FFC000"/>
                </a:solidFill>
                <a:effectLst/>
                <a:uLnTx/>
                <a:uFillTx/>
                <a:latin typeface="+mn-ea"/>
                <a:ea typeface="+mn-ea"/>
                <a:cs typeface="+mn-cs"/>
              </a:rPr>
              <a:t>泊松分布</a:t>
            </a:r>
            <a:r>
              <a:rPr kumimoji="0" lang="en-US" altLang="zh-CN" sz="2400" b="1" i="0" u="none" strike="noStrike" kern="1200" cap="none" spc="0" normalizeH="0" baseline="0" noProof="0" dirty="0">
                <a:ln>
                  <a:noFill/>
                </a:ln>
                <a:solidFill>
                  <a:srgbClr val="FFC000"/>
                </a:solidFill>
                <a:effectLst/>
                <a:uLnTx/>
                <a:uFillTx/>
                <a:latin typeface="+mn-ea"/>
                <a:ea typeface="+mn-ea"/>
                <a:cs typeface="+mn-cs"/>
              </a:rPr>
              <a:t>;</a:t>
            </a:r>
            <a:r>
              <a:rPr kumimoji="0" lang="zh-CN" altLang="en-US" sz="2400" b="1" i="0" u="none" strike="noStrike" kern="1200" cap="none" spc="0" normalizeH="0" baseline="0" noProof="0" dirty="0">
                <a:ln>
                  <a:noFill/>
                </a:ln>
                <a:solidFill>
                  <a:srgbClr val="FFC000"/>
                </a:solidFill>
                <a:effectLst/>
                <a:uLnTx/>
                <a:uFillTx/>
                <a:latin typeface="+mn-ea"/>
                <a:ea typeface="+mn-ea"/>
                <a:cs typeface="+mn-cs"/>
              </a:rPr>
              <a:t>禁忌搜索算法</a:t>
            </a:r>
            <a:r>
              <a:rPr kumimoji="0" lang="en-US" altLang="zh-CN" sz="2400" b="1" i="0" u="none" strike="noStrike" kern="1200" cap="none" spc="0" normalizeH="0" baseline="0" noProof="0" dirty="0" smtClean="0">
                <a:ln>
                  <a:noFill/>
                </a:ln>
                <a:solidFill>
                  <a:srgbClr val="FFC000"/>
                </a:solidFill>
                <a:effectLst/>
                <a:uLnTx/>
                <a:uFillTx/>
                <a:latin typeface="+mn-ea"/>
                <a:ea typeface="+mn-ea"/>
                <a:cs typeface="+mn-cs"/>
              </a:rPr>
              <a:t>;</a:t>
            </a:r>
            <a:r>
              <a:rPr kumimoji="0" lang="zh-CN" altLang="en-US" sz="2400" b="1" i="0" u="none" strike="noStrike" kern="1200" cap="none" spc="0" normalizeH="0" baseline="0" noProof="0" dirty="0">
                <a:ln>
                  <a:noFill/>
                </a:ln>
                <a:solidFill>
                  <a:srgbClr val="FFC000"/>
                </a:solidFill>
                <a:effectLst/>
                <a:uLnTx/>
                <a:uFillTx/>
                <a:latin typeface="Arial" panose="020B0604020202020204" pitchFamily="34" charset="0"/>
                <a:ea typeface="宋体" panose="02010600030101010101" pitchFamily="2" charset="-122"/>
                <a:cs typeface="+mn-cs"/>
              </a:rPr>
              <a:t>元胞自动机</a:t>
            </a:r>
            <a:endParaRPr kumimoji="0" lang="en-US" altLang="zh-CN" sz="2400" b="1" i="0" u="none" strike="noStrike" kern="1200" cap="none" spc="0" normalizeH="0" baseline="0" noProof="0" dirty="0" smtClean="0">
              <a:ln>
                <a:noFill/>
              </a:ln>
              <a:solidFill>
                <a:srgbClr val="FFC000"/>
              </a:solidFill>
              <a:effectLst/>
              <a:uLnTx/>
              <a:uFillTx/>
              <a:latin typeface="+mn-ea"/>
              <a:ea typeface="+mn-ea"/>
              <a:cs typeface="+mn-cs"/>
            </a:endParaRPr>
          </a:p>
        </p:txBody>
      </p:sp>
      <p:pic>
        <p:nvPicPr>
          <p:cNvPr id="35845" name="图片 2"/>
          <p:cNvPicPr>
            <a:picLocks noChangeAspect="1"/>
          </p:cNvPicPr>
          <p:nvPr/>
        </p:nvPicPr>
        <p:blipFill>
          <a:blip r:embed="rId4"/>
          <a:stretch>
            <a:fillRect/>
          </a:stretch>
        </p:blipFill>
        <p:spPr>
          <a:xfrm>
            <a:off x="4211638" y="1182688"/>
            <a:ext cx="3962400" cy="2935287"/>
          </a:xfrm>
          <a:prstGeom prst="rect">
            <a:avLst/>
          </a:prstGeom>
          <a:noFill/>
          <a:ln w="9525">
            <a:noFill/>
          </a:ln>
        </p:spPr>
      </p:pic>
      <p:sp>
        <p:nvSpPr>
          <p:cNvPr id="7" name="Text Box 2"/>
          <p:cNvSpPr txBox="1">
            <a:spLocks noChangeArrowheads="1"/>
          </p:cNvSpPr>
          <p:nvPr/>
        </p:nvSpPr>
        <p:spPr bwMode="auto">
          <a:xfrm>
            <a:off x="1328738" y="368300"/>
            <a:ext cx="6343650" cy="708025"/>
          </a:xfrm>
          <a:prstGeom prst="rect">
            <a:avLst/>
          </a:prstGeom>
          <a:gradFill rotWithShape="1">
            <a:gsLst>
              <a:gs pos="0">
                <a:schemeClr val="accent1"/>
              </a:gs>
              <a:gs pos="50000">
                <a:srgbClr val="FFFFFF"/>
              </a:gs>
              <a:gs pos="100000">
                <a:schemeClr val="accent1"/>
              </a:gs>
            </a:gsLst>
            <a:lin ang="5400000" scaled="1"/>
          </a:gradFill>
          <a:ln w="57150" cmpd="thinThick">
            <a:solidFill>
              <a:srgbClr val="0066FF"/>
            </a:solidFill>
            <a:miter lim="800000"/>
          </a:ln>
          <a:effectLst/>
        </p:spPr>
        <p:txBody>
          <a:bodyPr>
            <a:spAutoFit/>
          </a:bodyPr>
          <a:lstStyle/>
          <a:p>
            <a:pPr marR="0" algn="ctr" defTabSz="914400" eaLnBrk="1" hangingPunct="1">
              <a:spcBef>
                <a:spcPct val="50000"/>
              </a:spcBef>
              <a:buClrTx/>
              <a:buSzTx/>
              <a:buFontTx/>
              <a:buNone/>
              <a:defRPr/>
            </a:pPr>
            <a:r>
              <a:rPr kumimoji="1" lang="zh-CN" altLang="en-US" sz="4000" kern="1200" cap="none" spc="0" normalizeH="0" baseline="0" noProof="0" dirty="0">
                <a:solidFill>
                  <a:schemeClr val="bg2"/>
                </a:solidFill>
                <a:latin typeface="华文行楷" panose="02010800040101010101" pitchFamily="2" charset="-122"/>
                <a:ea typeface="华文行楷" panose="02010800040101010101" pitchFamily="2" charset="-122"/>
                <a:cs typeface="+mn-cs"/>
              </a:rPr>
              <a:t>近年赛题与涉及到的知识点</a:t>
            </a:r>
            <a:endParaRPr kumimoji="1" lang="zh-CN" altLang="en-US" sz="4000" kern="1200" cap="none" spc="0" normalizeH="0" baseline="0" noProof="0" dirty="0">
              <a:solidFill>
                <a:schemeClr val="bg2"/>
              </a:solidFill>
              <a:latin typeface="华文行楷" panose="02010800040101010101" pitchFamily="2" charset="-122"/>
              <a:ea typeface="华文行楷" panose="02010800040101010101" pitchFamily="2" charset="-122"/>
              <a:cs typeface="+mn-cs"/>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2" name="Text Box 2"/>
          <p:cNvSpPr txBox="1">
            <a:spLocks noChangeArrowheads="1"/>
          </p:cNvSpPr>
          <p:nvPr/>
        </p:nvSpPr>
        <p:spPr bwMode="auto">
          <a:xfrm>
            <a:off x="349250" y="1196975"/>
            <a:ext cx="6858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90000"/>
              <a:buFont typeface="Wingdings" panose="05000000000000000000" pitchFamily="2" charset="2"/>
              <a:buBlip>
                <a:blip r:embed="rId1"/>
              </a:buBlip>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buBlip>
                <a:blip r:embed="rId2"/>
              </a:buBlip>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50000"/>
              </a:spcBef>
              <a:spcAft>
                <a:spcPct val="0"/>
              </a:spcAft>
              <a:buClrTx/>
              <a:buSzTx/>
              <a:buFontTx/>
              <a:buNone/>
              <a:defRPr/>
            </a:pPr>
            <a:r>
              <a:rPr kumimoji="1" lang="zh-CN" altLang="en-US" sz="2800" b="0" i="0" u="none" strike="noStrike" kern="1200" cap="none" spc="0" normalizeH="0" baseline="0" noProof="0" dirty="0" smtClean="0">
                <a:ln>
                  <a:noFill/>
                </a:ln>
                <a:solidFill>
                  <a:schemeClr val="tx1"/>
                </a:solidFill>
                <a:effectLst/>
                <a:uLnTx/>
                <a:uFillTx/>
                <a:latin typeface="隶书" panose="02010509060101010101" pitchFamily="49" charset="-122"/>
                <a:ea typeface="隶书" panose="02010509060101010101" pitchFamily="49" charset="-122"/>
                <a:cs typeface="+mn-cs"/>
                <a:sym typeface="Symbol" panose="05050102010706020507" pitchFamily="18" charset="2"/>
              </a:rPr>
              <a:t> </a:t>
            </a:r>
            <a:r>
              <a:rPr kumimoji="0" lang="en-US" altLang="zh-CN" sz="2800" b="1" i="0" u="none" strike="noStrike" kern="1200" cap="none" spc="0" normalizeH="0" baseline="0" noProof="0" dirty="0" smtClean="0">
                <a:ln>
                  <a:noFill/>
                </a:ln>
                <a:solidFill>
                  <a:schemeClr val="tx1"/>
                </a:solidFill>
                <a:effectLst/>
                <a:uLnTx/>
                <a:uFillTx/>
                <a:latin typeface="+mn-ea"/>
                <a:ea typeface="+mn-ea"/>
                <a:cs typeface="+mn-cs"/>
              </a:rPr>
              <a:t>2021B </a:t>
            </a:r>
            <a:r>
              <a:rPr kumimoji="0" lang="zh-CN" altLang="en-US" sz="2800" b="1" i="0" u="none" strike="noStrike" kern="1200" cap="none" spc="0" normalizeH="0" baseline="0" noProof="0" dirty="0" smtClean="0">
                <a:ln>
                  <a:noFill/>
                </a:ln>
                <a:solidFill>
                  <a:schemeClr val="tx1"/>
                </a:solidFill>
                <a:effectLst/>
                <a:uLnTx/>
                <a:uFillTx/>
                <a:latin typeface="+mn-ea"/>
                <a:ea typeface="+mn-ea"/>
                <a:cs typeface="+mn-cs"/>
              </a:rPr>
              <a:t>扑灭山火</a:t>
            </a:r>
            <a:endParaRPr kumimoji="1" lang="zh-CN" altLang="en-US" sz="2800" b="0" i="0" u="none" strike="noStrike" kern="1200" cap="none" spc="0" normalizeH="0" baseline="0" noProof="0" dirty="0" smtClean="0">
              <a:ln>
                <a:noFill/>
              </a:ln>
              <a:solidFill>
                <a:srgbClr val="FFFF00"/>
              </a:solidFill>
              <a:effectLst/>
              <a:uLnTx/>
              <a:uFillTx/>
              <a:latin typeface="+mn-ea"/>
              <a:ea typeface="+mn-ea"/>
              <a:cs typeface="+mn-cs"/>
            </a:endParaRPr>
          </a:p>
        </p:txBody>
      </p:sp>
      <p:sp>
        <p:nvSpPr>
          <p:cNvPr id="6" name="Text Box 3"/>
          <p:cNvSpPr txBox="1">
            <a:spLocks noChangeArrowheads="1"/>
          </p:cNvSpPr>
          <p:nvPr/>
        </p:nvSpPr>
        <p:spPr bwMode="auto">
          <a:xfrm>
            <a:off x="681038" y="1866900"/>
            <a:ext cx="2474913" cy="904875"/>
          </a:xfrm>
          <a:prstGeom prst="rect">
            <a:avLst/>
          </a:prstGeom>
          <a:noFill/>
          <a:ln>
            <a:noFill/>
          </a:ln>
        </p:spPr>
        <p:txBody>
          <a:bodyPr>
            <a:spAutoFit/>
          </a:bodyPr>
          <a:lstStyle>
            <a:lvl1pPr marL="457200" indent="-457200">
              <a:spcBef>
                <a:spcPct val="20000"/>
              </a:spcBef>
              <a:buClr>
                <a:schemeClr val="hlink"/>
              </a:buClr>
              <a:buSzPct val="90000"/>
              <a:buFont typeface="Wingdings" panose="05000000000000000000" pitchFamily="2" charset="2"/>
              <a:buBlip>
                <a:blip r:embed="rId1"/>
              </a:buBlip>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buBlip>
                <a:blip r:embed="rId2"/>
              </a:buBlip>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1" hangingPunct="0">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1200" cap="none" spc="0" normalizeH="0" baseline="0" noProof="0" dirty="0" smtClean="0">
                <a:ln>
                  <a:noFill/>
                </a:ln>
                <a:solidFill>
                  <a:srgbClr val="FFC000"/>
                </a:solidFill>
                <a:effectLst/>
                <a:uLnTx/>
                <a:uFillTx/>
                <a:latin typeface="+mn-ea"/>
                <a:ea typeface="+mn-ea"/>
                <a:cs typeface="+mn-cs"/>
              </a:rPr>
              <a:t>元胞自动机</a:t>
            </a:r>
            <a:endParaRPr kumimoji="0" lang="en-US" altLang="zh-CN" sz="2400" b="1" i="0" u="none" strike="noStrike" kern="1200" cap="none" spc="0" normalizeH="0" baseline="0" noProof="0" dirty="0" smtClean="0">
              <a:ln>
                <a:noFill/>
              </a:ln>
              <a:solidFill>
                <a:srgbClr val="FFC000"/>
              </a:solidFill>
              <a:effectLst/>
              <a:uLnTx/>
              <a:uFillTx/>
              <a:latin typeface="+mn-ea"/>
              <a:ea typeface="+mn-ea"/>
              <a:cs typeface="+mn-cs"/>
            </a:endParaRPr>
          </a:p>
          <a:p>
            <a:pPr marL="0" marR="0" lvl="0" indent="0" algn="l" defTabSz="914400" rtl="0" eaLnBrk="0" fontAlgn="base" latinLnBrk="1" hangingPunct="0">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1200" cap="none" spc="0" normalizeH="0" baseline="0" noProof="0" dirty="0" smtClean="0">
                <a:ln>
                  <a:noFill/>
                </a:ln>
                <a:solidFill>
                  <a:srgbClr val="FFC000"/>
                </a:solidFill>
                <a:effectLst/>
                <a:uLnTx/>
                <a:uFillTx/>
                <a:latin typeface="+mn-ea"/>
                <a:ea typeface="+mn-ea"/>
                <a:cs typeface="+mn-cs"/>
              </a:rPr>
              <a:t>优化模型</a:t>
            </a:r>
            <a:endParaRPr kumimoji="0" lang="en-US" altLang="zh-CN" sz="2400" b="1" i="0" u="none" strike="noStrike" kern="1200" cap="none" spc="0" normalizeH="0" baseline="0" noProof="0" dirty="0" smtClean="0">
              <a:ln>
                <a:noFill/>
              </a:ln>
              <a:solidFill>
                <a:srgbClr val="FFC000"/>
              </a:solidFill>
              <a:effectLst/>
              <a:uLnTx/>
              <a:uFillTx/>
              <a:latin typeface="+mn-ea"/>
              <a:ea typeface="+mn-ea"/>
              <a:cs typeface="+mn-cs"/>
            </a:endParaRPr>
          </a:p>
        </p:txBody>
      </p:sp>
      <p:pic>
        <p:nvPicPr>
          <p:cNvPr id="36868" name="图片 1"/>
          <p:cNvPicPr>
            <a:picLocks noChangeAspect="1"/>
          </p:cNvPicPr>
          <p:nvPr/>
        </p:nvPicPr>
        <p:blipFill>
          <a:blip r:embed="rId4"/>
          <a:stretch>
            <a:fillRect/>
          </a:stretch>
        </p:blipFill>
        <p:spPr>
          <a:xfrm>
            <a:off x="1258888" y="3068638"/>
            <a:ext cx="6281737" cy="2628900"/>
          </a:xfrm>
          <a:prstGeom prst="rect">
            <a:avLst/>
          </a:prstGeom>
          <a:noFill/>
          <a:ln w="9525">
            <a:noFill/>
          </a:ln>
        </p:spPr>
      </p:pic>
      <p:sp>
        <p:nvSpPr>
          <p:cNvPr id="7" name="Text Box 2"/>
          <p:cNvSpPr txBox="1">
            <a:spLocks noChangeArrowheads="1"/>
          </p:cNvSpPr>
          <p:nvPr/>
        </p:nvSpPr>
        <p:spPr bwMode="auto">
          <a:xfrm>
            <a:off x="1328738" y="368300"/>
            <a:ext cx="6343650" cy="708025"/>
          </a:xfrm>
          <a:prstGeom prst="rect">
            <a:avLst/>
          </a:prstGeom>
          <a:gradFill rotWithShape="1">
            <a:gsLst>
              <a:gs pos="0">
                <a:schemeClr val="accent1"/>
              </a:gs>
              <a:gs pos="50000">
                <a:srgbClr val="FFFFFF"/>
              </a:gs>
              <a:gs pos="100000">
                <a:schemeClr val="accent1"/>
              </a:gs>
            </a:gsLst>
            <a:lin ang="5400000" scaled="1"/>
          </a:gradFill>
          <a:ln w="57150" cmpd="thinThick">
            <a:solidFill>
              <a:srgbClr val="0066FF"/>
            </a:solidFill>
            <a:miter lim="800000"/>
          </a:ln>
          <a:effectLst/>
        </p:spPr>
        <p:txBody>
          <a:bodyPr>
            <a:spAutoFit/>
          </a:bodyPr>
          <a:lstStyle/>
          <a:p>
            <a:pPr marR="0" algn="ctr" defTabSz="914400" eaLnBrk="1" hangingPunct="1">
              <a:spcBef>
                <a:spcPct val="50000"/>
              </a:spcBef>
              <a:buClrTx/>
              <a:buSzTx/>
              <a:buFontTx/>
              <a:buNone/>
              <a:defRPr/>
            </a:pPr>
            <a:r>
              <a:rPr kumimoji="1" lang="zh-CN" altLang="en-US" sz="4000" kern="1200" cap="none" spc="0" normalizeH="0" baseline="0" noProof="0" dirty="0">
                <a:solidFill>
                  <a:schemeClr val="bg2"/>
                </a:solidFill>
                <a:latin typeface="华文行楷" panose="02010800040101010101" pitchFamily="2" charset="-122"/>
                <a:ea typeface="华文行楷" panose="02010800040101010101" pitchFamily="2" charset="-122"/>
                <a:cs typeface="+mn-cs"/>
              </a:rPr>
              <a:t>近年赛题与涉及到的知识点</a:t>
            </a:r>
            <a:endParaRPr kumimoji="1" lang="zh-CN" altLang="en-US" sz="4000" kern="1200" cap="none" spc="0" normalizeH="0" baseline="0" noProof="0" dirty="0">
              <a:solidFill>
                <a:schemeClr val="bg2"/>
              </a:solidFill>
              <a:latin typeface="华文行楷" panose="02010800040101010101" pitchFamily="2" charset="-122"/>
              <a:ea typeface="华文行楷" panose="02010800040101010101" pitchFamily="2" charset="-122"/>
              <a:cs typeface="+mn-cs"/>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2" name="Text Box 2"/>
          <p:cNvSpPr txBox="1">
            <a:spLocks noChangeArrowheads="1"/>
          </p:cNvSpPr>
          <p:nvPr/>
        </p:nvSpPr>
        <p:spPr bwMode="auto">
          <a:xfrm>
            <a:off x="349250" y="1196975"/>
            <a:ext cx="6858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90000"/>
              <a:buFont typeface="Wingdings" panose="05000000000000000000" pitchFamily="2" charset="2"/>
              <a:buBlip>
                <a:blip r:embed="rId1"/>
              </a:buBlip>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buBlip>
                <a:blip r:embed="rId2"/>
              </a:buBlip>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50000"/>
              </a:spcBef>
              <a:spcAft>
                <a:spcPct val="0"/>
              </a:spcAft>
              <a:buClrTx/>
              <a:buSzTx/>
              <a:buFontTx/>
              <a:buNone/>
              <a:defRPr/>
            </a:pPr>
            <a:r>
              <a:rPr kumimoji="1" lang="zh-CN" altLang="en-US" sz="2800" b="0" i="0" u="none" strike="noStrike" kern="1200" cap="none" spc="0" normalizeH="0" baseline="0" noProof="0" dirty="0" smtClean="0">
                <a:ln>
                  <a:noFill/>
                </a:ln>
                <a:solidFill>
                  <a:schemeClr val="tx1"/>
                </a:solidFill>
                <a:effectLst/>
                <a:uLnTx/>
                <a:uFillTx/>
                <a:latin typeface="隶书" panose="02010509060101010101" pitchFamily="49" charset="-122"/>
                <a:ea typeface="隶书" panose="02010509060101010101" pitchFamily="49" charset="-122"/>
                <a:cs typeface="+mn-cs"/>
                <a:sym typeface="Symbol" panose="05050102010706020507" pitchFamily="18" charset="2"/>
              </a:rPr>
              <a:t> </a:t>
            </a:r>
            <a:r>
              <a:rPr kumimoji="0" lang="en-US" altLang="zh-CN" sz="2800" b="1" i="0" u="none" strike="noStrike" kern="1200" cap="none" spc="0" normalizeH="0" baseline="0" noProof="0" dirty="0" smtClean="0">
                <a:ln>
                  <a:noFill/>
                </a:ln>
                <a:solidFill>
                  <a:schemeClr val="tx1"/>
                </a:solidFill>
                <a:effectLst/>
                <a:uLnTx/>
                <a:uFillTx/>
                <a:latin typeface="+mn-ea"/>
                <a:ea typeface="+mn-ea"/>
                <a:cs typeface="+mn-cs"/>
              </a:rPr>
              <a:t>2020B </a:t>
            </a:r>
            <a:r>
              <a:rPr kumimoji="0" lang="zh-CN" altLang="en-US" sz="2800" b="1" i="0" u="none" strike="noStrike" kern="1200" cap="none" spc="0" normalizeH="0" baseline="0" noProof="0" dirty="0" smtClean="0">
                <a:ln>
                  <a:noFill/>
                </a:ln>
                <a:solidFill>
                  <a:schemeClr val="tx1"/>
                </a:solidFill>
                <a:effectLst/>
                <a:uLnTx/>
                <a:uFillTx/>
                <a:latin typeface="+mn-ea"/>
                <a:ea typeface="+mn-ea"/>
                <a:cs typeface="+mn-cs"/>
              </a:rPr>
              <a:t>保存时间最长的沙堡</a:t>
            </a:r>
            <a:endParaRPr kumimoji="1" lang="zh-CN" altLang="en-US" sz="2800" b="0" i="0" u="none" strike="noStrike" kern="1200" cap="none" spc="0" normalizeH="0" baseline="0" noProof="0" dirty="0" smtClean="0">
              <a:ln>
                <a:noFill/>
              </a:ln>
              <a:solidFill>
                <a:srgbClr val="FFFF00"/>
              </a:solidFill>
              <a:effectLst/>
              <a:uLnTx/>
              <a:uFillTx/>
              <a:latin typeface="+mn-ea"/>
              <a:ea typeface="+mn-ea"/>
              <a:cs typeface="+mn-cs"/>
            </a:endParaRPr>
          </a:p>
        </p:txBody>
      </p:sp>
      <p:sp>
        <p:nvSpPr>
          <p:cNvPr id="36867" name="Text Box 3"/>
          <p:cNvSpPr txBox="1">
            <a:spLocks noChangeArrowheads="1"/>
          </p:cNvSpPr>
          <p:nvPr/>
        </p:nvSpPr>
        <p:spPr bwMode="auto">
          <a:xfrm>
            <a:off x="576263" y="4468813"/>
            <a:ext cx="7848600" cy="2135188"/>
          </a:xfrm>
          <a:prstGeom prst="rect">
            <a:avLst/>
          </a:prstGeom>
          <a:noFill/>
          <a:ln>
            <a:noFill/>
          </a:ln>
        </p:spPr>
        <p:txBody>
          <a:bodyPr>
            <a:spAutoFit/>
          </a:bodyPr>
          <a:lstStyle>
            <a:lvl1pPr marL="457200" indent="-457200">
              <a:spcBef>
                <a:spcPct val="20000"/>
              </a:spcBef>
              <a:buClr>
                <a:schemeClr val="hlink"/>
              </a:buClr>
              <a:buSzPct val="90000"/>
              <a:buFont typeface="Wingdings" panose="05000000000000000000" pitchFamily="2" charset="2"/>
              <a:buBlip>
                <a:blip r:embed="rId1"/>
              </a:buBlip>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buBlip>
                <a:blip r:embed="rId2"/>
              </a:buBlip>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1" hangingPunct="0">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要求</a:t>
            </a: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0" i="0" u="none" strike="noStrike" kern="1200" cap="none" spc="0" normalizeH="0" baseline="0" noProof="0" dirty="0">
                <a:ln>
                  <a:noFill/>
                </a:ln>
                <a:solidFill>
                  <a:schemeClr val="tx1"/>
                </a:solidFill>
                <a:effectLst/>
                <a:uLnTx/>
                <a:uFillTx/>
                <a:latin typeface="+mn-ea"/>
                <a:ea typeface="+mn-ea"/>
                <a:cs typeface="+mn-cs"/>
              </a:rPr>
              <a:t> </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   建立</a:t>
            </a:r>
            <a:r>
              <a:rPr kumimoji="0" lang="zh-CN" altLang="en-US" sz="2400" b="0" i="0" u="none" strike="noStrike" kern="1200" cap="none" spc="0" normalizeH="0" baseline="0" noProof="0" dirty="0">
                <a:ln>
                  <a:noFill/>
                </a:ln>
                <a:solidFill>
                  <a:schemeClr val="tx1"/>
                </a:solidFill>
                <a:effectLst/>
                <a:uLnTx/>
                <a:uFillTx/>
                <a:latin typeface="+mn-ea"/>
                <a:ea typeface="+mn-ea"/>
                <a:cs typeface="+mn-cs"/>
              </a:rPr>
              <a:t>数学模型，确定在波浪和潮汐影响下</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保持</a:t>
            </a:r>
            <a:r>
              <a:rPr kumimoji="0" lang="zh-CN" altLang="en-US" sz="2400" b="0" i="0" u="none" strike="noStrike" kern="1200" cap="none" spc="0" normalizeH="0" baseline="0" noProof="0" dirty="0">
                <a:ln>
                  <a:noFill/>
                </a:ln>
                <a:solidFill>
                  <a:schemeClr val="tx1"/>
                </a:solidFill>
                <a:effectLst/>
                <a:uLnTx/>
                <a:uFillTx/>
                <a:latin typeface="+mn-ea"/>
                <a:ea typeface="+mn-ea"/>
                <a:cs typeface="+mn-cs"/>
              </a:rPr>
              <a:t>时间</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最长的沙堡地基形状。求</a:t>
            </a:r>
            <a:r>
              <a:rPr kumimoji="0" lang="zh-CN" altLang="en-US" sz="2400" b="0" i="0" u="none" strike="noStrike" kern="1200" cap="none" spc="0" normalizeH="0" baseline="0" noProof="0" dirty="0">
                <a:ln>
                  <a:noFill/>
                </a:ln>
                <a:solidFill>
                  <a:schemeClr val="tx1"/>
                </a:solidFill>
                <a:effectLst/>
                <a:uLnTx/>
                <a:uFillTx/>
                <a:latin typeface="+mn-ea"/>
                <a:ea typeface="+mn-ea"/>
                <a:cs typeface="+mn-cs"/>
              </a:rPr>
              <a:t>出最适宜的水</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砂比。</a:t>
            </a:r>
            <a:r>
              <a:rPr kumimoji="0" lang="en-US" altLang="zh-CN" sz="32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 </a:t>
            </a: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考虑下雨情况下，上述几何形状是否还是最优的。</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给</a:t>
            </a:r>
            <a:r>
              <a:rPr kumimoji="0" lang="zh-CN" altLang="en-US" sz="2400" b="0" i="0" u="none" strike="noStrike" kern="1200" cap="none" spc="0" normalizeH="0" baseline="0" noProof="0" dirty="0">
                <a:ln>
                  <a:noFill/>
                </a:ln>
                <a:solidFill>
                  <a:schemeClr val="tx1"/>
                </a:solidFill>
                <a:effectLst/>
                <a:uLnTx/>
                <a:uFillTx/>
                <a:latin typeface="+mn-ea"/>
                <a:ea typeface="+mn-ea"/>
                <a:cs typeface="+mn-cs"/>
              </a:rPr>
              <a:t>出建议，如何使沙堡持续时间更长</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a:t>
            </a:r>
            <a:endParaRPr kumimoji="0" lang="zh-CN" altLang="en-US" sz="2400" b="0" i="0" u="none" strike="noStrike" kern="1200" cap="none" spc="0" normalizeH="0" baseline="0" noProof="0" dirty="0">
              <a:ln>
                <a:noFill/>
              </a:ln>
              <a:solidFill>
                <a:schemeClr val="tx1"/>
              </a:solidFill>
              <a:effectLst/>
              <a:uLnTx/>
              <a:uFillTx/>
              <a:latin typeface="+mn-ea"/>
              <a:ea typeface="+mn-ea"/>
              <a:cs typeface="+mn-cs"/>
            </a:endParaRPr>
          </a:p>
        </p:txBody>
      </p:sp>
      <p:pic>
        <p:nvPicPr>
          <p:cNvPr id="37892" name="图片 1"/>
          <p:cNvPicPr>
            <a:picLocks noChangeAspect="1"/>
          </p:cNvPicPr>
          <p:nvPr/>
        </p:nvPicPr>
        <p:blipFill>
          <a:blip r:embed="rId4"/>
          <a:stretch>
            <a:fillRect/>
          </a:stretch>
        </p:blipFill>
        <p:spPr>
          <a:xfrm>
            <a:off x="3362325" y="1854200"/>
            <a:ext cx="4751388" cy="2706688"/>
          </a:xfrm>
          <a:prstGeom prst="rect">
            <a:avLst/>
          </a:prstGeom>
          <a:noFill/>
          <a:ln w="9525">
            <a:noFill/>
          </a:ln>
        </p:spPr>
      </p:pic>
      <p:sp>
        <p:nvSpPr>
          <p:cNvPr id="6" name="Text Box 3"/>
          <p:cNvSpPr txBox="1">
            <a:spLocks noChangeArrowheads="1"/>
          </p:cNvSpPr>
          <p:nvPr/>
        </p:nvSpPr>
        <p:spPr bwMode="auto">
          <a:xfrm>
            <a:off x="557213" y="2308225"/>
            <a:ext cx="2474913" cy="904875"/>
          </a:xfrm>
          <a:prstGeom prst="rect">
            <a:avLst/>
          </a:prstGeom>
          <a:noFill/>
          <a:ln>
            <a:noFill/>
          </a:ln>
        </p:spPr>
        <p:txBody>
          <a:bodyPr>
            <a:spAutoFit/>
          </a:bodyPr>
          <a:lstStyle>
            <a:lvl1pPr marL="457200" indent="-457200">
              <a:spcBef>
                <a:spcPct val="20000"/>
              </a:spcBef>
              <a:buClr>
                <a:schemeClr val="hlink"/>
              </a:buClr>
              <a:buSzPct val="90000"/>
              <a:buFont typeface="Wingdings" panose="05000000000000000000" pitchFamily="2" charset="2"/>
              <a:buBlip>
                <a:blip r:embed="rId1"/>
              </a:buBlip>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buBlip>
                <a:blip r:embed="rId2"/>
              </a:buBlip>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1" hangingPunct="0">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1200" cap="none" spc="0" normalizeH="0" baseline="0" noProof="0" dirty="0" smtClean="0">
                <a:ln>
                  <a:noFill/>
                </a:ln>
                <a:solidFill>
                  <a:srgbClr val="FFC000"/>
                </a:solidFill>
                <a:effectLst/>
                <a:uLnTx/>
                <a:uFillTx/>
                <a:latin typeface="+mn-ea"/>
                <a:ea typeface="+mn-ea"/>
                <a:cs typeface="+mn-cs"/>
              </a:rPr>
              <a:t>元胞自动机</a:t>
            </a:r>
            <a:endParaRPr kumimoji="0" lang="en-US" altLang="zh-CN" sz="2400" b="1" i="0" u="none" strike="noStrike" kern="1200" cap="none" spc="0" normalizeH="0" baseline="0" noProof="0" dirty="0" smtClean="0">
              <a:ln>
                <a:noFill/>
              </a:ln>
              <a:solidFill>
                <a:srgbClr val="FFC000"/>
              </a:solidFill>
              <a:effectLst/>
              <a:uLnTx/>
              <a:uFillTx/>
              <a:latin typeface="+mn-ea"/>
              <a:ea typeface="+mn-ea"/>
              <a:cs typeface="+mn-cs"/>
            </a:endParaRPr>
          </a:p>
          <a:p>
            <a:pPr marL="0" marR="0" lvl="0" indent="0" algn="l" defTabSz="914400" rtl="0" eaLnBrk="0" fontAlgn="base" latinLnBrk="1" hangingPunct="0">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1200" cap="none" spc="0" normalizeH="0" baseline="0" noProof="0" dirty="0" smtClean="0">
                <a:ln>
                  <a:noFill/>
                </a:ln>
                <a:solidFill>
                  <a:srgbClr val="FFC000"/>
                </a:solidFill>
                <a:effectLst/>
                <a:uLnTx/>
                <a:uFillTx/>
                <a:latin typeface="+mn-ea"/>
                <a:ea typeface="+mn-ea"/>
                <a:cs typeface="+mn-cs"/>
              </a:rPr>
              <a:t>优化模型</a:t>
            </a:r>
            <a:endParaRPr kumimoji="0" lang="en-US" altLang="zh-CN" sz="2400" b="1" i="0" u="none" strike="noStrike" kern="1200" cap="none" spc="0" normalizeH="0" baseline="0" noProof="0" dirty="0" smtClean="0">
              <a:ln>
                <a:noFill/>
              </a:ln>
              <a:solidFill>
                <a:srgbClr val="FFC000"/>
              </a:solidFill>
              <a:effectLst/>
              <a:uLnTx/>
              <a:uFillTx/>
              <a:latin typeface="+mn-ea"/>
              <a:ea typeface="+mn-ea"/>
              <a:cs typeface="+mn-cs"/>
            </a:endParaRPr>
          </a:p>
        </p:txBody>
      </p:sp>
      <p:sp>
        <p:nvSpPr>
          <p:cNvPr id="7" name="Text Box 2"/>
          <p:cNvSpPr txBox="1">
            <a:spLocks noChangeArrowheads="1"/>
          </p:cNvSpPr>
          <p:nvPr/>
        </p:nvSpPr>
        <p:spPr bwMode="auto">
          <a:xfrm>
            <a:off x="1328738" y="368300"/>
            <a:ext cx="6343650" cy="708025"/>
          </a:xfrm>
          <a:prstGeom prst="rect">
            <a:avLst/>
          </a:prstGeom>
          <a:gradFill rotWithShape="1">
            <a:gsLst>
              <a:gs pos="0">
                <a:schemeClr val="accent1"/>
              </a:gs>
              <a:gs pos="50000">
                <a:srgbClr val="FFFFFF"/>
              </a:gs>
              <a:gs pos="100000">
                <a:schemeClr val="accent1"/>
              </a:gs>
            </a:gsLst>
            <a:lin ang="5400000" scaled="1"/>
          </a:gradFill>
          <a:ln w="57150" cmpd="thinThick">
            <a:solidFill>
              <a:srgbClr val="0066FF"/>
            </a:solidFill>
            <a:miter lim="800000"/>
          </a:ln>
          <a:effectLst/>
        </p:spPr>
        <p:txBody>
          <a:bodyPr>
            <a:spAutoFit/>
          </a:bodyPr>
          <a:lstStyle/>
          <a:p>
            <a:pPr marR="0" algn="ctr" defTabSz="914400" eaLnBrk="1" hangingPunct="1">
              <a:spcBef>
                <a:spcPct val="50000"/>
              </a:spcBef>
              <a:buClrTx/>
              <a:buSzTx/>
              <a:buFontTx/>
              <a:buNone/>
              <a:defRPr/>
            </a:pPr>
            <a:r>
              <a:rPr kumimoji="1" lang="zh-CN" altLang="en-US" sz="4000" kern="1200" cap="none" spc="0" normalizeH="0" baseline="0" noProof="0" dirty="0">
                <a:solidFill>
                  <a:schemeClr val="bg2"/>
                </a:solidFill>
                <a:latin typeface="华文行楷" panose="02010800040101010101" pitchFamily="2" charset="-122"/>
                <a:ea typeface="华文行楷" panose="02010800040101010101" pitchFamily="2" charset="-122"/>
                <a:cs typeface="+mn-cs"/>
              </a:rPr>
              <a:t>近年赛题与涉及到的知识点</a:t>
            </a:r>
            <a:endParaRPr kumimoji="1" lang="zh-CN" altLang="en-US" sz="4000" kern="1200" cap="none" spc="0" normalizeH="0" baseline="0" noProof="0" dirty="0">
              <a:solidFill>
                <a:schemeClr val="bg2"/>
              </a:solidFill>
              <a:latin typeface="华文行楷" panose="02010800040101010101" pitchFamily="2" charset="-122"/>
              <a:ea typeface="华文行楷" panose="02010800040101010101" pitchFamily="2" charset="-122"/>
              <a:cs typeface="+mn-cs"/>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7" name="Text Box 3"/>
          <p:cNvSpPr txBox="1">
            <a:spLocks noChangeArrowheads="1"/>
          </p:cNvSpPr>
          <p:nvPr/>
        </p:nvSpPr>
        <p:spPr bwMode="auto">
          <a:xfrm>
            <a:off x="539750" y="1155700"/>
            <a:ext cx="4556760" cy="3969385"/>
          </a:xfrm>
          <a:prstGeom prst="rect">
            <a:avLst/>
          </a:prstGeom>
          <a:noFill/>
          <a:ln>
            <a:noFill/>
          </a:ln>
        </p:spPr>
        <p:txBody>
          <a:bodyPr wrap="square">
            <a:spAutoFit/>
          </a:bodyPr>
          <a:lstStyle>
            <a:lvl1pPr marL="457200" indent="-457200">
              <a:spcBef>
                <a:spcPct val="20000"/>
              </a:spcBef>
              <a:buClr>
                <a:schemeClr val="hlink"/>
              </a:buClr>
              <a:buSzPct val="90000"/>
              <a:buFont typeface="Wingdings" panose="05000000000000000000" pitchFamily="2" charset="2"/>
              <a:buBlip>
                <a:blip r:embed="rId1"/>
              </a:buBlip>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buBlip>
                <a:blip r:embed="rId2"/>
              </a:buBlip>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9pPr>
          </a:lstStyle>
          <a:p>
            <a:pPr marL="457200" marR="0" lvl="0" indent="-45720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Blip>
                <a:blip r:embed="rId1"/>
              </a:buBlip>
              <a:defRPr/>
            </a:pPr>
            <a:r>
              <a:rPr kumimoji="1" lang="en-US" altLang="zh-CN" sz="2800" b="1" i="0" u="none" strike="noStrike" kern="1200" cap="none" spc="0" normalizeH="0" baseline="0" noProof="0" dirty="0" smtClean="0">
                <a:ln>
                  <a:noFill/>
                </a:ln>
                <a:solidFill>
                  <a:schemeClr val="tx1"/>
                </a:solidFill>
                <a:effectLst/>
                <a:uLnTx/>
                <a:uFillTx/>
                <a:latin typeface="隶书" panose="02010509060101010101" pitchFamily="49" charset="-122"/>
                <a:ea typeface="隶书" panose="02010509060101010101" pitchFamily="49" charset="-122"/>
                <a:cs typeface="+mn-cs"/>
                <a:sym typeface="Symbol" panose="05050102010706020507" pitchFamily="18" charset="2"/>
              </a:rPr>
              <a:t>2023 C </a:t>
            </a:r>
            <a:r>
              <a:rPr kumimoji="1" lang="zh-CN" altLang="en-US" sz="2800" b="1" i="0" u="none" strike="noStrike" kern="1200" cap="none" spc="0" normalizeH="0" baseline="0" noProof="0" dirty="0" smtClean="0">
                <a:ln>
                  <a:noFill/>
                </a:ln>
                <a:solidFill>
                  <a:schemeClr val="tx1"/>
                </a:solidFill>
                <a:effectLst/>
                <a:uLnTx/>
                <a:uFillTx/>
                <a:latin typeface="隶书" panose="02010509060101010101" pitchFamily="49" charset="-122"/>
                <a:ea typeface="隶书" panose="02010509060101010101" pitchFamily="49" charset="-122"/>
                <a:cs typeface="+mn-cs"/>
                <a:sym typeface="Symbol" panose="05050102010706020507" pitchFamily="18" charset="2"/>
              </a:rPr>
              <a:t>预测Wordle结果</a:t>
            </a:r>
            <a:endParaRPr kumimoji="1" lang="zh-CN" altLang="en-US" sz="2800" b="1" i="0" u="none" strike="noStrike" kern="1200" cap="none" spc="0" normalizeH="0" baseline="0" noProof="0" dirty="0" smtClean="0">
              <a:ln>
                <a:noFill/>
              </a:ln>
              <a:solidFill>
                <a:schemeClr val="tx1"/>
              </a:solidFill>
              <a:effectLst/>
              <a:uLnTx/>
              <a:uFillTx/>
              <a:latin typeface="隶书" panose="02010509060101010101" pitchFamily="49" charset="-122"/>
              <a:ea typeface="隶书" panose="02010509060101010101" pitchFamily="49" charset="-122"/>
              <a:cs typeface="+mn-cs"/>
              <a:sym typeface="Symbol" panose="05050102010706020507" pitchFamily="18" charset="2"/>
            </a:endParaRPr>
          </a:p>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000" b="0" i="0" u="none" strike="noStrike" kern="1200" cap="none" spc="0" normalizeH="0" baseline="0" noProof="0" dirty="0">
                <a:ln>
                  <a:noFill/>
                </a:ln>
                <a:solidFill>
                  <a:schemeClr val="tx1"/>
                </a:solidFill>
                <a:effectLst/>
                <a:uLnTx/>
                <a:uFillTx/>
                <a:latin typeface="+mn-ea"/>
                <a:ea typeface="+mn-ea"/>
                <a:cs typeface="+mn-ea"/>
              </a:rPr>
              <a:t>Wordle是由《纽约时报》每天推出的一种受欢迎的益智游戏。玩家们需要在六次或更少的猜测中猜出一个由五个字母组成的单词，并在每次猜测后得到反馈。许多用户会在Twitter上报告他们的得分。MCM已经生成了一个文件，记录了</a:t>
            </a:r>
            <a:r>
              <a:rPr kumimoji="0" lang="en-US" altLang="zh-CN" sz="2000" b="0" i="0" u="none" strike="noStrike" kern="1200" cap="none" spc="0" normalizeH="0" baseline="0" noProof="0" dirty="0">
                <a:ln>
                  <a:noFill/>
                </a:ln>
                <a:solidFill>
                  <a:schemeClr val="tx1"/>
                </a:solidFill>
                <a:effectLst/>
                <a:uLnTx/>
                <a:uFillTx/>
                <a:latin typeface="+mn-ea"/>
                <a:ea typeface="+mn-ea"/>
                <a:cs typeface="+mn-ea"/>
              </a:rPr>
              <a:t>12</a:t>
            </a:r>
            <a:r>
              <a:rPr kumimoji="0" lang="zh-CN" altLang="en-US" sz="2000" b="0" i="0" u="none" strike="noStrike" kern="1200" cap="none" spc="0" normalizeH="0" baseline="0" noProof="0" dirty="0">
                <a:ln>
                  <a:noFill/>
                </a:ln>
                <a:solidFill>
                  <a:schemeClr val="tx1"/>
                </a:solidFill>
                <a:effectLst/>
                <a:uLnTx/>
                <a:uFillTx/>
                <a:latin typeface="+mn-ea"/>
                <a:ea typeface="+mn-ea"/>
                <a:cs typeface="+mn-ea"/>
              </a:rPr>
              <a:t>个月的每日结果，包括日期、比赛编号、当天的单词、当天报告得分的人数、在困难模式下的玩家人数，以及猜出单词的百分比，包括</a:t>
            </a:r>
            <a:r>
              <a:rPr kumimoji="0" lang="en-US" altLang="zh-CN" sz="2000" b="0" i="0" u="none" strike="noStrike" kern="1200" cap="none" spc="0" normalizeH="0" baseline="0" noProof="0" dirty="0">
                <a:ln>
                  <a:noFill/>
                </a:ln>
                <a:solidFill>
                  <a:schemeClr val="tx1"/>
                </a:solidFill>
                <a:effectLst/>
                <a:uLnTx/>
                <a:uFillTx/>
                <a:latin typeface="+mn-ea"/>
                <a:ea typeface="+mn-ea"/>
                <a:cs typeface="+mn-ea"/>
              </a:rPr>
              <a:t>1</a:t>
            </a:r>
            <a:r>
              <a:rPr kumimoji="0" lang="zh-CN" altLang="en-US" sz="2000" b="0" i="0" u="none" strike="noStrike" kern="1200" cap="none" spc="0" normalizeH="0" baseline="0" noProof="0" dirty="0">
                <a:ln>
                  <a:noFill/>
                </a:ln>
                <a:solidFill>
                  <a:schemeClr val="tx1"/>
                </a:solidFill>
                <a:effectLst/>
                <a:uLnTx/>
                <a:uFillTx/>
                <a:latin typeface="+mn-ea"/>
                <a:ea typeface="+mn-ea"/>
                <a:cs typeface="+mn-ea"/>
              </a:rPr>
              <a:t>、</a:t>
            </a:r>
            <a:r>
              <a:rPr kumimoji="0" lang="en-US" altLang="zh-CN" sz="2000" b="0" i="0" u="none" strike="noStrike" kern="1200" cap="none" spc="0" normalizeH="0" baseline="0" noProof="0" dirty="0">
                <a:ln>
                  <a:noFill/>
                </a:ln>
                <a:solidFill>
                  <a:schemeClr val="tx1"/>
                </a:solidFill>
                <a:effectLst/>
                <a:uLnTx/>
                <a:uFillTx/>
                <a:latin typeface="+mn-ea"/>
                <a:ea typeface="+mn-ea"/>
                <a:cs typeface="+mn-ea"/>
              </a:rPr>
              <a:t>2</a:t>
            </a:r>
            <a:r>
              <a:rPr kumimoji="0" lang="zh-CN" altLang="en-US" sz="2000" b="0" i="0" u="none" strike="noStrike" kern="1200" cap="none" spc="0" normalizeH="0" baseline="0" noProof="0" dirty="0">
                <a:ln>
                  <a:noFill/>
                </a:ln>
                <a:solidFill>
                  <a:schemeClr val="tx1"/>
                </a:solidFill>
                <a:effectLst/>
                <a:uLnTx/>
                <a:uFillTx/>
                <a:latin typeface="+mn-ea"/>
                <a:ea typeface="+mn-ea"/>
                <a:cs typeface="+mn-ea"/>
              </a:rPr>
              <a:t>、</a:t>
            </a:r>
            <a:r>
              <a:rPr kumimoji="0" lang="en-US" altLang="zh-CN" sz="2000" b="0" i="0" u="none" strike="noStrike" kern="1200" cap="none" spc="0" normalizeH="0" baseline="0" noProof="0" dirty="0">
                <a:ln>
                  <a:noFill/>
                </a:ln>
                <a:solidFill>
                  <a:schemeClr val="tx1"/>
                </a:solidFill>
                <a:effectLst/>
                <a:uLnTx/>
                <a:uFillTx/>
                <a:latin typeface="+mn-ea"/>
                <a:ea typeface="+mn-ea"/>
                <a:cs typeface="+mn-ea"/>
              </a:rPr>
              <a:t>3</a:t>
            </a:r>
            <a:r>
              <a:rPr kumimoji="0" lang="zh-CN" altLang="en-US" sz="2000" b="0" i="0" u="none" strike="noStrike" kern="1200" cap="none" spc="0" normalizeH="0" baseline="0" noProof="0" dirty="0">
                <a:ln>
                  <a:noFill/>
                </a:ln>
                <a:solidFill>
                  <a:schemeClr val="tx1"/>
                </a:solidFill>
                <a:effectLst/>
                <a:uLnTx/>
                <a:uFillTx/>
                <a:latin typeface="+mn-ea"/>
                <a:ea typeface="+mn-ea"/>
                <a:cs typeface="+mn-ea"/>
              </a:rPr>
              <a:t>、</a:t>
            </a:r>
            <a:r>
              <a:rPr kumimoji="0" lang="en-US" altLang="zh-CN" sz="2000" b="0" i="0" u="none" strike="noStrike" kern="1200" cap="none" spc="0" normalizeH="0" baseline="0" noProof="0" dirty="0">
                <a:ln>
                  <a:noFill/>
                </a:ln>
                <a:solidFill>
                  <a:schemeClr val="tx1"/>
                </a:solidFill>
                <a:effectLst/>
                <a:uLnTx/>
                <a:uFillTx/>
                <a:latin typeface="+mn-ea"/>
                <a:ea typeface="+mn-ea"/>
                <a:cs typeface="+mn-ea"/>
              </a:rPr>
              <a:t>4</a:t>
            </a:r>
            <a:r>
              <a:rPr kumimoji="0" lang="zh-CN" altLang="en-US" sz="2000" b="0" i="0" u="none" strike="noStrike" kern="1200" cap="none" spc="0" normalizeH="0" baseline="0" noProof="0" dirty="0">
                <a:ln>
                  <a:noFill/>
                </a:ln>
                <a:solidFill>
                  <a:schemeClr val="tx1"/>
                </a:solidFill>
                <a:effectLst/>
                <a:uLnTx/>
                <a:uFillTx/>
                <a:latin typeface="+mn-ea"/>
                <a:ea typeface="+mn-ea"/>
                <a:cs typeface="+mn-ea"/>
              </a:rPr>
              <a:t>、</a:t>
            </a:r>
            <a:r>
              <a:rPr kumimoji="0" lang="en-US" altLang="zh-CN" sz="2000" b="0" i="0" u="none" strike="noStrike" kern="1200" cap="none" spc="0" normalizeH="0" baseline="0" noProof="0" dirty="0">
                <a:ln>
                  <a:noFill/>
                </a:ln>
                <a:solidFill>
                  <a:schemeClr val="tx1"/>
                </a:solidFill>
                <a:effectLst/>
                <a:uLnTx/>
                <a:uFillTx/>
                <a:latin typeface="+mn-ea"/>
                <a:ea typeface="+mn-ea"/>
                <a:cs typeface="+mn-ea"/>
              </a:rPr>
              <a:t>5</a:t>
            </a:r>
            <a:r>
              <a:rPr kumimoji="0" lang="zh-CN" altLang="en-US" sz="2000" b="0" i="0" u="none" strike="noStrike" kern="1200" cap="none" spc="0" normalizeH="0" baseline="0" noProof="0" dirty="0">
                <a:ln>
                  <a:noFill/>
                </a:ln>
                <a:solidFill>
                  <a:schemeClr val="tx1"/>
                </a:solidFill>
                <a:effectLst/>
                <a:uLnTx/>
                <a:uFillTx/>
                <a:latin typeface="+mn-ea"/>
                <a:ea typeface="+mn-ea"/>
                <a:cs typeface="+mn-ea"/>
              </a:rPr>
              <a:t>、</a:t>
            </a:r>
            <a:r>
              <a:rPr kumimoji="0" lang="en-US" altLang="zh-CN" sz="2000" b="0" i="0" u="none" strike="noStrike" kern="1200" cap="none" spc="0" normalizeH="0" baseline="0" noProof="0" dirty="0">
                <a:ln>
                  <a:noFill/>
                </a:ln>
                <a:solidFill>
                  <a:schemeClr val="tx1"/>
                </a:solidFill>
                <a:effectLst/>
                <a:uLnTx/>
                <a:uFillTx/>
                <a:latin typeface="+mn-ea"/>
                <a:ea typeface="+mn-ea"/>
                <a:cs typeface="+mn-ea"/>
              </a:rPr>
              <a:t>6</a:t>
            </a:r>
            <a:r>
              <a:rPr kumimoji="0" lang="zh-CN" altLang="en-US" sz="2000" b="0" i="0" u="none" strike="noStrike" kern="1200" cap="none" spc="0" normalizeH="0" baseline="0" noProof="0" dirty="0">
                <a:ln>
                  <a:noFill/>
                </a:ln>
                <a:solidFill>
                  <a:schemeClr val="tx1"/>
                </a:solidFill>
                <a:effectLst/>
                <a:uLnTx/>
                <a:uFillTx/>
                <a:latin typeface="+mn-ea"/>
                <a:ea typeface="+mn-ea"/>
                <a:cs typeface="+mn-ea"/>
              </a:rPr>
              <a:t>次或无法解决的谜题。</a:t>
            </a:r>
            <a:endParaRPr kumimoji="0" lang="zh-CN" altLang="en-US" sz="2000" b="0" i="0" u="none" strike="noStrike" kern="1200" cap="none" spc="0" normalizeH="0" baseline="0" noProof="0" dirty="0">
              <a:ln>
                <a:noFill/>
              </a:ln>
              <a:solidFill>
                <a:schemeClr val="tx1"/>
              </a:solidFill>
              <a:effectLst/>
              <a:uLnTx/>
              <a:uFillTx/>
              <a:latin typeface="+mn-ea"/>
              <a:ea typeface="+mn-ea"/>
              <a:cs typeface="+mn-ea"/>
            </a:endParaRPr>
          </a:p>
        </p:txBody>
      </p:sp>
      <p:sp>
        <p:nvSpPr>
          <p:cNvPr id="5" name="Text Box 3"/>
          <p:cNvSpPr txBox="1">
            <a:spLocks noChangeArrowheads="1"/>
          </p:cNvSpPr>
          <p:nvPr/>
        </p:nvSpPr>
        <p:spPr bwMode="auto">
          <a:xfrm>
            <a:off x="467043" y="5204143"/>
            <a:ext cx="8243888" cy="1642110"/>
          </a:xfrm>
          <a:prstGeom prst="rect">
            <a:avLst/>
          </a:prstGeom>
          <a:noFill/>
          <a:ln>
            <a:noFill/>
          </a:ln>
        </p:spPr>
        <p:txBody>
          <a:bodyPr>
            <a:spAutoFit/>
          </a:bodyPr>
          <a:lstStyle>
            <a:lvl1pPr marL="457200" indent="-457200">
              <a:spcBef>
                <a:spcPct val="20000"/>
              </a:spcBef>
              <a:buClr>
                <a:schemeClr val="hlink"/>
              </a:buClr>
              <a:buSzPct val="90000"/>
              <a:buFont typeface="Wingdings" panose="05000000000000000000" pitchFamily="2" charset="2"/>
              <a:buBlip>
                <a:blip r:embed="rId1"/>
              </a:buBlip>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buBlip>
                <a:blip r:embed="rId2"/>
              </a:buBlip>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要求：建立</a:t>
            </a:r>
            <a:r>
              <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模型</a:t>
            </a: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，预测指定日期</a:t>
            </a:r>
            <a:r>
              <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报告结果数量的区间，结果的分布，对问题难度进行分类</a:t>
            </a: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endParaRPr kumimoji="0" lang="en-US" altLang="zh-CN" sz="2400" b="0" i="0" u="none" strike="noStrike" kern="1200" cap="none" spc="0" normalizeH="0" baseline="0" noProof="0" dirty="0" smtClean="0">
              <a:ln>
                <a:noFill/>
              </a:ln>
              <a:solidFill>
                <a:schemeClr val="tx1"/>
              </a:solidFill>
              <a:effectLst/>
              <a:uLnTx/>
              <a:uFillTx/>
              <a:latin typeface="+mn-ea"/>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1200" cap="none" spc="0" normalizeH="0" baseline="0" noProof="0" dirty="0">
                <a:ln>
                  <a:noFill/>
                </a:ln>
                <a:solidFill>
                  <a:srgbClr val="FFC000"/>
                </a:solidFill>
                <a:effectLst/>
                <a:uLnTx/>
                <a:uFillTx/>
                <a:latin typeface="Arial" panose="020B0604020202020204" pitchFamily="34" charset="0"/>
                <a:ea typeface="宋体" panose="02010600030101010101" pitchFamily="2" charset="-122"/>
                <a:cs typeface="+mn-cs"/>
              </a:rPr>
              <a:t>回归分析，聚类，神经元网络，</a:t>
            </a:r>
            <a:r>
              <a:rPr kumimoji="0" lang="zh-CN" altLang="en-US"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遗传算法，微分方程模型，</a:t>
            </a:r>
            <a:r>
              <a:rPr kumimoji="0" lang="en-US" altLang="zh-CN"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ARIMA</a:t>
            </a:r>
            <a:r>
              <a:rPr kumimoji="0" lang="zh-CN" altLang="en-US" sz="2400" b="1" i="0" u="none" strike="noStrike" kern="1200" cap="none" spc="0" normalizeH="0" baseline="0" noProof="0" dirty="0">
                <a:ln>
                  <a:noFill/>
                </a:ln>
                <a:solidFill>
                  <a:srgbClr val="FFC000"/>
                </a:solidFill>
                <a:effectLst/>
                <a:uLnTx/>
                <a:uFillTx/>
                <a:latin typeface="Arial" panose="020B0604020202020204" pitchFamily="34" charset="0"/>
                <a:ea typeface="宋体" panose="02010600030101010101" pitchFamily="2" charset="-122"/>
                <a:cs typeface="+mn-cs"/>
              </a:rPr>
              <a:t>，</a:t>
            </a:r>
            <a:r>
              <a:rPr kumimoji="0" lang="en-US" altLang="zh-CN" sz="2400" b="1" i="0" u="none" strike="noStrike" kern="1200" cap="none" spc="0" normalizeH="0" baseline="0" noProof="0" dirty="0">
                <a:ln>
                  <a:noFill/>
                </a:ln>
                <a:solidFill>
                  <a:srgbClr val="FFC000"/>
                </a:solidFill>
                <a:effectLst/>
                <a:uLnTx/>
                <a:uFillTx/>
                <a:latin typeface="Arial" panose="020B0604020202020204" pitchFamily="34" charset="0"/>
                <a:ea typeface="宋体" panose="02010600030101010101" pitchFamily="2" charset="-122"/>
                <a:cs typeface="+mn-cs"/>
              </a:rPr>
              <a:t>LSTM</a:t>
            </a:r>
            <a:endParaRPr kumimoji="1" lang="en-US" altLang="zh-CN" sz="2800" b="1" i="0" u="none" strike="noStrike" kern="1200" cap="none" spc="0" normalizeH="0" baseline="0" noProof="0" dirty="0" smtClean="0">
              <a:ln>
                <a:noFill/>
              </a:ln>
              <a:solidFill>
                <a:srgbClr val="FFC000"/>
              </a:solidFill>
              <a:effectLst/>
              <a:uLnTx/>
              <a:uFillTx/>
              <a:latin typeface="隶书" panose="02010509060101010101" pitchFamily="49" charset="-122"/>
              <a:ea typeface="隶书" panose="02010509060101010101" pitchFamily="49" charset="-122"/>
              <a:cs typeface="+mn-cs"/>
            </a:endParaRPr>
          </a:p>
        </p:txBody>
      </p:sp>
      <p:sp>
        <p:nvSpPr>
          <p:cNvPr id="6" name="Text Box 2"/>
          <p:cNvSpPr txBox="1">
            <a:spLocks noChangeArrowheads="1"/>
          </p:cNvSpPr>
          <p:nvPr/>
        </p:nvSpPr>
        <p:spPr bwMode="auto">
          <a:xfrm>
            <a:off x="1328738" y="368300"/>
            <a:ext cx="6343650" cy="708025"/>
          </a:xfrm>
          <a:prstGeom prst="rect">
            <a:avLst/>
          </a:prstGeom>
          <a:gradFill rotWithShape="1">
            <a:gsLst>
              <a:gs pos="0">
                <a:schemeClr val="accent1"/>
              </a:gs>
              <a:gs pos="50000">
                <a:srgbClr val="FFFFFF"/>
              </a:gs>
              <a:gs pos="100000">
                <a:schemeClr val="accent1"/>
              </a:gs>
            </a:gsLst>
            <a:lin ang="5400000" scaled="1"/>
          </a:gradFill>
          <a:ln w="57150" cmpd="thinThick">
            <a:solidFill>
              <a:srgbClr val="0066FF"/>
            </a:solidFill>
            <a:miter lim="800000"/>
          </a:ln>
          <a:effectLst/>
        </p:spPr>
        <p:txBody>
          <a:bodyPr>
            <a:spAutoFit/>
          </a:bodyPr>
          <a:lstStyle/>
          <a:p>
            <a:pPr marR="0" algn="ctr" defTabSz="914400" eaLnBrk="1" hangingPunct="1">
              <a:spcBef>
                <a:spcPct val="50000"/>
              </a:spcBef>
              <a:buClrTx/>
              <a:buSzTx/>
              <a:buFontTx/>
              <a:buNone/>
              <a:defRPr/>
            </a:pPr>
            <a:r>
              <a:rPr kumimoji="1" lang="zh-CN" altLang="en-US" sz="4000" kern="1200" cap="none" spc="0" normalizeH="0" baseline="0" noProof="0" dirty="0">
                <a:solidFill>
                  <a:schemeClr val="bg2"/>
                </a:solidFill>
                <a:latin typeface="华文行楷" panose="02010800040101010101" pitchFamily="2" charset="-122"/>
                <a:ea typeface="华文行楷" panose="02010800040101010101" pitchFamily="2" charset="-122"/>
                <a:cs typeface="+mn-cs"/>
              </a:rPr>
              <a:t>近年赛题与涉及到的知识点</a:t>
            </a:r>
            <a:endParaRPr kumimoji="1" lang="zh-CN" altLang="en-US" sz="4000" kern="1200" cap="none" spc="0" normalizeH="0" baseline="0" noProof="0" dirty="0">
              <a:solidFill>
                <a:schemeClr val="bg2"/>
              </a:solidFill>
              <a:latin typeface="华文行楷" panose="02010800040101010101" pitchFamily="2" charset="-122"/>
              <a:ea typeface="华文行楷" panose="02010800040101010101" pitchFamily="2" charset="-122"/>
              <a:cs typeface="+mn-cs"/>
            </a:endParaRPr>
          </a:p>
        </p:txBody>
      </p:sp>
      <p:pic>
        <p:nvPicPr>
          <p:cNvPr id="2" name="图片 1"/>
          <p:cNvPicPr>
            <a:picLocks noChangeAspect="1"/>
          </p:cNvPicPr>
          <p:nvPr/>
        </p:nvPicPr>
        <p:blipFill>
          <a:blip r:embed="rId4"/>
          <a:stretch>
            <a:fillRect/>
          </a:stretch>
        </p:blipFill>
        <p:spPr>
          <a:xfrm>
            <a:off x="5364480" y="1155700"/>
            <a:ext cx="2818765" cy="3376930"/>
          </a:xfrm>
          <a:prstGeom prst="rect">
            <a:avLst/>
          </a:prstGeom>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7" name="Text Box 3"/>
          <p:cNvSpPr txBox="1">
            <a:spLocks noChangeArrowheads="1"/>
          </p:cNvSpPr>
          <p:nvPr/>
        </p:nvSpPr>
        <p:spPr bwMode="auto">
          <a:xfrm>
            <a:off x="539750" y="1236663"/>
            <a:ext cx="8064500" cy="1704975"/>
          </a:xfrm>
          <a:prstGeom prst="rect">
            <a:avLst/>
          </a:prstGeom>
          <a:noFill/>
          <a:ln>
            <a:noFill/>
          </a:ln>
        </p:spPr>
        <p:txBody>
          <a:bodyPr>
            <a:spAutoFit/>
          </a:bodyPr>
          <a:lstStyle>
            <a:lvl1pPr marL="457200" indent="-457200">
              <a:spcBef>
                <a:spcPct val="20000"/>
              </a:spcBef>
              <a:buClr>
                <a:schemeClr val="hlink"/>
              </a:buClr>
              <a:buSzPct val="90000"/>
              <a:buFont typeface="Wingdings" panose="05000000000000000000" pitchFamily="2" charset="2"/>
              <a:buBlip>
                <a:blip r:embed="rId1"/>
              </a:buBlip>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buBlip>
                <a:blip r:embed="rId2"/>
              </a:buBlip>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9pPr>
          </a:lstStyle>
          <a:p>
            <a:pPr marL="457200" marR="0" lvl="0" indent="-45720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Blip>
                <a:blip r:embed="rId1"/>
              </a:buBlip>
              <a:defRPr/>
            </a:pPr>
            <a:r>
              <a:rPr kumimoji="1" lang="en-US" altLang="zh-CN" sz="2800" b="1" i="0" u="none" strike="noStrike" kern="1200" cap="none" spc="0" normalizeH="0" baseline="0" noProof="0" dirty="0" smtClean="0">
                <a:ln>
                  <a:noFill/>
                </a:ln>
                <a:solidFill>
                  <a:schemeClr val="tx1"/>
                </a:solidFill>
                <a:effectLst/>
                <a:uLnTx/>
                <a:uFillTx/>
                <a:latin typeface="隶书" panose="02010509060101010101" pitchFamily="49" charset="-122"/>
                <a:ea typeface="隶书" panose="02010509060101010101" pitchFamily="49" charset="-122"/>
                <a:cs typeface="+mn-cs"/>
                <a:sym typeface="Symbol" panose="05050102010706020507" pitchFamily="18" charset="2"/>
              </a:rPr>
              <a:t>2022 C </a:t>
            </a:r>
            <a:r>
              <a:rPr kumimoji="1" lang="zh-CN" altLang="en-US" sz="2800" b="1" i="0" u="none" strike="noStrike" kern="1200" cap="none" spc="0" normalizeH="0" baseline="0" noProof="0" dirty="0" smtClean="0">
                <a:ln>
                  <a:noFill/>
                </a:ln>
                <a:solidFill>
                  <a:schemeClr val="tx1"/>
                </a:solidFill>
                <a:effectLst/>
                <a:uLnTx/>
                <a:uFillTx/>
                <a:latin typeface="隶书" panose="02010509060101010101" pitchFamily="49" charset="-122"/>
                <a:ea typeface="隶书" panose="02010509060101010101" pitchFamily="49" charset="-122"/>
                <a:cs typeface="+mn-cs"/>
                <a:sym typeface="Symbol" panose="05050102010706020507" pitchFamily="18" charset="2"/>
              </a:rPr>
              <a:t>交易策略</a:t>
            </a:r>
            <a:endParaRPr kumimoji="1" lang="en-US" altLang="zh-CN" sz="2800" b="1" i="0" u="none" strike="noStrike" kern="1200" cap="none" spc="0" normalizeH="0" baseline="0" noProof="0" dirty="0" smtClean="0">
              <a:ln>
                <a:noFill/>
              </a:ln>
              <a:solidFill>
                <a:schemeClr val="tx1"/>
              </a:solidFill>
              <a:effectLst/>
              <a:uLnTx/>
              <a:uFillTx/>
              <a:latin typeface="隶书" panose="02010509060101010101" pitchFamily="49" charset="-122"/>
              <a:ea typeface="隶书" panose="02010509060101010101" pitchFamily="49" charset="-122"/>
              <a:cs typeface="+mn-cs"/>
              <a:sym typeface="Symbol" panose="05050102010706020507" pitchFamily="18" charset="2"/>
            </a:endParaRPr>
          </a:p>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市场</a:t>
            </a:r>
            <a:r>
              <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交易者经常买卖波动较大的资产，目标是使总回报</a:t>
            </a: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最大化</a:t>
            </a:r>
            <a:r>
              <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。每笔买卖通常都有佣金。其中两种资产是黄金和比特币。</a:t>
            </a:r>
            <a:endParaRPr kumimoji="0" lang="en-US"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Text Box 3"/>
          <p:cNvSpPr txBox="1">
            <a:spLocks noChangeArrowheads="1"/>
          </p:cNvSpPr>
          <p:nvPr/>
        </p:nvSpPr>
        <p:spPr bwMode="auto">
          <a:xfrm>
            <a:off x="468313" y="4611688"/>
            <a:ext cx="8243888" cy="2085975"/>
          </a:xfrm>
          <a:prstGeom prst="rect">
            <a:avLst/>
          </a:prstGeom>
          <a:noFill/>
          <a:ln>
            <a:noFill/>
          </a:ln>
        </p:spPr>
        <p:txBody>
          <a:bodyPr>
            <a:spAutoFit/>
          </a:bodyPr>
          <a:lstStyle>
            <a:lvl1pPr marL="457200" indent="-457200">
              <a:spcBef>
                <a:spcPct val="20000"/>
              </a:spcBef>
              <a:buClr>
                <a:schemeClr val="hlink"/>
              </a:buClr>
              <a:buSzPct val="90000"/>
              <a:buFont typeface="Wingdings" panose="05000000000000000000" pitchFamily="2" charset="2"/>
              <a:buBlip>
                <a:blip r:embed="rId1"/>
              </a:buBlip>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buBlip>
                <a:blip r:embed="rId2"/>
              </a:buBlip>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要求：建立一</a:t>
            </a:r>
            <a:r>
              <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个模型</a:t>
            </a: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，仅</a:t>
            </a:r>
            <a:r>
              <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使用过去的每日价格流，以</a:t>
            </a: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确定每天</a:t>
            </a:r>
            <a:r>
              <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是否应该购买、持有或出售其投资组合中的资产</a:t>
            </a: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endParaRPr kumimoji="0" lang="en-US" altLang="zh-CN" sz="2400" b="0" i="0" u="none" strike="noStrike" kern="1200" cap="none" spc="0" normalizeH="0" baseline="0" noProof="0" dirty="0" smtClean="0">
              <a:ln>
                <a:noFill/>
              </a:ln>
              <a:solidFill>
                <a:schemeClr val="tx1"/>
              </a:solidFill>
              <a:effectLst/>
              <a:uLnTx/>
              <a:uFillTx/>
              <a:latin typeface="+mn-ea"/>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1200" cap="none" spc="0" normalizeH="0" baseline="0" noProof="0" dirty="0">
                <a:ln>
                  <a:noFill/>
                </a:ln>
                <a:solidFill>
                  <a:srgbClr val="FFC000"/>
                </a:solidFill>
                <a:effectLst/>
                <a:uLnTx/>
                <a:uFillTx/>
                <a:latin typeface="Arial" panose="020B0604020202020204" pitchFamily="34" charset="0"/>
                <a:ea typeface="宋体" panose="02010600030101010101" pitchFamily="2" charset="-122"/>
                <a:cs typeface="+mn-cs"/>
              </a:rPr>
              <a:t>网格策略，</a:t>
            </a:r>
            <a:r>
              <a:rPr kumimoji="0" lang="en-US" altLang="zh-CN" sz="2400" b="1" i="0" u="none" strike="noStrike" kern="1200" cap="none" spc="0" normalizeH="0" baseline="0" noProof="0" dirty="0">
                <a:ln>
                  <a:noFill/>
                </a:ln>
                <a:solidFill>
                  <a:srgbClr val="FFC000"/>
                </a:solidFill>
                <a:effectLst/>
                <a:uLnTx/>
                <a:uFillTx/>
                <a:latin typeface="Arial" panose="020B0604020202020204" pitchFamily="34" charset="0"/>
                <a:ea typeface="宋体" panose="02010600030101010101" pitchFamily="2" charset="-122"/>
                <a:cs typeface="+mn-cs"/>
              </a:rPr>
              <a:t>ARIMA</a:t>
            </a:r>
            <a:r>
              <a:rPr kumimoji="0" lang="zh-CN" altLang="en-US" sz="2400" b="1" i="0" u="none" strike="noStrike" kern="1200" cap="none" spc="0" normalizeH="0" baseline="0" noProof="0" dirty="0">
                <a:ln>
                  <a:noFill/>
                </a:ln>
                <a:solidFill>
                  <a:srgbClr val="FFC000"/>
                </a:solidFill>
                <a:effectLst/>
                <a:uLnTx/>
                <a:uFillTx/>
                <a:latin typeface="Arial" panose="020B0604020202020204" pitchFamily="34" charset="0"/>
                <a:ea typeface="宋体" panose="02010600030101010101" pitchFamily="2" charset="-122"/>
                <a:cs typeface="+mn-cs"/>
              </a:rPr>
              <a:t>，时间序列分析，定量交易，</a:t>
            </a:r>
            <a:r>
              <a:rPr kumimoji="0" lang="zh-CN" altLang="en-US"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统计检验，预测，长</a:t>
            </a:r>
            <a:r>
              <a:rPr kumimoji="0" lang="zh-CN" altLang="en-US" sz="2400" b="1" i="0" u="none" strike="noStrike" kern="1200" cap="none" spc="0" normalizeH="0" baseline="0" noProof="0" dirty="0">
                <a:ln>
                  <a:noFill/>
                </a:ln>
                <a:solidFill>
                  <a:srgbClr val="FFC000"/>
                </a:solidFill>
                <a:effectLst/>
                <a:uLnTx/>
                <a:uFillTx/>
                <a:latin typeface="Arial" panose="020B0604020202020204" pitchFamily="34" charset="0"/>
                <a:ea typeface="宋体" panose="02010600030101010101" pitchFamily="2" charset="-122"/>
                <a:cs typeface="+mn-cs"/>
              </a:rPr>
              <a:t>短期记忆，多目标线性规划，风险与</a:t>
            </a:r>
            <a:r>
              <a:rPr kumimoji="0" lang="zh-CN" altLang="en-US"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收益</a:t>
            </a:r>
            <a:endParaRPr kumimoji="1" lang="en-US" altLang="zh-CN" sz="2800" b="1" i="0" u="none" strike="noStrike" kern="1200" cap="none" spc="0" normalizeH="0" baseline="0" noProof="0" dirty="0" smtClean="0">
              <a:ln>
                <a:noFill/>
              </a:ln>
              <a:solidFill>
                <a:srgbClr val="FFC000"/>
              </a:solidFill>
              <a:effectLst/>
              <a:uLnTx/>
              <a:uFillTx/>
              <a:latin typeface="隶书" panose="02010509060101010101" pitchFamily="49" charset="-122"/>
              <a:ea typeface="隶书" panose="02010509060101010101" pitchFamily="49" charset="-122"/>
              <a:cs typeface="+mn-cs"/>
            </a:endParaRPr>
          </a:p>
        </p:txBody>
      </p:sp>
      <p:pic>
        <p:nvPicPr>
          <p:cNvPr id="38916" name="图片 1"/>
          <p:cNvPicPr>
            <a:picLocks noChangeAspect="1"/>
          </p:cNvPicPr>
          <p:nvPr/>
        </p:nvPicPr>
        <p:blipFill>
          <a:blip r:embed="rId4"/>
          <a:stretch>
            <a:fillRect/>
          </a:stretch>
        </p:blipFill>
        <p:spPr>
          <a:xfrm>
            <a:off x="1692275" y="2565400"/>
            <a:ext cx="6124575" cy="1895475"/>
          </a:xfrm>
          <a:prstGeom prst="rect">
            <a:avLst/>
          </a:prstGeom>
          <a:noFill/>
          <a:ln w="9525">
            <a:noFill/>
          </a:ln>
        </p:spPr>
      </p:pic>
      <p:sp>
        <p:nvSpPr>
          <p:cNvPr id="6" name="Text Box 2"/>
          <p:cNvSpPr txBox="1">
            <a:spLocks noChangeArrowheads="1"/>
          </p:cNvSpPr>
          <p:nvPr/>
        </p:nvSpPr>
        <p:spPr bwMode="auto">
          <a:xfrm>
            <a:off x="1328738" y="368300"/>
            <a:ext cx="6343650" cy="708025"/>
          </a:xfrm>
          <a:prstGeom prst="rect">
            <a:avLst/>
          </a:prstGeom>
          <a:gradFill rotWithShape="1">
            <a:gsLst>
              <a:gs pos="0">
                <a:schemeClr val="accent1"/>
              </a:gs>
              <a:gs pos="50000">
                <a:srgbClr val="FFFFFF"/>
              </a:gs>
              <a:gs pos="100000">
                <a:schemeClr val="accent1"/>
              </a:gs>
            </a:gsLst>
            <a:lin ang="5400000" scaled="1"/>
          </a:gradFill>
          <a:ln w="57150" cmpd="thinThick">
            <a:solidFill>
              <a:srgbClr val="0066FF"/>
            </a:solidFill>
            <a:miter lim="800000"/>
          </a:ln>
          <a:effectLst/>
        </p:spPr>
        <p:txBody>
          <a:bodyPr>
            <a:spAutoFit/>
          </a:bodyPr>
          <a:lstStyle/>
          <a:p>
            <a:pPr marR="0" algn="ctr" defTabSz="914400" eaLnBrk="1" hangingPunct="1">
              <a:spcBef>
                <a:spcPct val="50000"/>
              </a:spcBef>
              <a:buClrTx/>
              <a:buSzTx/>
              <a:buFontTx/>
              <a:buNone/>
              <a:defRPr/>
            </a:pPr>
            <a:r>
              <a:rPr kumimoji="1" lang="zh-CN" altLang="en-US" sz="4000" kern="1200" cap="none" spc="0" normalizeH="0" baseline="0" noProof="0" dirty="0">
                <a:solidFill>
                  <a:schemeClr val="bg2"/>
                </a:solidFill>
                <a:latin typeface="华文行楷" panose="02010800040101010101" pitchFamily="2" charset="-122"/>
                <a:ea typeface="华文行楷" panose="02010800040101010101" pitchFamily="2" charset="-122"/>
                <a:cs typeface="+mn-cs"/>
              </a:rPr>
              <a:t>近年赛题与涉及到的知识点</a:t>
            </a:r>
            <a:endParaRPr kumimoji="1" lang="zh-CN" altLang="en-US" sz="4000" kern="1200" cap="none" spc="0" normalizeH="0" baseline="0" noProof="0" dirty="0">
              <a:solidFill>
                <a:schemeClr val="bg2"/>
              </a:solidFill>
              <a:latin typeface="华文行楷" panose="02010800040101010101" pitchFamily="2" charset="-122"/>
              <a:ea typeface="华文行楷" panose="02010800040101010101" pitchFamily="2" charset="-122"/>
              <a:cs typeface="+mn-cs"/>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Text Box 2"/>
          <p:cNvSpPr txBox="1">
            <a:spLocks noChangeArrowheads="1"/>
          </p:cNvSpPr>
          <p:nvPr/>
        </p:nvSpPr>
        <p:spPr bwMode="auto">
          <a:xfrm>
            <a:off x="1042988" y="304800"/>
            <a:ext cx="7058025" cy="706755"/>
          </a:xfrm>
          <a:prstGeom prst="rect">
            <a:avLst/>
          </a:prstGeom>
          <a:gradFill rotWithShape="1">
            <a:gsLst>
              <a:gs pos="0">
                <a:schemeClr val="accent1"/>
              </a:gs>
              <a:gs pos="50000">
                <a:srgbClr val="FFFFFF"/>
              </a:gs>
              <a:gs pos="100000">
                <a:schemeClr val="accent1"/>
              </a:gs>
            </a:gsLst>
            <a:lin ang="5400000" scaled="1"/>
          </a:gradFill>
          <a:ln w="57150" cmpd="thinThick">
            <a:solidFill>
              <a:srgbClr val="0066FF"/>
            </a:solidFill>
            <a:miter lim="800000"/>
          </a:ln>
          <a:effectLst/>
        </p:spPr>
        <p:txBody>
          <a:bodyPr>
            <a:spAutoFit/>
          </a:bodyPr>
          <a:lstStyle/>
          <a:p>
            <a:pPr marR="0" algn="ctr" defTabSz="914400" eaLnBrk="1" hangingPunct="1">
              <a:spcBef>
                <a:spcPct val="50000"/>
              </a:spcBef>
              <a:buClrTx/>
              <a:buSzTx/>
              <a:buFontTx/>
              <a:buNone/>
              <a:defRPr/>
            </a:pPr>
            <a:r>
              <a:rPr kumimoji="1" lang="en-US" altLang="zh-CN" sz="4000" b="1" kern="1200" cap="none" spc="0" normalizeH="0" baseline="0" noProof="0" dirty="0">
                <a:solidFill>
                  <a:srgbClr val="00007C"/>
                </a:solidFill>
                <a:latin typeface="华文行楷" panose="02010800040101010101" pitchFamily="2" charset="-122"/>
                <a:ea typeface="华文行楷" panose="02010800040101010101" pitchFamily="2" charset="-122"/>
                <a:cs typeface="楷体_GB2312"/>
              </a:rPr>
              <a:t>2026</a:t>
            </a:r>
            <a:r>
              <a:rPr kumimoji="1" lang="zh-CN" altLang="en-US" sz="4000" b="1" kern="1200" cap="none" spc="0" normalizeH="0" baseline="0" noProof="0" dirty="0">
                <a:solidFill>
                  <a:srgbClr val="00007C"/>
                </a:solidFill>
                <a:latin typeface="华文行楷" panose="02010800040101010101" pitchFamily="2" charset="-122"/>
                <a:ea typeface="华文行楷" panose="02010800040101010101" pitchFamily="2" charset="-122"/>
                <a:cs typeface="楷体_GB2312"/>
              </a:rPr>
              <a:t>年</a:t>
            </a:r>
            <a:r>
              <a:rPr kumimoji="1" lang="en-US" altLang="zh-CN" sz="4000" b="1" kern="1200" cap="none" spc="0" normalizeH="0" baseline="0" noProof="0" dirty="0">
                <a:solidFill>
                  <a:srgbClr val="00007C"/>
                </a:solidFill>
                <a:latin typeface="华文行楷" panose="02010800040101010101" pitchFamily="2" charset="-122"/>
                <a:ea typeface="华文行楷" panose="02010800040101010101" pitchFamily="2" charset="-122"/>
                <a:cs typeface="楷体_GB2312"/>
              </a:rPr>
              <a:t>MCM/ICM</a:t>
            </a:r>
            <a:r>
              <a:rPr kumimoji="1" lang="zh-CN" altLang="en-US" sz="4000" b="1" kern="1200" cap="none" spc="0" normalizeH="0" baseline="0" noProof="0" dirty="0">
                <a:solidFill>
                  <a:srgbClr val="00007C"/>
                </a:solidFill>
                <a:latin typeface="华文行楷" panose="02010800040101010101" pitchFamily="2" charset="-122"/>
                <a:ea typeface="华文行楷" panose="02010800040101010101" pitchFamily="2" charset="-122"/>
                <a:cs typeface="楷体_GB2312"/>
              </a:rPr>
              <a:t>培训安排</a:t>
            </a:r>
            <a:endParaRPr kumimoji="1" lang="zh-CN" altLang="en-US" sz="4000" b="1" kern="1200" cap="none" spc="0" normalizeH="0" baseline="0" noProof="0" dirty="0">
              <a:solidFill>
                <a:srgbClr val="00007C"/>
              </a:solidFill>
              <a:latin typeface="华文行楷" panose="02010800040101010101" pitchFamily="2" charset="-122"/>
              <a:ea typeface="华文行楷" panose="02010800040101010101" pitchFamily="2" charset="-122"/>
              <a:cs typeface="楷体_GB2312"/>
            </a:endParaRPr>
          </a:p>
        </p:txBody>
      </p:sp>
      <p:sp>
        <p:nvSpPr>
          <p:cNvPr id="8195" name="Text Box 4"/>
          <p:cNvSpPr txBox="1"/>
          <p:nvPr/>
        </p:nvSpPr>
        <p:spPr>
          <a:xfrm>
            <a:off x="539750" y="1628458"/>
            <a:ext cx="7791450" cy="372300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0" lvl="0" indent="0">
              <a:spcBef>
                <a:spcPct val="0"/>
              </a:spcBef>
              <a:buClrTx/>
              <a:buSzTx/>
              <a:buFontTx/>
              <a:buNone/>
            </a:pPr>
            <a:endParaRPr lang="zh-CN" altLang="zh-CN" dirty="0">
              <a:latin typeface="隶书" panose="02010509060101010101" pitchFamily="49" charset="-122"/>
              <a:ea typeface="隶书" panose="02010509060101010101" pitchFamily="49" charset="-122"/>
            </a:endParaRPr>
          </a:p>
          <a:p>
            <a:pPr marL="0" lvl="0" indent="0">
              <a:spcBef>
                <a:spcPct val="0"/>
              </a:spcBef>
              <a:buClrTx/>
              <a:buSzTx/>
              <a:buFontTx/>
              <a:buChar char="•"/>
            </a:pPr>
            <a:r>
              <a:rPr lang="zh-CN" altLang="en-US" dirty="0">
                <a:solidFill>
                  <a:schemeClr val="tx2"/>
                </a:solidFill>
                <a:latin typeface="隶书" panose="02010509060101010101" pitchFamily="49" charset="-122"/>
                <a:ea typeface="隶书" panose="02010509060101010101" pitchFamily="49" charset="-122"/>
              </a:rPr>
              <a:t> </a:t>
            </a:r>
            <a:r>
              <a:rPr lang="zh-CN" altLang="en-US" dirty="0">
                <a:solidFill>
                  <a:srgbClr val="FFFF66"/>
                </a:solidFill>
                <a:latin typeface="隶书" panose="02010509060101010101" pitchFamily="49" charset="-122"/>
                <a:ea typeface="隶书" panose="02010509060101010101" pitchFamily="49" charset="-122"/>
              </a:rPr>
              <a:t>翻译比赛和校内选拔赛</a:t>
            </a:r>
            <a:r>
              <a:rPr lang="zh-CN" altLang="zh-CN" dirty="0">
                <a:solidFill>
                  <a:schemeClr val="tx2"/>
                </a:solidFill>
                <a:latin typeface="隶书" panose="02010509060101010101" pitchFamily="49" charset="-122"/>
                <a:ea typeface="隶书" panose="02010509060101010101" pitchFamily="49" charset="-122"/>
              </a:rPr>
              <a:t>:</a:t>
            </a:r>
            <a:r>
              <a:rPr lang="en-US" altLang="zh-CN" dirty="0">
                <a:solidFill>
                  <a:schemeClr val="tx2"/>
                </a:solidFill>
                <a:latin typeface="隶书" panose="02010509060101010101" pitchFamily="49" charset="-122"/>
                <a:ea typeface="隶书" panose="02010509060101010101" pitchFamily="49" charset="-122"/>
              </a:rPr>
              <a:t>10</a:t>
            </a:r>
            <a:r>
              <a:rPr lang="zh-CN" altLang="en-US" dirty="0">
                <a:solidFill>
                  <a:schemeClr val="tx2"/>
                </a:solidFill>
                <a:latin typeface="隶书" panose="02010509060101010101" pitchFamily="49" charset="-122"/>
                <a:ea typeface="隶书" panose="02010509060101010101" pitchFamily="49" charset="-122"/>
              </a:rPr>
              <a:t>月</a:t>
            </a:r>
            <a:r>
              <a:rPr lang="en-US" altLang="zh-CN" dirty="0">
                <a:solidFill>
                  <a:schemeClr val="tx2"/>
                </a:solidFill>
                <a:latin typeface="隶书" panose="02010509060101010101" pitchFamily="49" charset="-122"/>
                <a:ea typeface="隶书" panose="02010509060101010101" pitchFamily="49" charset="-122"/>
              </a:rPr>
              <a:t>23-11</a:t>
            </a:r>
            <a:r>
              <a:rPr lang="zh-CN" altLang="en-US" dirty="0">
                <a:solidFill>
                  <a:schemeClr val="tx2"/>
                </a:solidFill>
                <a:latin typeface="隶书" panose="02010509060101010101" pitchFamily="49" charset="-122"/>
                <a:ea typeface="隶书" panose="02010509060101010101" pitchFamily="49" charset="-122"/>
              </a:rPr>
              <a:t>月</a:t>
            </a:r>
            <a:r>
              <a:rPr lang="en-US" altLang="zh-CN" dirty="0">
                <a:solidFill>
                  <a:schemeClr val="tx2"/>
                </a:solidFill>
                <a:latin typeface="隶书" panose="02010509060101010101" pitchFamily="49" charset="-122"/>
                <a:ea typeface="隶书" panose="02010509060101010101" pitchFamily="49" charset="-122"/>
              </a:rPr>
              <a:t>16</a:t>
            </a:r>
            <a:endParaRPr lang="zh-CN" altLang="zh-CN" dirty="0">
              <a:solidFill>
                <a:schemeClr val="tx2"/>
              </a:solidFill>
              <a:latin typeface="隶书" panose="02010509060101010101" pitchFamily="49" charset="-122"/>
              <a:ea typeface="隶书" panose="02010509060101010101" pitchFamily="49" charset="-122"/>
            </a:endParaRPr>
          </a:p>
          <a:p>
            <a:pPr marL="0" lvl="0" indent="0">
              <a:spcBef>
                <a:spcPct val="0"/>
              </a:spcBef>
              <a:buClrTx/>
              <a:buSzTx/>
              <a:buFontTx/>
              <a:buChar char="•"/>
            </a:pPr>
            <a:r>
              <a:rPr lang="zh-CN" altLang="en-US" dirty="0">
                <a:solidFill>
                  <a:schemeClr val="tx2"/>
                </a:solidFill>
                <a:latin typeface="隶书" panose="02010509060101010101" pitchFamily="49" charset="-122"/>
                <a:ea typeface="隶书" panose="02010509060101010101" pitchFamily="49" charset="-122"/>
              </a:rPr>
              <a:t> </a:t>
            </a:r>
            <a:r>
              <a:rPr lang="zh-CN" altLang="en-US" dirty="0">
                <a:solidFill>
                  <a:srgbClr val="FFFF00"/>
                </a:solidFill>
                <a:latin typeface="隶书" panose="02010509060101010101" pitchFamily="49" charset="-122"/>
                <a:ea typeface="隶书" panose="02010509060101010101" pitchFamily="49" charset="-122"/>
              </a:rPr>
              <a:t>美赛培训</a:t>
            </a:r>
            <a:r>
              <a:rPr lang="zh-CN" altLang="en-US" dirty="0">
                <a:solidFill>
                  <a:schemeClr val="tx2"/>
                </a:solidFill>
                <a:latin typeface="隶书" panose="02010509060101010101" pitchFamily="49" charset="-122"/>
                <a:ea typeface="隶书" panose="02010509060101010101" pitchFamily="49" charset="-122"/>
              </a:rPr>
              <a:t>：</a:t>
            </a:r>
            <a:r>
              <a:rPr lang="en-US" altLang="zh-CN" sz="2800" dirty="0">
                <a:latin typeface="隶书" panose="02010509060101010101" pitchFamily="49" charset="-122"/>
                <a:ea typeface="隶书" panose="02010509060101010101" pitchFamily="49" charset="-122"/>
              </a:rPr>
              <a:t>2026</a:t>
            </a:r>
            <a:r>
              <a:rPr lang="zh-CN" altLang="zh-CN" sz="2800" dirty="0">
                <a:latin typeface="隶书" panose="02010509060101010101" pitchFamily="49" charset="-122"/>
                <a:ea typeface="隶书" panose="02010509060101010101" pitchFamily="49" charset="-122"/>
              </a:rPr>
              <a:t>年美国数模竞赛培训</a:t>
            </a:r>
            <a:r>
              <a:rPr lang="zh-CN" altLang="en-US" sz="2800" dirty="0">
                <a:latin typeface="隶书" panose="02010509060101010101" pitchFamily="49" charset="-122"/>
                <a:ea typeface="隶书" panose="02010509060101010101" pitchFamily="49" charset="-122"/>
              </a:rPr>
              <a:t>初步</a:t>
            </a:r>
            <a:r>
              <a:rPr lang="zh-CN" altLang="zh-CN" sz="2800" dirty="0">
                <a:latin typeface="隶书" panose="02010509060101010101" pitchFamily="49" charset="-122"/>
                <a:ea typeface="隶书" panose="02010509060101010101" pitchFamily="49" charset="-122"/>
              </a:rPr>
              <a:t>定于</a:t>
            </a:r>
            <a:r>
              <a:rPr lang="en-US" altLang="zh-CN" sz="2800" dirty="0">
                <a:latin typeface="隶书" panose="02010509060101010101" pitchFamily="49" charset="-122"/>
                <a:ea typeface="隶书" panose="02010509060101010101" pitchFamily="49" charset="-122"/>
              </a:rPr>
              <a:t>6</a:t>
            </a:r>
            <a:r>
              <a:rPr lang="en-US" altLang="zh-CN" sz="2800" dirty="0">
                <a:latin typeface="隶书" panose="02010509060101010101" pitchFamily="49" charset="-122"/>
                <a:ea typeface="隶书" panose="02010509060101010101" pitchFamily="49" charset="-122"/>
              </a:rPr>
              <a:t>-16</a:t>
            </a:r>
            <a:r>
              <a:rPr lang="zh-CN" altLang="en-US" sz="2800" dirty="0">
                <a:latin typeface="隶书" panose="02010509060101010101" pitchFamily="49" charset="-122"/>
                <a:ea typeface="隶书" panose="02010509060101010101" pitchFamily="49" charset="-122"/>
              </a:rPr>
              <a:t>周的周末</a:t>
            </a:r>
            <a:r>
              <a:rPr lang="zh-CN" altLang="zh-CN" sz="2800" dirty="0">
                <a:latin typeface="隶书" panose="02010509060101010101" pitchFamily="49" charset="-122"/>
                <a:ea typeface="隶书" panose="02010509060101010101" pitchFamily="49" charset="-122"/>
              </a:rPr>
              <a:t>进行</a:t>
            </a:r>
            <a:r>
              <a:rPr lang="zh-CN" altLang="en-US" sz="2800" dirty="0">
                <a:latin typeface="隶书" panose="02010509060101010101" pitchFamily="49" charset="-122"/>
                <a:ea typeface="隶书" panose="02010509060101010101" pitchFamily="49" charset="-122"/>
              </a:rPr>
              <a:t>。</a:t>
            </a:r>
            <a:endParaRPr lang="en-US" altLang="zh-CN" sz="2800" dirty="0">
              <a:latin typeface="隶书" panose="02010509060101010101" pitchFamily="49" charset="-122"/>
              <a:ea typeface="隶书" panose="02010509060101010101" pitchFamily="49" charset="-122"/>
            </a:endParaRPr>
          </a:p>
          <a:p>
            <a:pPr marL="0" lvl="0" indent="0">
              <a:spcBef>
                <a:spcPct val="0"/>
              </a:spcBef>
              <a:buClrTx/>
              <a:buSzTx/>
              <a:buNone/>
            </a:pPr>
            <a:r>
              <a:rPr lang="en-US" altLang="zh-CN" sz="2800" dirty="0">
                <a:latin typeface="隶书" panose="02010509060101010101" pitchFamily="49" charset="-122"/>
                <a:ea typeface="隶书" panose="02010509060101010101" pitchFamily="49" charset="-122"/>
              </a:rPr>
              <a:t>    </a:t>
            </a:r>
            <a:r>
              <a:rPr lang="zh-CN" altLang="zh-CN" sz="2800" dirty="0">
                <a:latin typeface="隶书" panose="02010509060101010101" pitchFamily="49" charset="-122"/>
                <a:ea typeface="隶书" panose="02010509060101010101" pitchFamily="49" charset="-122"/>
              </a:rPr>
              <a:t>包括数学建模讲座，</a:t>
            </a:r>
            <a:r>
              <a:rPr lang="zh-CN" altLang="en-US" sz="2800" dirty="0">
                <a:latin typeface="隶书" panose="02010509060101010101" pitchFamily="49" charset="-122"/>
                <a:ea typeface="隶书" panose="02010509060101010101" pitchFamily="49" charset="-122"/>
              </a:rPr>
              <a:t>如何</a:t>
            </a:r>
            <a:r>
              <a:rPr lang="zh-CN" altLang="zh-CN" sz="2800" dirty="0">
                <a:latin typeface="隶书" panose="02010509060101010101" pitchFamily="49" charset="-122"/>
                <a:ea typeface="隶书" panose="02010509060101010101" pitchFamily="49" charset="-122"/>
              </a:rPr>
              <a:t>注册、论文写作，校赛的评讲（线上直播），竞赛注意事项。</a:t>
            </a:r>
            <a:endParaRPr lang="en-US" altLang="zh-CN" sz="2800" dirty="0">
              <a:latin typeface="隶书" panose="02010509060101010101" pitchFamily="49" charset="-122"/>
              <a:ea typeface="隶书" panose="02010509060101010101" pitchFamily="49" charset="-122"/>
            </a:endParaRPr>
          </a:p>
          <a:p>
            <a:pPr marL="0" lvl="0" indent="0">
              <a:spcBef>
                <a:spcPct val="0"/>
              </a:spcBef>
              <a:buClrTx/>
              <a:buSzTx/>
              <a:buNone/>
            </a:pPr>
            <a:r>
              <a:rPr lang="zh-CN" altLang="zh-CN" sz="2800" dirty="0">
                <a:latin typeface="隶书" panose="02010509060101010101" pitchFamily="49" charset="-122"/>
                <a:ea typeface="隶书" panose="02010509060101010101" pitchFamily="49" charset="-122"/>
              </a:rPr>
              <a:t>研读论文（自行安排）</a:t>
            </a:r>
            <a:r>
              <a:rPr lang="zh-CN" sz="2800" dirty="0">
                <a:latin typeface="隶书" panose="02010509060101010101" pitchFamily="49" charset="-122"/>
                <a:ea typeface="隶书" panose="02010509060101010101" pitchFamily="49" charset="-122"/>
              </a:rPr>
              <a:t>，</a:t>
            </a:r>
            <a:r>
              <a:rPr lang="zh-CN" altLang="zh-CN" sz="2800" dirty="0">
                <a:latin typeface="隶书" panose="02010509060101010101" pitchFamily="49" charset="-122"/>
                <a:ea typeface="隶书" panose="02010509060101010101" pitchFamily="49" charset="-122"/>
              </a:rPr>
              <a:t>模拟赛及评讲</a:t>
            </a:r>
            <a:r>
              <a:rPr lang="zh-CN" sz="2800" dirty="0">
                <a:latin typeface="隶书" panose="02010509060101010101" pitchFamily="49" charset="-122"/>
                <a:ea typeface="隶书" panose="02010509060101010101" pitchFamily="49" charset="-122"/>
              </a:rPr>
              <a:t>，</a:t>
            </a:r>
            <a:r>
              <a:rPr lang="zh-CN" altLang="zh-CN" sz="2800" dirty="0">
                <a:latin typeface="隶书" panose="02010509060101010101" pitchFamily="49" charset="-122"/>
                <a:ea typeface="隶书" panose="02010509060101010101" pitchFamily="49" charset="-122"/>
              </a:rPr>
              <a:t>论文指导与注册。</a:t>
            </a:r>
            <a:r>
              <a:rPr lang="en-US" altLang="zh-CN" sz="2800" dirty="0">
                <a:solidFill>
                  <a:schemeClr val="tx2"/>
                </a:solidFill>
                <a:latin typeface="隶书" panose="02010509060101010101" pitchFamily="49" charset="-122"/>
                <a:ea typeface="隶书" panose="02010509060101010101" pitchFamily="49" charset="-122"/>
              </a:rPr>
              <a:t> </a:t>
            </a:r>
            <a:endParaRPr lang="zh-CN" altLang="en-US" sz="2800" dirty="0">
              <a:solidFill>
                <a:schemeClr val="tx2"/>
              </a:solidFill>
              <a:latin typeface="隶书" panose="02010509060101010101" pitchFamily="49" charset="-122"/>
              <a:ea typeface="隶书" panose="02010509060101010101" pitchFamily="49" charset="-122"/>
            </a:endParaRP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7" name="Text Box 3"/>
          <p:cNvSpPr txBox="1">
            <a:spLocks noChangeArrowheads="1"/>
          </p:cNvSpPr>
          <p:nvPr/>
        </p:nvSpPr>
        <p:spPr bwMode="auto">
          <a:xfrm>
            <a:off x="539750" y="1236663"/>
            <a:ext cx="4090988" cy="2813050"/>
          </a:xfrm>
          <a:prstGeom prst="rect">
            <a:avLst/>
          </a:prstGeom>
          <a:noFill/>
          <a:ln>
            <a:noFill/>
          </a:ln>
        </p:spPr>
        <p:txBody>
          <a:bodyPr>
            <a:spAutoFit/>
          </a:bodyPr>
          <a:lstStyle>
            <a:lvl1pPr marL="457200" indent="-457200">
              <a:spcBef>
                <a:spcPct val="20000"/>
              </a:spcBef>
              <a:buClr>
                <a:schemeClr val="hlink"/>
              </a:buClr>
              <a:buSzPct val="90000"/>
              <a:buFont typeface="Wingdings" panose="05000000000000000000" pitchFamily="2" charset="2"/>
              <a:buBlip>
                <a:blip r:embed="rId1"/>
              </a:buBlip>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buBlip>
                <a:blip r:embed="rId2"/>
              </a:buBlip>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9pPr>
          </a:lstStyle>
          <a:p>
            <a:pPr marL="457200" marR="0" lvl="0" indent="-45720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Blip>
                <a:blip r:embed="rId1"/>
              </a:buBlip>
              <a:defRPr/>
            </a:pPr>
            <a:r>
              <a:rPr kumimoji="1" lang="en-US" altLang="zh-CN" sz="2800" b="1" i="0" u="none" strike="noStrike" kern="1200" cap="none" spc="0" normalizeH="0" baseline="0" noProof="0" dirty="0" smtClean="0">
                <a:ln>
                  <a:noFill/>
                </a:ln>
                <a:solidFill>
                  <a:schemeClr val="tx1"/>
                </a:solidFill>
                <a:effectLst/>
                <a:uLnTx/>
                <a:uFillTx/>
                <a:latin typeface="隶书" panose="02010509060101010101" pitchFamily="49" charset="-122"/>
                <a:ea typeface="隶书" panose="02010509060101010101" pitchFamily="49" charset="-122"/>
                <a:cs typeface="+mn-cs"/>
                <a:sym typeface="Symbol" panose="05050102010706020507" pitchFamily="18" charset="2"/>
              </a:rPr>
              <a:t>2021C </a:t>
            </a:r>
            <a:r>
              <a:rPr kumimoji="0" lang="zh-CN" altLang="en-US" sz="2800" b="1"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大黄蜂</a:t>
            </a:r>
            <a:endParaRPr kumimoji="0" lang="en-US" altLang="zh-CN" sz="2800" b="1"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在</a:t>
            </a:r>
            <a:r>
              <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华盛顿州发现了亚洲大黄蜂，这可能会对未来的生态系统造成破坏。因此，华盛顿州农业部</a:t>
            </a:r>
            <a:r>
              <a:rPr kumimoji="0" lang="en-US"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(WSDA)</a:t>
            </a:r>
            <a:r>
              <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提供了大量关于该物种的观测资料，希望</a:t>
            </a: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得到你们的帮助。</a:t>
            </a:r>
            <a:endParaRPr kumimoji="0" lang="en-US"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Text Box 3"/>
          <p:cNvSpPr txBox="1">
            <a:spLocks noChangeArrowheads="1"/>
          </p:cNvSpPr>
          <p:nvPr/>
        </p:nvSpPr>
        <p:spPr bwMode="auto">
          <a:xfrm>
            <a:off x="468313" y="4611688"/>
            <a:ext cx="8243888" cy="2012950"/>
          </a:xfrm>
          <a:prstGeom prst="rect">
            <a:avLst/>
          </a:prstGeom>
          <a:noFill/>
          <a:ln>
            <a:noFill/>
          </a:ln>
        </p:spPr>
        <p:txBody>
          <a:bodyPr>
            <a:spAutoFit/>
          </a:bodyPr>
          <a:lstStyle>
            <a:lvl1pPr marL="457200" indent="-457200">
              <a:spcBef>
                <a:spcPct val="20000"/>
              </a:spcBef>
              <a:buClr>
                <a:schemeClr val="hlink"/>
              </a:buClr>
              <a:buSzPct val="90000"/>
              <a:buFont typeface="Wingdings" panose="05000000000000000000" pitchFamily="2" charset="2"/>
              <a:buBlip>
                <a:blip r:embed="rId1"/>
              </a:buBlip>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buBlip>
                <a:blip r:embed="rId2"/>
              </a:buBlip>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要求：建立这种害虫随时间的传播模型；仅使用提供的数据集文件和图像文件，构建模型来分析、讨论和预测错误识别的概率；模型更新；这种害虫在华盛顿州是否已被根除。</a:t>
            </a:r>
            <a:endParaRPr kumimoji="0" lang="en-US" altLang="zh-CN" sz="2400" b="0" i="0" u="none" strike="noStrike" kern="1200" cap="none" spc="0" normalizeH="0" baseline="0" noProof="0" dirty="0" smtClean="0">
              <a:ln>
                <a:noFill/>
              </a:ln>
              <a:solidFill>
                <a:schemeClr val="tx1"/>
              </a:solidFill>
              <a:effectLst/>
              <a:uLnTx/>
              <a:uFillTx/>
              <a:latin typeface="+mn-ea"/>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机器学习，自然语言处理，卷积神经网络</a:t>
            </a:r>
            <a:r>
              <a:rPr kumimoji="0" lang="en-US" altLang="zh-CN"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(CNN)</a:t>
            </a:r>
            <a:r>
              <a:rPr kumimoji="0" lang="zh-CN" altLang="en-US"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，相关性分析，回归模型</a:t>
            </a:r>
            <a:endParaRPr kumimoji="1" lang="en-US" altLang="zh-CN" sz="2800" b="1" i="0" u="none" strike="noStrike" kern="1200" cap="none" spc="0" normalizeH="0" baseline="0" noProof="0" dirty="0" smtClean="0">
              <a:ln>
                <a:noFill/>
              </a:ln>
              <a:solidFill>
                <a:srgbClr val="FFC000"/>
              </a:solidFill>
              <a:effectLst/>
              <a:uLnTx/>
              <a:uFillTx/>
              <a:latin typeface="隶书" panose="02010509060101010101" pitchFamily="49" charset="-122"/>
              <a:ea typeface="隶书" panose="02010509060101010101" pitchFamily="49" charset="-122"/>
              <a:cs typeface="+mn-cs"/>
            </a:endParaRPr>
          </a:p>
        </p:txBody>
      </p:sp>
      <p:pic>
        <p:nvPicPr>
          <p:cNvPr id="39940" name="图片 1"/>
          <p:cNvPicPr>
            <a:picLocks noChangeAspect="1"/>
          </p:cNvPicPr>
          <p:nvPr/>
        </p:nvPicPr>
        <p:blipFill>
          <a:blip r:embed="rId4"/>
          <a:stretch>
            <a:fillRect/>
          </a:stretch>
        </p:blipFill>
        <p:spPr>
          <a:xfrm>
            <a:off x="5003800" y="1212850"/>
            <a:ext cx="3308350" cy="3416300"/>
          </a:xfrm>
          <a:prstGeom prst="rect">
            <a:avLst/>
          </a:prstGeom>
          <a:noFill/>
          <a:ln w="9525">
            <a:noFill/>
          </a:ln>
        </p:spPr>
      </p:pic>
      <p:sp>
        <p:nvSpPr>
          <p:cNvPr id="6" name="Text Box 2"/>
          <p:cNvSpPr txBox="1">
            <a:spLocks noChangeArrowheads="1"/>
          </p:cNvSpPr>
          <p:nvPr/>
        </p:nvSpPr>
        <p:spPr bwMode="auto">
          <a:xfrm>
            <a:off x="1328738" y="368300"/>
            <a:ext cx="6343650" cy="708025"/>
          </a:xfrm>
          <a:prstGeom prst="rect">
            <a:avLst/>
          </a:prstGeom>
          <a:gradFill rotWithShape="1">
            <a:gsLst>
              <a:gs pos="0">
                <a:schemeClr val="accent1"/>
              </a:gs>
              <a:gs pos="50000">
                <a:srgbClr val="FFFFFF"/>
              </a:gs>
              <a:gs pos="100000">
                <a:schemeClr val="accent1"/>
              </a:gs>
            </a:gsLst>
            <a:lin ang="5400000" scaled="1"/>
          </a:gradFill>
          <a:ln w="57150" cmpd="thinThick">
            <a:solidFill>
              <a:srgbClr val="0066FF"/>
            </a:solidFill>
            <a:miter lim="800000"/>
          </a:ln>
          <a:effectLst/>
        </p:spPr>
        <p:txBody>
          <a:bodyPr>
            <a:spAutoFit/>
          </a:bodyPr>
          <a:lstStyle/>
          <a:p>
            <a:pPr marR="0" algn="ctr" defTabSz="914400" eaLnBrk="1" hangingPunct="1">
              <a:spcBef>
                <a:spcPct val="50000"/>
              </a:spcBef>
              <a:buClrTx/>
              <a:buSzTx/>
              <a:buFontTx/>
              <a:buNone/>
              <a:defRPr/>
            </a:pPr>
            <a:r>
              <a:rPr kumimoji="1" lang="zh-CN" altLang="en-US" sz="4000" kern="1200" cap="none" spc="0" normalizeH="0" baseline="0" noProof="0" dirty="0">
                <a:solidFill>
                  <a:schemeClr val="bg2"/>
                </a:solidFill>
                <a:latin typeface="华文行楷" panose="02010800040101010101" pitchFamily="2" charset="-122"/>
                <a:ea typeface="华文行楷" panose="02010800040101010101" pitchFamily="2" charset="-122"/>
                <a:cs typeface="+mn-cs"/>
              </a:rPr>
              <a:t>近年赛题与涉及到的知识点</a:t>
            </a:r>
            <a:endParaRPr kumimoji="1" lang="zh-CN" altLang="en-US" sz="4000" kern="1200" cap="none" spc="0" normalizeH="0" baseline="0" noProof="0" dirty="0">
              <a:solidFill>
                <a:schemeClr val="bg2"/>
              </a:solidFill>
              <a:latin typeface="华文行楷" panose="02010800040101010101" pitchFamily="2" charset="-122"/>
              <a:ea typeface="华文行楷" panose="02010800040101010101" pitchFamily="2" charset="-122"/>
              <a:cs typeface="+mn-cs"/>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7" name="Text Box 3"/>
          <p:cNvSpPr txBox="1">
            <a:spLocks noChangeArrowheads="1"/>
          </p:cNvSpPr>
          <p:nvPr/>
        </p:nvSpPr>
        <p:spPr bwMode="auto">
          <a:xfrm>
            <a:off x="539750" y="1339850"/>
            <a:ext cx="8243888" cy="4513263"/>
          </a:xfrm>
          <a:prstGeom prst="rect">
            <a:avLst/>
          </a:prstGeom>
          <a:noFill/>
          <a:ln>
            <a:noFill/>
          </a:ln>
        </p:spPr>
        <p:txBody>
          <a:bodyPr>
            <a:spAutoFit/>
          </a:bodyPr>
          <a:lstStyle>
            <a:lvl1pPr marL="457200" indent="-457200">
              <a:spcBef>
                <a:spcPct val="20000"/>
              </a:spcBef>
              <a:buClr>
                <a:schemeClr val="hlink"/>
              </a:buClr>
              <a:buSzPct val="90000"/>
              <a:buFont typeface="Wingdings" panose="05000000000000000000" pitchFamily="2" charset="2"/>
              <a:buBlip>
                <a:blip r:embed="rId1"/>
              </a:buBlip>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buBlip>
                <a:blip r:embed="rId2"/>
              </a:buBlip>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9pPr>
          </a:lstStyle>
          <a:p>
            <a:pPr marL="457200" marR="0" lvl="0" indent="-45720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Blip>
                <a:blip r:embed="rId1"/>
              </a:buBlip>
              <a:defRPr/>
            </a:pPr>
            <a:r>
              <a:rPr kumimoji="1" lang="en-US" altLang="zh-CN" sz="2800" b="1" i="0" u="none" strike="noStrike" kern="1200" cap="none" spc="0" normalizeH="0" baseline="0" noProof="0" dirty="0" smtClean="0">
                <a:ln>
                  <a:noFill/>
                </a:ln>
                <a:solidFill>
                  <a:schemeClr val="tx1"/>
                </a:solidFill>
                <a:effectLst/>
                <a:uLnTx/>
                <a:uFillTx/>
                <a:latin typeface="隶书" panose="02010509060101010101" pitchFamily="49" charset="-122"/>
                <a:ea typeface="隶书" panose="02010509060101010101" pitchFamily="49" charset="-122"/>
                <a:cs typeface="+mn-cs"/>
                <a:sym typeface="Symbol" panose="05050102010706020507" pitchFamily="18" charset="2"/>
              </a:rPr>
              <a:t>2020C </a:t>
            </a:r>
            <a:r>
              <a:rPr kumimoji="0" lang="zh-CN" altLang="en-US" sz="2800" b="1"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数据</a:t>
            </a:r>
            <a:r>
              <a:rPr kumimoji="0" lang="zh-CN" altLang="en-US" sz="2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财富</a:t>
            </a:r>
            <a:endParaRPr kumimoji="0" lang="zh-CN" altLang="en-US" sz="2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电子商务在</a:t>
            </a:r>
            <a:r>
              <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世界各地蓬勃发展</a:t>
            </a: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，其评价和</a:t>
            </a:r>
            <a:r>
              <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评分</a:t>
            </a: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制度不仅</a:t>
            </a:r>
            <a:r>
              <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能帮助</a:t>
            </a: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消费者做出合适的选择，还</a:t>
            </a:r>
            <a:r>
              <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能帮助销售者认识到</a:t>
            </a: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他们产品的问题，以便改进。</a:t>
            </a:r>
            <a:endParaRPr kumimoji="0" lang="en-US"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要求：基于买家的评级和评价对商品评分，量化产品的动态声誉，预测产品的潜在成功或失败。制定销售策略，</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分析</a:t>
            </a:r>
            <a:r>
              <a:rPr kumimoji="0" lang="zh-CN" altLang="en-US" sz="2400" b="0" i="0" u="none" strike="noStrike" kern="1200" cap="none" spc="0" normalizeH="0" baseline="0" noProof="0" dirty="0">
                <a:ln>
                  <a:noFill/>
                </a:ln>
                <a:solidFill>
                  <a:schemeClr val="tx1"/>
                </a:solidFill>
                <a:effectLst/>
                <a:uLnTx/>
                <a:uFillTx/>
                <a:latin typeface="+mn-ea"/>
                <a:ea typeface="+mn-ea"/>
                <a:cs typeface="+mn-cs"/>
              </a:rPr>
              <a:t>当前的评论是否受到之前星级评定和评论的影响。</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分析评论的质量描述词与</a:t>
            </a:r>
            <a:r>
              <a:rPr kumimoji="0" lang="zh-CN" altLang="en-US" sz="2400" b="0" i="0" u="none" strike="noStrike" kern="1200" cap="none" spc="0" normalizeH="0" baseline="0" noProof="0" dirty="0">
                <a:ln>
                  <a:noFill/>
                </a:ln>
                <a:solidFill>
                  <a:schemeClr val="tx1"/>
                </a:solidFill>
                <a:effectLst/>
                <a:uLnTx/>
                <a:uFillTx/>
                <a:latin typeface="+mn-ea"/>
                <a:ea typeface="+mn-ea"/>
                <a:cs typeface="+mn-cs"/>
              </a:rPr>
              <a:t>评级</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水平的相关性。</a:t>
            </a:r>
            <a:endParaRPr kumimoji="0" lang="en-US" altLang="zh-CN" sz="2400" b="0" i="0" u="none" strike="noStrike" kern="1200" cap="none" spc="0" normalizeH="0" baseline="0" noProof="0" dirty="0" smtClean="0">
              <a:ln>
                <a:noFill/>
              </a:ln>
              <a:solidFill>
                <a:schemeClr val="tx1"/>
              </a:solidFill>
              <a:effectLst/>
              <a:uLnTx/>
              <a:uFillTx/>
              <a:latin typeface="+mn-ea"/>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2400" b="0" i="0" u="none" strike="noStrike" kern="1200" cap="none" spc="0" normalizeH="0" baseline="0" noProof="0" dirty="0" smtClean="0">
              <a:ln>
                <a:noFill/>
              </a:ln>
              <a:solidFill>
                <a:schemeClr val="tx1"/>
              </a:solidFill>
              <a:effectLst/>
              <a:uLnTx/>
              <a:uFillTx/>
              <a:latin typeface="+mn-ea"/>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相关性分析，逻辑回归，时间序列分析，自然语言处理，主成分分析</a:t>
            </a:r>
            <a:r>
              <a:rPr kumimoji="0" lang="en-US" altLang="zh-CN"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(PCA)</a:t>
            </a:r>
            <a:endParaRPr kumimoji="1" lang="en-US" altLang="zh-CN" sz="2800" b="1" i="0" u="none" strike="noStrike" kern="1200" cap="none" spc="0" normalizeH="0" baseline="0" noProof="0" dirty="0" smtClean="0">
              <a:ln>
                <a:noFill/>
              </a:ln>
              <a:solidFill>
                <a:srgbClr val="FFC000"/>
              </a:solidFill>
              <a:effectLst/>
              <a:uLnTx/>
              <a:uFillTx/>
              <a:latin typeface="隶书" panose="02010509060101010101" pitchFamily="49" charset="-122"/>
              <a:ea typeface="隶书" panose="02010509060101010101" pitchFamily="49" charset="-122"/>
              <a:cs typeface="+mn-cs"/>
            </a:endParaRPr>
          </a:p>
        </p:txBody>
      </p:sp>
      <p:sp>
        <p:nvSpPr>
          <p:cNvPr id="5" name="Text Box 2"/>
          <p:cNvSpPr txBox="1">
            <a:spLocks noChangeArrowheads="1"/>
          </p:cNvSpPr>
          <p:nvPr/>
        </p:nvSpPr>
        <p:spPr bwMode="auto">
          <a:xfrm>
            <a:off x="1328738" y="368300"/>
            <a:ext cx="6343650" cy="708025"/>
          </a:xfrm>
          <a:prstGeom prst="rect">
            <a:avLst/>
          </a:prstGeom>
          <a:gradFill rotWithShape="1">
            <a:gsLst>
              <a:gs pos="0">
                <a:schemeClr val="accent1"/>
              </a:gs>
              <a:gs pos="50000">
                <a:srgbClr val="FFFFFF"/>
              </a:gs>
              <a:gs pos="100000">
                <a:schemeClr val="accent1"/>
              </a:gs>
            </a:gsLst>
            <a:lin ang="5400000" scaled="1"/>
          </a:gradFill>
          <a:ln w="57150" cmpd="thinThick">
            <a:solidFill>
              <a:srgbClr val="0066FF"/>
            </a:solidFill>
            <a:miter lim="800000"/>
          </a:ln>
          <a:effectLst/>
        </p:spPr>
        <p:txBody>
          <a:bodyPr>
            <a:spAutoFit/>
          </a:bodyPr>
          <a:lstStyle/>
          <a:p>
            <a:pPr marR="0" algn="ctr" defTabSz="914400" eaLnBrk="1" hangingPunct="1">
              <a:spcBef>
                <a:spcPct val="50000"/>
              </a:spcBef>
              <a:buClrTx/>
              <a:buSzTx/>
              <a:buFontTx/>
              <a:buNone/>
              <a:defRPr/>
            </a:pPr>
            <a:r>
              <a:rPr kumimoji="1" lang="zh-CN" altLang="en-US" sz="4000" kern="1200" cap="none" spc="0" normalizeH="0" baseline="0" noProof="0" dirty="0">
                <a:solidFill>
                  <a:schemeClr val="bg2"/>
                </a:solidFill>
                <a:latin typeface="华文行楷" panose="02010800040101010101" pitchFamily="2" charset="-122"/>
                <a:ea typeface="华文行楷" panose="02010800040101010101" pitchFamily="2" charset="-122"/>
                <a:cs typeface="+mn-cs"/>
              </a:rPr>
              <a:t>近年赛题与涉及到的知识点</a:t>
            </a:r>
            <a:endParaRPr kumimoji="1" lang="zh-CN" altLang="en-US" sz="4000" kern="1200" cap="none" spc="0" normalizeH="0" baseline="0" noProof="0" dirty="0">
              <a:solidFill>
                <a:schemeClr val="bg2"/>
              </a:solidFill>
              <a:latin typeface="华文行楷" panose="02010800040101010101" pitchFamily="2" charset="-122"/>
              <a:ea typeface="华文行楷" panose="02010800040101010101" pitchFamily="2" charset="-122"/>
              <a:cs typeface="+mn-cs"/>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Text Box 3"/>
          <p:cNvSpPr txBox="1"/>
          <p:nvPr/>
        </p:nvSpPr>
        <p:spPr>
          <a:xfrm>
            <a:off x="365125" y="1279525"/>
            <a:ext cx="7844790" cy="52197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457200" lvl="0" indent="-457200"/>
            <a:r>
              <a:rPr lang="en-US" altLang="zh-CN" sz="2800" b="1" dirty="0">
                <a:latin typeface="隶书" panose="02010509060101010101" pitchFamily="49" charset="-122"/>
                <a:ea typeface="隶书" panose="02010509060101010101" pitchFamily="49" charset="-122"/>
                <a:sym typeface="Symbol" panose="05050102010706020507" pitchFamily="18" charset="2"/>
              </a:rPr>
              <a:t>2023 </a:t>
            </a:r>
            <a:r>
              <a:rPr sz="2800" b="1" dirty="0">
                <a:latin typeface="隶书" panose="02010509060101010101" pitchFamily="49" charset="-122"/>
                <a:ea typeface="隶书" panose="02010509060101010101" pitchFamily="49" charset="-122"/>
                <a:sym typeface="Symbol" panose="05050102010706020507" pitchFamily="18" charset="2"/>
              </a:rPr>
              <a:t>D题：联合国可持续发展目标</a:t>
            </a:r>
            <a:r>
              <a:rPr lang="zh-CN" sz="2800" b="1" dirty="0">
                <a:latin typeface="隶书" panose="02010509060101010101" pitchFamily="49" charset="-122"/>
                <a:ea typeface="隶书" panose="02010509060101010101" pitchFamily="49" charset="-122"/>
                <a:sym typeface="Symbol" panose="05050102010706020507" pitchFamily="18" charset="2"/>
              </a:rPr>
              <a:t>的优先事项</a:t>
            </a:r>
            <a:endParaRPr lang="zh-CN" sz="2800" b="1" dirty="0">
              <a:latin typeface="隶书" panose="02010509060101010101" pitchFamily="49" charset="-122"/>
              <a:ea typeface="隶书" panose="02010509060101010101" pitchFamily="49" charset="-122"/>
              <a:sym typeface="Symbol" panose="05050102010706020507" pitchFamily="18" charset="2"/>
            </a:endParaRPr>
          </a:p>
        </p:txBody>
      </p:sp>
      <p:sp>
        <p:nvSpPr>
          <p:cNvPr id="41988" name="Text Box 3"/>
          <p:cNvSpPr txBox="1"/>
          <p:nvPr/>
        </p:nvSpPr>
        <p:spPr>
          <a:xfrm>
            <a:off x="365125" y="4000500"/>
            <a:ext cx="8243888" cy="22701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0" lvl="0" indent="0">
              <a:buNone/>
            </a:pPr>
            <a:r>
              <a:rPr lang="zh-CN" altLang="en-US" sz="2400" dirty="0"/>
              <a:t>要求：</a:t>
            </a:r>
            <a:r>
              <a:rPr sz="2000" dirty="0"/>
              <a:t>创建一个联合国17个可持续发展目标之间的关系网络。使用单个可持续发展目标</a:t>
            </a:r>
            <a:r>
              <a:rPr lang="zh-CN" sz="2000" dirty="0"/>
              <a:t>和</a:t>
            </a:r>
            <a:r>
              <a:rPr sz="2000" dirty="0"/>
              <a:t>网络结构来</a:t>
            </a:r>
            <a:r>
              <a:rPr lang="zh-CN" sz="2000" dirty="0"/>
              <a:t>确定</a:t>
            </a:r>
            <a:r>
              <a:rPr sz="2000" dirty="0"/>
              <a:t>联合国工作的优先事项。如何评估优先事项的有效性？</a:t>
            </a:r>
            <a:r>
              <a:rPr lang="zh-CN" altLang="en-US" sz="2000" dirty="0"/>
              <a:t>技术进步、全球流行病、气候变化、地区战争和难民运动或其他国际危机对您团队的网络和优先事项的影响</a:t>
            </a:r>
            <a:endParaRPr lang="zh-CN" altLang="en-US" sz="2000" dirty="0"/>
          </a:p>
          <a:p>
            <a:pPr marL="0" lvl="0" indent="0">
              <a:buNone/>
            </a:pPr>
            <a:endParaRPr lang="zh-CN" altLang="en-US" sz="2400" b="1" dirty="0">
              <a:solidFill>
                <a:srgbClr val="FFC000"/>
              </a:solidFill>
            </a:endParaRPr>
          </a:p>
          <a:p>
            <a:pPr marL="0" lvl="0" indent="0">
              <a:buNone/>
            </a:pPr>
            <a:r>
              <a:rPr lang="zh-CN" altLang="en-US" sz="2400" b="1" dirty="0">
                <a:solidFill>
                  <a:srgbClr val="FFC000"/>
                </a:solidFill>
              </a:rPr>
              <a:t>图的模型</a:t>
            </a:r>
            <a:r>
              <a:rPr lang="en-US" altLang="zh-CN" sz="2400" b="1" dirty="0">
                <a:solidFill>
                  <a:srgbClr val="FFC000"/>
                </a:solidFill>
              </a:rPr>
              <a:t>; </a:t>
            </a:r>
            <a:r>
              <a:rPr lang="zh-CN" altLang="en-US" sz="2400" b="1" dirty="0">
                <a:solidFill>
                  <a:srgbClr val="FFC000"/>
                </a:solidFill>
              </a:rPr>
              <a:t>综合评价方法</a:t>
            </a:r>
            <a:r>
              <a:rPr lang="en-US" altLang="zh-CN" sz="2400" b="1" dirty="0">
                <a:solidFill>
                  <a:srgbClr val="FFC000"/>
                </a:solidFill>
              </a:rPr>
              <a:t>; </a:t>
            </a:r>
            <a:r>
              <a:rPr lang="zh-CN" altLang="en-US" sz="2400" b="1" dirty="0">
                <a:solidFill>
                  <a:srgbClr val="FFC000"/>
                </a:solidFill>
              </a:rPr>
              <a:t>复杂网络</a:t>
            </a:r>
            <a:r>
              <a:rPr lang="en-US" altLang="zh-CN" sz="2400" b="1" dirty="0">
                <a:solidFill>
                  <a:srgbClr val="FFC000"/>
                </a:solidFill>
              </a:rPr>
              <a:t>; </a:t>
            </a:r>
            <a:r>
              <a:rPr lang="zh-CN" sz="2400" b="1" dirty="0">
                <a:solidFill>
                  <a:srgbClr val="FFC000"/>
                </a:solidFill>
              </a:rPr>
              <a:t>相关系数</a:t>
            </a:r>
            <a:endParaRPr lang="en-US" altLang="zh-CN" sz="2400" b="1" dirty="0">
              <a:solidFill>
                <a:srgbClr val="FFC000"/>
              </a:solidFill>
            </a:endParaRPr>
          </a:p>
        </p:txBody>
      </p:sp>
      <p:sp>
        <p:nvSpPr>
          <p:cNvPr id="41989" name="Text Box 3"/>
          <p:cNvSpPr txBox="1"/>
          <p:nvPr/>
        </p:nvSpPr>
        <p:spPr>
          <a:xfrm>
            <a:off x="335280" y="2119630"/>
            <a:ext cx="5453380" cy="156845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0" lvl="0" indent="0">
              <a:buNone/>
            </a:pPr>
            <a:r>
              <a:rPr lang="zh-CN" sz="2400" dirty="0"/>
              <a:t>联合国（UN）制定了17个可持续发展目标（SDGs）。实现这些目标最终将导致全球许多人生活水平的提高。这些目标不是相互独立的。</a:t>
            </a:r>
            <a:endParaRPr lang="zh-CN" sz="2400" dirty="0"/>
          </a:p>
        </p:txBody>
      </p:sp>
      <p:sp>
        <p:nvSpPr>
          <p:cNvPr id="7" name="Text Box 2"/>
          <p:cNvSpPr txBox="1">
            <a:spLocks noChangeArrowheads="1"/>
          </p:cNvSpPr>
          <p:nvPr/>
        </p:nvSpPr>
        <p:spPr bwMode="auto">
          <a:xfrm>
            <a:off x="1328738" y="368300"/>
            <a:ext cx="6343650" cy="708025"/>
          </a:xfrm>
          <a:prstGeom prst="rect">
            <a:avLst/>
          </a:prstGeom>
          <a:gradFill rotWithShape="1">
            <a:gsLst>
              <a:gs pos="0">
                <a:schemeClr val="accent1"/>
              </a:gs>
              <a:gs pos="50000">
                <a:srgbClr val="FFFFFF"/>
              </a:gs>
              <a:gs pos="100000">
                <a:schemeClr val="accent1"/>
              </a:gs>
            </a:gsLst>
            <a:lin ang="5400000" scaled="1"/>
          </a:gradFill>
          <a:ln w="57150" cmpd="thinThick">
            <a:solidFill>
              <a:srgbClr val="0066FF"/>
            </a:solidFill>
            <a:miter lim="800000"/>
          </a:ln>
          <a:effectLst/>
        </p:spPr>
        <p:txBody>
          <a:bodyPr>
            <a:spAutoFit/>
          </a:bodyPr>
          <a:lstStyle/>
          <a:p>
            <a:pPr marR="0" algn="ctr" defTabSz="914400" eaLnBrk="1" hangingPunct="1">
              <a:spcBef>
                <a:spcPct val="50000"/>
              </a:spcBef>
              <a:buClrTx/>
              <a:buSzTx/>
              <a:buFontTx/>
              <a:buNone/>
              <a:defRPr/>
            </a:pPr>
            <a:r>
              <a:rPr kumimoji="1" lang="zh-CN" altLang="en-US" sz="4000" kern="1200" cap="none" spc="0" normalizeH="0" baseline="0" noProof="0" dirty="0">
                <a:solidFill>
                  <a:schemeClr val="bg2"/>
                </a:solidFill>
                <a:latin typeface="华文行楷" panose="02010800040101010101" pitchFamily="2" charset="-122"/>
                <a:ea typeface="华文行楷" panose="02010800040101010101" pitchFamily="2" charset="-122"/>
                <a:cs typeface="+mn-cs"/>
              </a:rPr>
              <a:t>近年赛题与涉及到的知识点</a:t>
            </a:r>
            <a:endParaRPr kumimoji="1" lang="zh-CN" altLang="en-US" sz="4000" kern="1200" cap="none" spc="0" normalizeH="0" baseline="0" noProof="0" dirty="0">
              <a:solidFill>
                <a:schemeClr val="bg2"/>
              </a:solidFill>
              <a:latin typeface="华文行楷" panose="02010800040101010101" pitchFamily="2" charset="-122"/>
              <a:ea typeface="华文行楷" panose="02010800040101010101" pitchFamily="2" charset="-122"/>
              <a:cs typeface="+mn-cs"/>
            </a:endParaRPr>
          </a:p>
        </p:txBody>
      </p:sp>
      <p:pic>
        <p:nvPicPr>
          <p:cNvPr id="2" name="图片 1"/>
          <p:cNvPicPr>
            <a:picLocks noChangeAspect="1"/>
          </p:cNvPicPr>
          <p:nvPr/>
        </p:nvPicPr>
        <p:blipFill>
          <a:blip r:embed="rId4"/>
          <a:stretch>
            <a:fillRect/>
          </a:stretch>
        </p:blipFill>
        <p:spPr>
          <a:xfrm>
            <a:off x="6299835" y="1844675"/>
            <a:ext cx="1805305" cy="2002790"/>
          </a:xfrm>
          <a:prstGeom prst="rect">
            <a:avLst/>
          </a:prstGeom>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Text Box 3"/>
          <p:cNvSpPr txBox="1"/>
          <p:nvPr/>
        </p:nvSpPr>
        <p:spPr>
          <a:xfrm>
            <a:off x="365125" y="1279525"/>
            <a:ext cx="7067550" cy="523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457200" lvl="0" indent="-457200"/>
            <a:r>
              <a:rPr lang="en-US" altLang="zh-CN" sz="2800" b="1" dirty="0">
                <a:latin typeface="隶书" panose="02010509060101010101" pitchFamily="49" charset="-122"/>
                <a:ea typeface="隶书" panose="02010509060101010101" pitchFamily="49" charset="-122"/>
                <a:sym typeface="Symbol" panose="05050102010706020507" pitchFamily="18" charset="2"/>
              </a:rPr>
              <a:t>2022D </a:t>
            </a:r>
            <a:r>
              <a:rPr lang="zh-CN" altLang="en-US" sz="2800" b="1" dirty="0">
                <a:latin typeface="隶书" panose="02010509060101010101" pitchFamily="49" charset="-122"/>
                <a:ea typeface="隶书" panose="02010509060101010101" pitchFamily="49" charset="-122"/>
                <a:sym typeface="Symbol" panose="05050102010706020507" pitchFamily="18" charset="2"/>
              </a:rPr>
              <a:t>数据瘫痪</a:t>
            </a:r>
            <a:r>
              <a:rPr lang="en-US" altLang="zh-CN" sz="2800" b="1" dirty="0">
                <a:latin typeface="隶书" panose="02010509060101010101" pitchFamily="49" charset="-122"/>
                <a:ea typeface="隶书" panose="02010509060101010101" pitchFamily="49" charset="-122"/>
                <a:sym typeface="Symbol" panose="05050102010706020507" pitchFamily="18" charset="2"/>
              </a:rPr>
              <a:t>? </a:t>
            </a:r>
            <a:r>
              <a:rPr lang="zh-CN" altLang="en-US" sz="2800" b="1" dirty="0">
                <a:latin typeface="隶书" panose="02010509060101010101" pitchFamily="49" charset="-122"/>
                <a:ea typeface="隶书" panose="02010509060101010101" pitchFamily="49" charset="-122"/>
                <a:sym typeface="Symbol" panose="05050102010706020507" pitchFamily="18" charset="2"/>
              </a:rPr>
              <a:t>使用我们的分析</a:t>
            </a:r>
            <a:r>
              <a:rPr lang="en-US" altLang="zh-CN" sz="2800" b="1" dirty="0">
                <a:latin typeface="隶书" panose="02010509060101010101" pitchFamily="49" charset="-122"/>
                <a:ea typeface="隶书" panose="02010509060101010101" pitchFamily="49" charset="-122"/>
                <a:sym typeface="Symbol" panose="05050102010706020507" pitchFamily="18" charset="2"/>
              </a:rPr>
              <a:t>!</a:t>
            </a:r>
            <a:endParaRPr lang="en-US" altLang="zh-CN" sz="2400" dirty="0"/>
          </a:p>
        </p:txBody>
      </p:sp>
      <p:pic>
        <p:nvPicPr>
          <p:cNvPr id="41987" name="图片 1"/>
          <p:cNvPicPr>
            <a:picLocks noChangeAspect="1"/>
          </p:cNvPicPr>
          <p:nvPr/>
        </p:nvPicPr>
        <p:blipFill>
          <a:blip r:embed="rId4"/>
          <a:stretch>
            <a:fillRect/>
          </a:stretch>
        </p:blipFill>
        <p:spPr>
          <a:xfrm>
            <a:off x="4787900" y="1839913"/>
            <a:ext cx="3651250" cy="2160587"/>
          </a:xfrm>
          <a:prstGeom prst="rect">
            <a:avLst/>
          </a:prstGeom>
          <a:noFill/>
          <a:ln w="9525">
            <a:noFill/>
          </a:ln>
        </p:spPr>
      </p:pic>
      <p:sp>
        <p:nvSpPr>
          <p:cNvPr id="41988" name="Text Box 3"/>
          <p:cNvSpPr txBox="1"/>
          <p:nvPr/>
        </p:nvSpPr>
        <p:spPr>
          <a:xfrm>
            <a:off x="365125" y="4000500"/>
            <a:ext cx="8243888" cy="27527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0" lvl="0" indent="0">
              <a:buNone/>
            </a:pPr>
            <a:r>
              <a:rPr lang="zh-CN" altLang="en-US" sz="2400" dirty="0"/>
              <a:t>要求建立数据与分析（</a:t>
            </a:r>
            <a:r>
              <a:rPr lang="en-US" altLang="zh-CN" sz="2400" dirty="0"/>
              <a:t> D&amp;A</a:t>
            </a:r>
            <a:r>
              <a:rPr lang="zh-CN" altLang="en-US" sz="2400" dirty="0"/>
              <a:t>）</a:t>
            </a:r>
            <a:r>
              <a:rPr lang="zh-CN" altLang="zh-CN" sz="2400" dirty="0"/>
              <a:t>系统成熟度评估指标体系，应用于该示范企业的</a:t>
            </a:r>
            <a:r>
              <a:rPr lang="en-US" altLang="zh-CN" sz="2400" dirty="0"/>
              <a:t>D&amp;A</a:t>
            </a:r>
            <a:r>
              <a:rPr lang="zh-CN" altLang="zh-CN" sz="2400" dirty="0"/>
              <a:t>系统评估。如何使用</a:t>
            </a:r>
            <a:r>
              <a:rPr lang="zh-CN" altLang="en-US" sz="2400" dirty="0"/>
              <a:t>该</a:t>
            </a:r>
            <a:r>
              <a:rPr lang="zh-CN" altLang="zh-CN" sz="2400" dirty="0"/>
              <a:t>模型实现企业数据资产价值最大化。应用该模型对</a:t>
            </a:r>
            <a:r>
              <a:rPr lang="en-US" altLang="zh-CN" sz="2400" dirty="0"/>
              <a:t>ICM</a:t>
            </a:r>
            <a:r>
              <a:rPr lang="zh-CN" altLang="zh-CN" sz="2400" dirty="0"/>
              <a:t>的研发系统进行评估和优化。将开发的模型扩展到其他公司或行业</a:t>
            </a:r>
            <a:r>
              <a:rPr lang="zh-CN" altLang="en-US" sz="2400" dirty="0"/>
              <a:t>。</a:t>
            </a:r>
            <a:endParaRPr lang="en-US" altLang="zh-CN" sz="2400" b="1" dirty="0">
              <a:solidFill>
                <a:srgbClr val="FFC000"/>
              </a:solidFill>
            </a:endParaRPr>
          </a:p>
          <a:p>
            <a:pPr marL="0" lvl="0" indent="0">
              <a:buNone/>
            </a:pPr>
            <a:r>
              <a:rPr lang="zh-CN" altLang="en-US" sz="2400" b="1" dirty="0">
                <a:solidFill>
                  <a:srgbClr val="FFC000"/>
                </a:solidFill>
              </a:rPr>
              <a:t>数据与分析系统</a:t>
            </a:r>
            <a:r>
              <a:rPr lang="en-US" altLang="zh-CN" sz="2400" b="1" dirty="0">
                <a:solidFill>
                  <a:srgbClr val="FFC000"/>
                </a:solidFill>
              </a:rPr>
              <a:t>; Meta-network; </a:t>
            </a:r>
            <a:r>
              <a:rPr lang="zh-CN" altLang="en-US" sz="2400" b="1" dirty="0">
                <a:solidFill>
                  <a:srgbClr val="FFC000"/>
                </a:solidFill>
              </a:rPr>
              <a:t>主成分分析</a:t>
            </a:r>
            <a:r>
              <a:rPr lang="en-US" altLang="zh-CN" sz="2400" b="1" dirty="0">
                <a:solidFill>
                  <a:srgbClr val="FFC000"/>
                </a:solidFill>
              </a:rPr>
              <a:t>; </a:t>
            </a:r>
            <a:r>
              <a:rPr lang="zh-CN" altLang="en-US" sz="2400" b="1" dirty="0">
                <a:solidFill>
                  <a:srgbClr val="FFC000"/>
                </a:solidFill>
              </a:rPr>
              <a:t>随机</a:t>
            </a:r>
            <a:r>
              <a:rPr lang="en-US" altLang="zh-CN" sz="2400" b="1" dirty="0">
                <a:solidFill>
                  <a:srgbClr val="FFC000"/>
                </a:solidFill>
              </a:rPr>
              <a:t>Petri</a:t>
            </a:r>
            <a:r>
              <a:rPr lang="zh-CN" altLang="en-US" sz="2400" b="1" dirty="0">
                <a:solidFill>
                  <a:srgbClr val="FFC000"/>
                </a:solidFill>
              </a:rPr>
              <a:t>网</a:t>
            </a:r>
            <a:r>
              <a:rPr lang="en-US" altLang="zh-CN" sz="2400" b="1" dirty="0">
                <a:solidFill>
                  <a:srgbClr val="FFC000"/>
                </a:solidFill>
              </a:rPr>
              <a:t>(SPN); </a:t>
            </a:r>
            <a:r>
              <a:rPr lang="zh-CN" altLang="en-US" sz="2400" b="1" dirty="0">
                <a:solidFill>
                  <a:srgbClr val="FFC000"/>
                </a:solidFill>
              </a:rPr>
              <a:t>蒙特卡罗模拟，模糊综合评价，</a:t>
            </a:r>
            <a:r>
              <a:rPr lang="en-US" altLang="zh-CN" sz="2400" b="1" dirty="0">
                <a:solidFill>
                  <a:srgbClr val="FFC000"/>
                </a:solidFill>
              </a:rPr>
              <a:t> AHP-EWM</a:t>
            </a:r>
            <a:r>
              <a:rPr lang="zh-CN" altLang="en-US" sz="2400" b="1" dirty="0">
                <a:solidFill>
                  <a:srgbClr val="FFC000"/>
                </a:solidFill>
              </a:rPr>
              <a:t>方法，向量优化模型</a:t>
            </a:r>
            <a:endParaRPr lang="en-US" altLang="zh-CN" sz="2400" b="1" dirty="0">
              <a:solidFill>
                <a:srgbClr val="FFC000"/>
              </a:solidFill>
            </a:endParaRPr>
          </a:p>
        </p:txBody>
      </p:sp>
      <p:sp>
        <p:nvSpPr>
          <p:cNvPr id="41989" name="Text Box 3"/>
          <p:cNvSpPr txBox="1"/>
          <p:nvPr/>
        </p:nvSpPr>
        <p:spPr>
          <a:xfrm>
            <a:off x="334963" y="2119313"/>
            <a:ext cx="4064000" cy="15684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0" lvl="0" indent="0">
              <a:buNone/>
            </a:pPr>
            <a:r>
              <a:rPr lang="zh-CN" altLang="zh-CN" sz="2400" dirty="0"/>
              <a:t>数据是企业的重要资产，</a:t>
            </a:r>
            <a:r>
              <a:rPr lang="zh-CN" altLang="en-US" sz="2400" dirty="0"/>
              <a:t>数据管理</a:t>
            </a:r>
            <a:r>
              <a:rPr lang="zh-CN" altLang="zh-CN" sz="2400" dirty="0"/>
              <a:t>是指数据的正确性和时效性、对数据流的控制、权限和安全性的管理。</a:t>
            </a:r>
            <a:endParaRPr lang="en-US" altLang="zh-CN" sz="2400" dirty="0"/>
          </a:p>
        </p:txBody>
      </p:sp>
      <p:sp>
        <p:nvSpPr>
          <p:cNvPr id="7" name="Text Box 2"/>
          <p:cNvSpPr txBox="1">
            <a:spLocks noChangeArrowheads="1"/>
          </p:cNvSpPr>
          <p:nvPr/>
        </p:nvSpPr>
        <p:spPr bwMode="auto">
          <a:xfrm>
            <a:off x="1328738" y="368300"/>
            <a:ext cx="6343650" cy="708025"/>
          </a:xfrm>
          <a:prstGeom prst="rect">
            <a:avLst/>
          </a:prstGeom>
          <a:gradFill rotWithShape="1">
            <a:gsLst>
              <a:gs pos="0">
                <a:schemeClr val="accent1"/>
              </a:gs>
              <a:gs pos="50000">
                <a:srgbClr val="FFFFFF"/>
              </a:gs>
              <a:gs pos="100000">
                <a:schemeClr val="accent1"/>
              </a:gs>
            </a:gsLst>
            <a:lin ang="5400000" scaled="1"/>
          </a:gradFill>
          <a:ln w="57150" cmpd="thinThick">
            <a:solidFill>
              <a:srgbClr val="0066FF"/>
            </a:solidFill>
            <a:miter lim="800000"/>
          </a:ln>
          <a:effectLst/>
        </p:spPr>
        <p:txBody>
          <a:bodyPr>
            <a:spAutoFit/>
          </a:bodyPr>
          <a:lstStyle/>
          <a:p>
            <a:pPr marR="0" algn="ctr" defTabSz="914400" eaLnBrk="1" hangingPunct="1">
              <a:spcBef>
                <a:spcPct val="50000"/>
              </a:spcBef>
              <a:buClrTx/>
              <a:buSzTx/>
              <a:buFontTx/>
              <a:buNone/>
              <a:defRPr/>
            </a:pPr>
            <a:r>
              <a:rPr kumimoji="1" lang="zh-CN" altLang="en-US" sz="4000" kern="1200" cap="none" spc="0" normalizeH="0" baseline="0" noProof="0" dirty="0">
                <a:solidFill>
                  <a:schemeClr val="bg2"/>
                </a:solidFill>
                <a:latin typeface="华文行楷" panose="02010800040101010101" pitchFamily="2" charset="-122"/>
                <a:ea typeface="华文行楷" panose="02010800040101010101" pitchFamily="2" charset="-122"/>
                <a:cs typeface="+mn-cs"/>
              </a:rPr>
              <a:t>近年赛题与涉及到的知识点</a:t>
            </a:r>
            <a:endParaRPr kumimoji="1" lang="zh-CN" altLang="en-US" sz="4000" kern="1200" cap="none" spc="0" normalizeH="0" baseline="0" noProof="0" dirty="0">
              <a:solidFill>
                <a:schemeClr val="bg2"/>
              </a:solidFill>
              <a:latin typeface="华文行楷" panose="02010800040101010101" pitchFamily="2" charset="-122"/>
              <a:ea typeface="华文行楷" panose="02010800040101010101" pitchFamily="2" charset="-122"/>
              <a:cs typeface="+mn-cs"/>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7" name="Text Box 3"/>
          <p:cNvSpPr txBox="1">
            <a:spLocks noChangeArrowheads="1"/>
          </p:cNvSpPr>
          <p:nvPr/>
        </p:nvSpPr>
        <p:spPr bwMode="auto">
          <a:xfrm>
            <a:off x="539750" y="1339850"/>
            <a:ext cx="8243888" cy="4806950"/>
          </a:xfrm>
          <a:prstGeom prst="rect">
            <a:avLst/>
          </a:prstGeom>
          <a:noFill/>
          <a:ln>
            <a:noFill/>
          </a:ln>
        </p:spPr>
        <p:txBody>
          <a:bodyPr>
            <a:spAutoFit/>
          </a:bodyPr>
          <a:lstStyle>
            <a:lvl1pPr marL="457200" indent="-457200">
              <a:spcBef>
                <a:spcPct val="20000"/>
              </a:spcBef>
              <a:buClr>
                <a:schemeClr val="hlink"/>
              </a:buClr>
              <a:buSzPct val="90000"/>
              <a:buFont typeface="Wingdings" panose="05000000000000000000" pitchFamily="2" charset="2"/>
              <a:buBlip>
                <a:blip r:embed="rId1"/>
              </a:buBlip>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buBlip>
                <a:blip r:embed="rId2"/>
              </a:buBlip>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9pPr>
          </a:lstStyle>
          <a:p>
            <a:pPr marL="457200" marR="0" lvl="0" indent="-45720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Blip>
                <a:blip r:embed="rId1"/>
              </a:buBlip>
              <a:defRPr/>
            </a:pPr>
            <a:r>
              <a:rPr kumimoji="1" lang="en-US" altLang="zh-CN" sz="2800" b="1" i="0" u="none" strike="noStrike" kern="1200" cap="none" spc="0" normalizeH="0" baseline="0" noProof="0" dirty="0" smtClean="0">
                <a:ln>
                  <a:noFill/>
                </a:ln>
                <a:solidFill>
                  <a:schemeClr val="tx1"/>
                </a:solidFill>
                <a:effectLst/>
                <a:uLnTx/>
                <a:uFillTx/>
                <a:latin typeface="隶书" panose="02010509060101010101" pitchFamily="49" charset="-122"/>
                <a:ea typeface="隶书" panose="02010509060101010101" pitchFamily="49" charset="-122"/>
                <a:cs typeface="+mn-cs"/>
                <a:sym typeface="Symbol" panose="05050102010706020507" pitchFamily="18" charset="2"/>
              </a:rPr>
              <a:t>2021D </a:t>
            </a:r>
            <a:r>
              <a:rPr kumimoji="0" lang="zh-CN" altLang="en-US" sz="2800" b="1"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音乐的影响</a:t>
            </a:r>
            <a:endParaRPr kumimoji="0" lang="en-US" altLang="zh-CN" sz="2800" b="1"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音乐的发展不是孤立的</a:t>
            </a:r>
            <a:r>
              <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，它总是受到其他艺术家、其他音乐或社会和事件的影响</a:t>
            </a: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。如何建立数学模型来量化各因素对音乐</a:t>
            </a:r>
            <a:r>
              <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的</a:t>
            </a: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影响。</a:t>
            </a:r>
            <a:endParaRPr kumimoji="0" lang="en-US" altLang="zh-CN" sz="2400" b="1" i="0" u="none" strike="noStrike" kern="1200" cap="none" spc="0" normalizeH="0" baseline="0" noProof="0" dirty="0">
              <a:ln>
                <a:noFill/>
              </a:ln>
              <a:solidFill>
                <a:srgbClr val="FFC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有向网络</a:t>
            </a:r>
            <a:endParaRPr kumimoji="0" lang="en-US" altLang="zh-CN"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1200" cap="none" spc="0" normalizeH="0" baseline="0" noProof="0" dirty="0">
                <a:ln>
                  <a:noFill/>
                </a:ln>
                <a:solidFill>
                  <a:srgbClr val="FFC000"/>
                </a:solidFill>
                <a:effectLst/>
                <a:uLnTx/>
                <a:uFillTx/>
                <a:latin typeface="Arial" panose="020B0604020202020204" pitchFamily="34" charset="0"/>
                <a:ea typeface="宋体" panose="02010600030101010101" pitchFamily="2" charset="-122"/>
                <a:cs typeface="+mn-cs"/>
              </a:rPr>
              <a:t>复杂</a:t>
            </a:r>
            <a:r>
              <a:rPr kumimoji="0" lang="zh-CN" altLang="en-US"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网络</a:t>
            </a:r>
            <a:endParaRPr kumimoji="0" lang="en-US" altLang="zh-CN"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网页排名</a:t>
            </a:r>
            <a:endParaRPr kumimoji="0" lang="en-US" altLang="zh-CN"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加权</a:t>
            </a:r>
            <a:r>
              <a:rPr kumimoji="0" lang="zh-CN" altLang="en-US" sz="2400" b="1" i="0" u="none" strike="noStrike" kern="1200" cap="none" spc="0" normalizeH="0" baseline="0" noProof="0" dirty="0">
                <a:ln>
                  <a:noFill/>
                </a:ln>
                <a:solidFill>
                  <a:srgbClr val="FFC000"/>
                </a:solidFill>
                <a:effectLst/>
                <a:uLnTx/>
                <a:uFillTx/>
                <a:latin typeface="Arial" panose="020B0604020202020204" pitchFamily="34" charset="0"/>
                <a:ea typeface="宋体" panose="02010600030101010101" pitchFamily="2" charset="-122"/>
                <a:cs typeface="+mn-cs"/>
              </a:rPr>
              <a:t>余弦</a:t>
            </a:r>
            <a:r>
              <a:rPr kumimoji="0" lang="zh-CN" altLang="en-US"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相似度</a:t>
            </a:r>
            <a:endParaRPr kumimoji="0" lang="en-US" altLang="zh-CN"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贝</a:t>
            </a:r>
            <a:r>
              <a:rPr kumimoji="0" lang="zh-CN" altLang="en-US" sz="2400" b="1" i="0" u="none" strike="noStrike" kern="1200" cap="none" spc="0" normalizeH="0" baseline="0" noProof="0" dirty="0">
                <a:ln>
                  <a:noFill/>
                </a:ln>
                <a:solidFill>
                  <a:srgbClr val="FFC000"/>
                </a:solidFill>
                <a:effectLst/>
                <a:uLnTx/>
                <a:uFillTx/>
                <a:latin typeface="Arial" panose="020B0604020202020204" pitchFamily="34" charset="0"/>
                <a:ea typeface="宋体" panose="02010600030101010101" pitchFamily="2" charset="-122"/>
                <a:cs typeface="+mn-cs"/>
              </a:rPr>
              <a:t>叶斯</a:t>
            </a:r>
            <a:r>
              <a:rPr kumimoji="0" lang="zh-CN" altLang="en-US"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错误率</a:t>
            </a:r>
            <a:endParaRPr kumimoji="0" lang="en-US" altLang="zh-CN"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400" b="1" i="0" u="none" strike="noStrike" kern="1200" cap="none" spc="0" normalizeH="0" baseline="0" noProof="0" dirty="0" err="1" smtClean="0">
                <a:ln>
                  <a:noFill/>
                </a:ln>
                <a:solidFill>
                  <a:srgbClr val="FFC000"/>
                </a:solidFill>
                <a:effectLst/>
                <a:uLnTx/>
                <a:uFillTx/>
                <a:latin typeface="Arial" panose="020B0604020202020204" pitchFamily="34" charset="0"/>
                <a:ea typeface="宋体" panose="02010600030101010101" pitchFamily="2" charset="-122"/>
                <a:cs typeface="+mn-cs"/>
              </a:rPr>
              <a:t>Kruskal</a:t>
            </a:r>
            <a:r>
              <a:rPr kumimoji="0" lang="en-US" altLang="zh-CN"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-Wallis</a:t>
            </a:r>
            <a:r>
              <a:rPr kumimoji="0" lang="zh-CN" altLang="en-US"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检验</a:t>
            </a:r>
            <a:endParaRPr kumimoji="0" lang="en-US" altLang="zh-CN"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离散傅里叶变换</a:t>
            </a:r>
            <a:endParaRPr kumimoji="0" lang="en-US" altLang="zh-CN" sz="2400" b="1" i="0" u="none" strike="noStrike" kern="1200" cap="none" spc="0" normalizeH="0" baseline="0" noProof="0" dirty="0">
              <a:ln>
                <a:noFill/>
              </a:ln>
              <a:solidFill>
                <a:srgbClr val="FFC000"/>
              </a:solidFill>
              <a:effectLst/>
              <a:uLnTx/>
              <a:uFillTx/>
              <a:latin typeface="Arial" panose="020B0604020202020204" pitchFamily="34" charset="0"/>
              <a:ea typeface="宋体" panose="02010600030101010101" pitchFamily="2" charset="-122"/>
              <a:cs typeface="+mn-cs"/>
            </a:endParaRPr>
          </a:p>
        </p:txBody>
      </p:sp>
      <p:pic>
        <p:nvPicPr>
          <p:cNvPr id="43011" name="图片 4"/>
          <p:cNvPicPr>
            <a:picLocks noChangeAspect="1"/>
          </p:cNvPicPr>
          <p:nvPr/>
        </p:nvPicPr>
        <p:blipFill>
          <a:blip r:embed="rId4"/>
          <a:stretch>
            <a:fillRect/>
          </a:stretch>
        </p:blipFill>
        <p:spPr>
          <a:xfrm>
            <a:off x="3563938" y="2997200"/>
            <a:ext cx="5340350" cy="3149600"/>
          </a:xfrm>
          <a:prstGeom prst="rect">
            <a:avLst/>
          </a:prstGeom>
          <a:noFill/>
          <a:ln w="9525">
            <a:noFill/>
          </a:ln>
        </p:spPr>
      </p:pic>
      <p:sp>
        <p:nvSpPr>
          <p:cNvPr id="5" name="Text Box 2"/>
          <p:cNvSpPr txBox="1">
            <a:spLocks noChangeArrowheads="1"/>
          </p:cNvSpPr>
          <p:nvPr/>
        </p:nvSpPr>
        <p:spPr bwMode="auto">
          <a:xfrm>
            <a:off x="1328738" y="368300"/>
            <a:ext cx="6343650" cy="708025"/>
          </a:xfrm>
          <a:prstGeom prst="rect">
            <a:avLst/>
          </a:prstGeom>
          <a:gradFill rotWithShape="1">
            <a:gsLst>
              <a:gs pos="0">
                <a:schemeClr val="accent1"/>
              </a:gs>
              <a:gs pos="50000">
                <a:srgbClr val="FFFFFF"/>
              </a:gs>
              <a:gs pos="100000">
                <a:schemeClr val="accent1"/>
              </a:gs>
            </a:gsLst>
            <a:lin ang="5400000" scaled="1"/>
          </a:gradFill>
          <a:ln w="57150" cmpd="thinThick">
            <a:solidFill>
              <a:srgbClr val="0066FF"/>
            </a:solidFill>
            <a:miter lim="800000"/>
          </a:ln>
          <a:effectLst/>
        </p:spPr>
        <p:txBody>
          <a:bodyPr>
            <a:spAutoFit/>
          </a:bodyPr>
          <a:lstStyle/>
          <a:p>
            <a:pPr marR="0" algn="ctr" defTabSz="914400" eaLnBrk="1" hangingPunct="1">
              <a:spcBef>
                <a:spcPct val="50000"/>
              </a:spcBef>
              <a:buClrTx/>
              <a:buSzTx/>
              <a:buFontTx/>
              <a:buNone/>
              <a:defRPr/>
            </a:pPr>
            <a:r>
              <a:rPr kumimoji="1" lang="zh-CN" altLang="en-US" sz="4000" kern="1200" cap="none" spc="0" normalizeH="0" baseline="0" noProof="0" dirty="0">
                <a:solidFill>
                  <a:schemeClr val="bg2"/>
                </a:solidFill>
                <a:latin typeface="华文行楷" panose="02010800040101010101" pitchFamily="2" charset="-122"/>
                <a:ea typeface="华文行楷" panose="02010800040101010101" pitchFamily="2" charset="-122"/>
                <a:cs typeface="+mn-cs"/>
              </a:rPr>
              <a:t>近年赛题与涉及到的知识点</a:t>
            </a:r>
            <a:endParaRPr kumimoji="1" lang="zh-CN" altLang="en-US" sz="4000" kern="1200" cap="none" spc="0" normalizeH="0" baseline="0" noProof="0" dirty="0">
              <a:solidFill>
                <a:schemeClr val="bg2"/>
              </a:solidFill>
              <a:latin typeface="华文行楷" panose="02010800040101010101" pitchFamily="2" charset="-122"/>
              <a:ea typeface="华文行楷" panose="02010800040101010101" pitchFamily="2" charset="-122"/>
              <a:cs typeface="+mn-cs"/>
            </a:endParaRP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7" name="Text Box 3"/>
          <p:cNvSpPr txBox="1">
            <a:spLocks noChangeArrowheads="1"/>
          </p:cNvSpPr>
          <p:nvPr/>
        </p:nvSpPr>
        <p:spPr bwMode="auto">
          <a:xfrm>
            <a:off x="539750" y="1339850"/>
            <a:ext cx="8243888" cy="4710113"/>
          </a:xfrm>
          <a:prstGeom prst="rect">
            <a:avLst/>
          </a:prstGeom>
          <a:noFill/>
          <a:ln>
            <a:noFill/>
          </a:ln>
        </p:spPr>
        <p:txBody>
          <a:bodyPr>
            <a:spAutoFit/>
          </a:bodyPr>
          <a:lstStyle>
            <a:lvl1pPr marL="457200" indent="-457200">
              <a:spcBef>
                <a:spcPct val="20000"/>
              </a:spcBef>
              <a:buClr>
                <a:schemeClr val="hlink"/>
              </a:buClr>
              <a:buSzPct val="90000"/>
              <a:buFont typeface="Wingdings" panose="05000000000000000000" pitchFamily="2" charset="2"/>
              <a:buBlip>
                <a:blip r:embed="rId1"/>
              </a:buBlip>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buBlip>
                <a:blip r:embed="rId2"/>
              </a:buBlip>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9pPr>
          </a:lstStyle>
          <a:p>
            <a:pPr marL="457200" marR="0" lvl="0" indent="-45720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Blip>
                <a:blip r:embed="rId1"/>
              </a:buBlip>
              <a:defRPr/>
            </a:pPr>
            <a:r>
              <a:rPr kumimoji="1" lang="en-US" altLang="zh-CN" sz="2800" b="1" i="0" u="none" strike="noStrike" kern="1200" cap="none" spc="0" normalizeH="0" baseline="0" noProof="0" dirty="0" smtClean="0">
                <a:ln>
                  <a:noFill/>
                </a:ln>
                <a:solidFill>
                  <a:schemeClr val="tx1"/>
                </a:solidFill>
                <a:effectLst/>
                <a:uLnTx/>
                <a:uFillTx/>
                <a:latin typeface="隶书" panose="02010509060101010101" pitchFamily="49" charset="-122"/>
                <a:ea typeface="隶书" panose="02010509060101010101" pitchFamily="49" charset="-122"/>
                <a:cs typeface="+mn-cs"/>
                <a:sym typeface="Symbol" panose="05050102010706020507" pitchFamily="18" charset="2"/>
              </a:rPr>
              <a:t>2020D </a:t>
            </a:r>
            <a:r>
              <a:rPr kumimoji="0" lang="zh-CN" altLang="en-US" sz="2800" b="1"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团队策略</a:t>
            </a:r>
            <a:endParaRPr kumimoji="0" lang="en-US" altLang="zh-CN" sz="2800" b="1"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团队</a:t>
            </a:r>
            <a:r>
              <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合作在</a:t>
            </a: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各行各业发挥</a:t>
            </a:r>
            <a:r>
              <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着越来越重要的</a:t>
            </a: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作用，如何利用</a:t>
            </a:r>
            <a:r>
              <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数据对团队绩效进行综合分析与</a:t>
            </a: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评价</a:t>
            </a:r>
            <a:r>
              <a:rPr kumimoji="0" lang="zh-CN" altLang="en-US" sz="3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endParaRPr kumimoji="0" lang="en-US" altLang="zh-CN" sz="3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要求：</a:t>
            </a:r>
            <a:endParaRPr kumimoji="0" lang="en-US"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400" b="0" i="0" u="none" strike="noStrike" kern="1200" cap="none" spc="0" normalizeH="0" baseline="0" noProof="0" dirty="0">
                <a:ln>
                  <a:noFill/>
                </a:ln>
                <a:solidFill>
                  <a:schemeClr val="tx1"/>
                </a:solidFill>
                <a:effectLst/>
                <a:uLnTx/>
                <a:uFillTx/>
                <a:latin typeface="+mn-ea"/>
                <a:ea typeface="+mn-ea"/>
                <a:cs typeface="+mn-cs"/>
              </a:rPr>
              <a:t> </a:t>
            </a:r>
            <a:r>
              <a:rPr kumimoji="0" lang="en-US" altLang="zh-CN" sz="2400" b="0" i="0" u="none" strike="noStrike" kern="1200" cap="none" spc="0" normalizeH="0" baseline="0" noProof="0" dirty="0" smtClean="0">
                <a:ln>
                  <a:noFill/>
                </a:ln>
                <a:solidFill>
                  <a:schemeClr val="tx1"/>
                </a:solidFill>
                <a:effectLst/>
                <a:uLnTx/>
                <a:uFillTx/>
                <a:latin typeface="+mn-ea"/>
                <a:ea typeface="+mn-ea"/>
                <a:cs typeface="+mn-cs"/>
              </a:rPr>
              <a:t>   </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建立</a:t>
            </a:r>
            <a:r>
              <a:rPr kumimoji="0" lang="zh-CN" altLang="en-US" sz="2400" b="0" i="0" u="none" strike="noStrike" kern="1200" cap="none" spc="0" normalizeH="0" baseline="0" noProof="0" dirty="0">
                <a:ln>
                  <a:noFill/>
                </a:ln>
                <a:solidFill>
                  <a:schemeClr val="tx1"/>
                </a:solidFill>
                <a:effectLst/>
                <a:uLnTx/>
                <a:uFillTx/>
                <a:latin typeface="+mn-ea"/>
                <a:ea typeface="+mn-ea"/>
                <a:cs typeface="+mn-cs"/>
              </a:rPr>
              <a:t>传球</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等的</a:t>
            </a:r>
            <a:r>
              <a:rPr kumimoji="0" lang="zh-CN" altLang="en-US" sz="2400" b="0" i="0" u="none" strike="noStrike" kern="1200" cap="none" spc="0" normalizeH="0" baseline="0" noProof="0" dirty="0">
                <a:ln>
                  <a:noFill/>
                </a:ln>
                <a:solidFill>
                  <a:schemeClr val="tx1"/>
                </a:solidFill>
                <a:effectLst/>
                <a:uLnTx/>
                <a:uFillTx/>
                <a:latin typeface="+mn-ea"/>
                <a:ea typeface="+mn-ea"/>
                <a:cs typeface="+mn-cs"/>
              </a:rPr>
              <a:t>网络模型，分析小范围球员的合作情况和所有球员的整体合作表现</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，球员</a:t>
            </a:r>
            <a:r>
              <a:rPr kumimoji="0" lang="zh-CN" altLang="en-US" sz="2400" b="0" i="0" u="none" strike="noStrike" kern="1200" cap="none" spc="0" normalizeH="0" baseline="0" noProof="0" dirty="0">
                <a:ln>
                  <a:noFill/>
                </a:ln>
                <a:solidFill>
                  <a:schemeClr val="tx1"/>
                </a:solidFill>
                <a:effectLst/>
                <a:uLnTx/>
                <a:uFillTx/>
                <a:latin typeface="+mn-ea"/>
                <a:ea typeface="+mn-ea"/>
                <a:cs typeface="+mn-cs"/>
              </a:rPr>
              <a:t>在一场比赛和整个赛季的表现</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。建立团队</a:t>
            </a:r>
            <a:r>
              <a:rPr kumimoji="0" lang="zh-CN" altLang="en-US" sz="2400" b="0" i="0" u="none" strike="noStrike" kern="1200" cap="none" spc="0" normalizeH="0" baseline="0" noProof="0" dirty="0">
                <a:ln>
                  <a:noFill/>
                </a:ln>
                <a:solidFill>
                  <a:schemeClr val="tx1"/>
                </a:solidFill>
                <a:effectLst/>
                <a:uLnTx/>
                <a:uFillTx/>
                <a:latin typeface="+mn-ea"/>
                <a:ea typeface="+mn-ea"/>
                <a:cs typeface="+mn-cs"/>
              </a:rPr>
              <a:t>合作的综合指标评价模型，动态分析团队合作的结构和灵活性</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。利用</a:t>
            </a:r>
            <a:r>
              <a:rPr kumimoji="0" lang="zh-CN" altLang="en-US" sz="2400" b="0" i="0" u="none" strike="noStrike" kern="1200" cap="none" spc="0" normalizeH="0" baseline="0" noProof="0" dirty="0">
                <a:ln>
                  <a:noFill/>
                </a:ln>
                <a:solidFill>
                  <a:schemeClr val="tx1"/>
                </a:solidFill>
                <a:effectLst/>
                <a:uLnTx/>
                <a:uFillTx/>
                <a:latin typeface="+mn-ea"/>
                <a:ea typeface="+mn-ea"/>
                <a:cs typeface="+mn-cs"/>
              </a:rPr>
              <a:t>建立的模型</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，给哈士奇教练建议：如何提高</a:t>
            </a:r>
            <a:r>
              <a:rPr kumimoji="0" lang="zh-CN" altLang="en-US" sz="2400" b="0" i="0" u="none" strike="noStrike" kern="1200" cap="none" spc="0" normalizeH="0" baseline="0" noProof="0" dirty="0">
                <a:ln>
                  <a:noFill/>
                </a:ln>
                <a:solidFill>
                  <a:schemeClr val="tx1"/>
                </a:solidFill>
                <a:effectLst/>
                <a:uLnTx/>
                <a:uFillTx/>
                <a:latin typeface="+mn-ea"/>
                <a:ea typeface="+mn-ea"/>
                <a:cs typeface="+mn-cs"/>
              </a:rPr>
              <a:t>球队的表现，以取得更大的成功</a:t>
            </a: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a:t>
            </a:r>
            <a:endParaRPr kumimoji="0" lang="en-US" altLang="zh-CN" sz="2400" b="0" i="0" u="none" strike="noStrike" kern="1200" cap="none" spc="0" normalizeH="0" baseline="0" noProof="0" dirty="0" smtClean="0">
              <a:ln>
                <a:noFill/>
              </a:ln>
              <a:solidFill>
                <a:schemeClr val="tx1"/>
              </a:solidFill>
              <a:effectLst/>
              <a:uLnTx/>
              <a:uFillTx/>
              <a:latin typeface="+mn-ea"/>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2400" b="0" i="0" u="none" strike="noStrike" kern="1200" cap="none" spc="0" normalizeH="0" baseline="0" noProof="0" dirty="0" smtClean="0">
              <a:ln>
                <a:noFill/>
              </a:ln>
              <a:solidFill>
                <a:schemeClr val="tx1"/>
              </a:solidFill>
              <a:effectLst/>
              <a:uLnTx/>
              <a:uFillTx/>
              <a:latin typeface="+mn-ea"/>
              <a:ea typeface="+mn-ea"/>
              <a:cs typeface="+mn-cs"/>
            </a:endParaRPr>
          </a:p>
          <a:p>
            <a:pPr marL="457200" marR="0" lvl="0" indent="-45720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Blip>
                <a:blip r:embed="rId1"/>
              </a:buBlip>
              <a:defRPr/>
            </a:pPr>
            <a:r>
              <a:rPr kumimoji="0" lang="zh-CN" altLang="en-US"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网络模型，熵权法，逻辑回归，评价模型</a:t>
            </a:r>
            <a:endParaRPr kumimoji="0" lang="en-US" altLang="zh-CN" sz="2400" b="1" i="0" u="none" strike="noStrike" kern="1200" cap="none" spc="0" normalizeH="0" baseline="0" noProof="0" dirty="0">
              <a:ln>
                <a:noFill/>
              </a:ln>
              <a:solidFill>
                <a:srgbClr val="FFC000"/>
              </a:solidFill>
              <a:effectLst/>
              <a:uLnTx/>
              <a:uFillTx/>
              <a:latin typeface="Arial" panose="020B0604020202020204" pitchFamily="34" charset="0"/>
              <a:ea typeface="宋体" panose="02010600030101010101" pitchFamily="2" charset="-122"/>
              <a:cs typeface="+mn-cs"/>
            </a:endParaRPr>
          </a:p>
        </p:txBody>
      </p:sp>
      <p:sp>
        <p:nvSpPr>
          <p:cNvPr id="5" name="Text Box 2"/>
          <p:cNvSpPr txBox="1">
            <a:spLocks noChangeArrowheads="1"/>
          </p:cNvSpPr>
          <p:nvPr/>
        </p:nvSpPr>
        <p:spPr bwMode="auto">
          <a:xfrm>
            <a:off x="1328738" y="368300"/>
            <a:ext cx="6343650" cy="708025"/>
          </a:xfrm>
          <a:prstGeom prst="rect">
            <a:avLst/>
          </a:prstGeom>
          <a:gradFill rotWithShape="1">
            <a:gsLst>
              <a:gs pos="0">
                <a:schemeClr val="accent1"/>
              </a:gs>
              <a:gs pos="50000">
                <a:srgbClr val="FFFFFF"/>
              </a:gs>
              <a:gs pos="100000">
                <a:schemeClr val="accent1"/>
              </a:gs>
            </a:gsLst>
            <a:lin ang="5400000" scaled="1"/>
          </a:gradFill>
          <a:ln w="57150" cmpd="thinThick">
            <a:solidFill>
              <a:srgbClr val="0066FF"/>
            </a:solidFill>
            <a:miter lim="800000"/>
          </a:ln>
          <a:effectLst/>
        </p:spPr>
        <p:txBody>
          <a:bodyPr>
            <a:spAutoFit/>
          </a:bodyPr>
          <a:lstStyle/>
          <a:p>
            <a:pPr marR="0" algn="ctr" defTabSz="914400" eaLnBrk="1" hangingPunct="1">
              <a:spcBef>
                <a:spcPct val="50000"/>
              </a:spcBef>
              <a:buClrTx/>
              <a:buSzTx/>
              <a:buFontTx/>
              <a:buNone/>
              <a:defRPr/>
            </a:pPr>
            <a:r>
              <a:rPr kumimoji="1" lang="zh-CN" altLang="en-US" sz="4000" kern="1200" cap="none" spc="0" normalizeH="0" baseline="0" noProof="0" dirty="0">
                <a:solidFill>
                  <a:schemeClr val="bg2"/>
                </a:solidFill>
                <a:latin typeface="华文行楷" panose="02010800040101010101" pitchFamily="2" charset="-122"/>
                <a:ea typeface="华文行楷" panose="02010800040101010101" pitchFamily="2" charset="-122"/>
                <a:cs typeface="+mn-cs"/>
              </a:rPr>
              <a:t>近年赛题与涉及到的知识点</a:t>
            </a:r>
            <a:endParaRPr kumimoji="1" lang="zh-CN" altLang="en-US" sz="4000" kern="1200" cap="none" spc="0" normalizeH="0" baseline="0" noProof="0" dirty="0">
              <a:solidFill>
                <a:schemeClr val="bg2"/>
              </a:solidFill>
              <a:latin typeface="华文行楷" panose="02010800040101010101" pitchFamily="2" charset="-122"/>
              <a:ea typeface="华文行楷" panose="02010800040101010101" pitchFamily="2" charset="-122"/>
              <a:cs typeface="+mn-cs"/>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7" name="Text Box 3"/>
          <p:cNvSpPr txBox="1">
            <a:spLocks noChangeArrowheads="1"/>
          </p:cNvSpPr>
          <p:nvPr/>
        </p:nvSpPr>
        <p:spPr bwMode="auto">
          <a:xfrm>
            <a:off x="757238" y="1484313"/>
            <a:ext cx="7486650" cy="4291013"/>
          </a:xfrm>
          <a:prstGeom prst="rect">
            <a:avLst/>
          </a:prstGeom>
          <a:noFill/>
          <a:ln>
            <a:noFill/>
          </a:ln>
        </p:spPr>
        <p:txBody>
          <a:bodyPr>
            <a:spAutoFit/>
          </a:bodyPr>
          <a:lstStyle>
            <a:lvl1pPr marL="457200" indent="-457200">
              <a:spcBef>
                <a:spcPct val="20000"/>
              </a:spcBef>
              <a:buClr>
                <a:schemeClr val="hlink"/>
              </a:buClr>
              <a:buSzPct val="90000"/>
              <a:buFont typeface="Wingdings" panose="05000000000000000000" pitchFamily="2" charset="2"/>
              <a:buBlip>
                <a:blip r:embed="rId1"/>
              </a:buBlip>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buBlip>
                <a:blip r:embed="rId2"/>
              </a:buBlip>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9pPr>
          </a:lstStyle>
          <a:p>
            <a:pPr marL="457200" marR="0" lvl="0" indent="-45720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Blip>
                <a:blip r:embed="rId1"/>
              </a:buBlip>
              <a:defRPr/>
            </a:pPr>
            <a:r>
              <a:rPr kumimoji="1" lang="en-US" altLang="zh-CN" sz="2800" b="1" i="0" u="none" strike="noStrike" kern="1200" cap="none" spc="0" normalizeH="0" baseline="0" noProof="0" dirty="0" smtClean="0">
                <a:ln>
                  <a:noFill/>
                </a:ln>
                <a:solidFill>
                  <a:schemeClr val="tx1"/>
                </a:solidFill>
                <a:effectLst/>
                <a:uLnTx/>
                <a:uFillTx/>
                <a:latin typeface="隶书" panose="02010509060101010101" pitchFamily="49" charset="-122"/>
                <a:ea typeface="隶书" panose="02010509060101010101" pitchFamily="49" charset="-122"/>
                <a:cs typeface="+mn-cs"/>
                <a:sym typeface="Symbol" panose="05050102010706020507" pitchFamily="18" charset="2"/>
              </a:rPr>
              <a:t>2021E </a:t>
            </a:r>
            <a:r>
              <a:rPr kumimoji="0" lang="zh-CN" altLang="en-US" sz="2800" b="1"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优化粮食体系</a:t>
            </a:r>
            <a:r>
              <a:rPr kumimoji="0" lang="en-US" altLang="zh-CN" sz="2800" b="1"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endParaRPr kumimoji="0" lang="en-US" altLang="zh-CN" sz="2800" b="1"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3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endParaRPr kumimoji="0" lang="en-US" altLang="zh-CN" sz="3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虽然我们的粮食体系在部分地区运行良好，但全球</a:t>
            </a:r>
            <a:r>
              <a:rPr kumimoji="0" lang="zh-CN"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粮食体系</a:t>
            </a: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仍然</a:t>
            </a:r>
            <a:r>
              <a:rPr kumimoji="0" lang="zh-CN"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不稳定。</a:t>
            </a:r>
            <a:r>
              <a:rPr kumimoji="0" lang="zh-CN"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因为忽视了公平、可持续性和复原</a:t>
            </a:r>
            <a:r>
              <a:rPr kumimoji="0" lang="zh-CN"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力</a:t>
            </a: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，出现了</a:t>
            </a:r>
            <a:r>
              <a:rPr kumimoji="0" lang="zh-CN"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许多</a:t>
            </a:r>
            <a:r>
              <a:rPr kumimoji="0" lang="zh-CN"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粮食不安全</a:t>
            </a:r>
            <a:r>
              <a:rPr kumimoji="0" lang="zh-CN"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问题。</a:t>
            </a: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如何综合考虑效率、盈利能力、可持续性和公平性来重建和调整当前的粮食体系？</a:t>
            </a:r>
            <a:endParaRPr kumimoji="0" lang="en-US" altLang="zh-CN"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2400" b="1" i="0" u="none" strike="noStrike" kern="1200" cap="none" spc="0" normalizeH="0" baseline="0" noProof="0" dirty="0">
              <a:ln>
                <a:noFill/>
              </a:ln>
              <a:solidFill>
                <a:srgbClr val="FFC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组合权法；</a:t>
            </a:r>
            <a:r>
              <a:rPr kumimoji="0" lang="zh-CN" altLang="en-US" sz="2400" b="1" i="0" u="none" strike="noStrike" kern="1200" cap="none" spc="0" normalizeH="0" baseline="0" noProof="0" dirty="0">
                <a:ln>
                  <a:noFill/>
                </a:ln>
                <a:solidFill>
                  <a:srgbClr val="FFC000"/>
                </a:solidFill>
                <a:effectLst/>
                <a:uLnTx/>
                <a:uFillTx/>
                <a:latin typeface="Arial" panose="020B0604020202020204" pitchFamily="34" charset="0"/>
                <a:ea typeface="宋体" panose="02010600030101010101" pitchFamily="2" charset="-122"/>
                <a:cs typeface="+mn-cs"/>
              </a:rPr>
              <a:t>熵权法</a:t>
            </a:r>
            <a:r>
              <a:rPr kumimoji="0" lang="zh-CN" altLang="en-US"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；非线性规划；微粒群算法；供需微分方程；</a:t>
            </a:r>
            <a:r>
              <a:rPr kumimoji="0" lang="en-US" altLang="zh-CN"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Logistic</a:t>
            </a:r>
            <a:r>
              <a:rPr kumimoji="0" lang="zh-CN" altLang="en-US"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模型</a:t>
            </a:r>
            <a:endParaRPr kumimoji="0" lang="en-US" altLang="zh-CN" sz="2400" b="1" i="0" u="none" strike="noStrike" kern="1200" cap="none" spc="0" normalizeH="0" baseline="0" noProof="0" dirty="0">
              <a:ln>
                <a:noFill/>
              </a:ln>
              <a:solidFill>
                <a:srgbClr val="FFC000"/>
              </a:solidFill>
              <a:effectLst/>
              <a:uLnTx/>
              <a:uFillTx/>
              <a:latin typeface="Arial" panose="020B0604020202020204" pitchFamily="34" charset="0"/>
              <a:ea typeface="宋体" panose="02010600030101010101" pitchFamily="2" charset="-122"/>
              <a:cs typeface="+mn-cs"/>
            </a:endParaRPr>
          </a:p>
        </p:txBody>
      </p:sp>
      <p:sp>
        <p:nvSpPr>
          <p:cNvPr id="5" name="Text Box 2"/>
          <p:cNvSpPr txBox="1">
            <a:spLocks noChangeArrowheads="1"/>
          </p:cNvSpPr>
          <p:nvPr/>
        </p:nvSpPr>
        <p:spPr bwMode="auto">
          <a:xfrm>
            <a:off x="1328738" y="368300"/>
            <a:ext cx="6343650" cy="708025"/>
          </a:xfrm>
          <a:prstGeom prst="rect">
            <a:avLst/>
          </a:prstGeom>
          <a:gradFill rotWithShape="1">
            <a:gsLst>
              <a:gs pos="0">
                <a:schemeClr val="accent1"/>
              </a:gs>
              <a:gs pos="50000">
                <a:srgbClr val="FFFFFF"/>
              </a:gs>
              <a:gs pos="100000">
                <a:schemeClr val="accent1"/>
              </a:gs>
            </a:gsLst>
            <a:lin ang="5400000" scaled="1"/>
          </a:gradFill>
          <a:ln w="57150" cmpd="thinThick">
            <a:solidFill>
              <a:srgbClr val="0066FF"/>
            </a:solidFill>
            <a:miter lim="800000"/>
          </a:ln>
          <a:effectLst/>
        </p:spPr>
        <p:txBody>
          <a:bodyPr>
            <a:spAutoFit/>
          </a:bodyPr>
          <a:lstStyle/>
          <a:p>
            <a:pPr marR="0" algn="ctr" defTabSz="914400" eaLnBrk="1" hangingPunct="1">
              <a:spcBef>
                <a:spcPct val="50000"/>
              </a:spcBef>
              <a:buClrTx/>
              <a:buSzTx/>
              <a:buFontTx/>
              <a:buNone/>
              <a:defRPr/>
            </a:pPr>
            <a:r>
              <a:rPr kumimoji="1" lang="zh-CN" altLang="en-US" sz="4000" kern="1200" cap="none" spc="0" normalizeH="0" baseline="0" noProof="0" dirty="0">
                <a:solidFill>
                  <a:schemeClr val="bg2"/>
                </a:solidFill>
                <a:latin typeface="华文行楷" panose="02010800040101010101" pitchFamily="2" charset="-122"/>
                <a:ea typeface="华文行楷" panose="02010800040101010101" pitchFamily="2" charset="-122"/>
                <a:cs typeface="+mn-cs"/>
              </a:rPr>
              <a:t>近年赛题与涉及到的知识点</a:t>
            </a:r>
            <a:endParaRPr kumimoji="1" lang="zh-CN" altLang="en-US" sz="4000" kern="1200" cap="none" spc="0" normalizeH="0" baseline="0" noProof="0" dirty="0">
              <a:solidFill>
                <a:schemeClr val="bg2"/>
              </a:solidFill>
              <a:latin typeface="华文行楷" panose="02010800040101010101" pitchFamily="2" charset="-122"/>
              <a:ea typeface="华文行楷" panose="02010800040101010101" pitchFamily="2" charset="-122"/>
              <a:cs typeface="+mn-cs"/>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7" name="Text Box 3"/>
          <p:cNvSpPr txBox="1">
            <a:spLocks noChangeArrowheads="1"/>
          </p:cNvSpPr>
          <p:nvPr/>
        </p:nvSpPr>
        <p:spPr bwMode="auto">
          <a:xfrm>
            <a:off x="539750" y="1268413"/>
            <a:ext cx="7704138" cy="5448300"/>
          </a:xfrm>
          <a:prstGeom prst="rect">
            <a:avLst/>
          </a:prstGeom>
          <a:noFill/>
          <a:ln>
            <a:noFill/>
          </a:ln>
        </p:spPr>
        <p:txBody>
          <a:bodyPr>
            <a:spAutoFit/>
          </a:bodyPr>
          <a:lstStyle>
            <a:lvl1pPr marL="457200" indent="-457200">
              <a:spcBef>
                <a:spcPct val="20000"/>
              </a:spcBef>
              <a:buClr>
                <a:schemeClr val="hlink"/>
              </a:buClr>
              <a:buSzPct val="90000"/>
              <a:buFont typeface="Wingdings" panose="05000000000000000000" pitchFamily="2" charset="2"/>
              <a:buBlip>
                <a:blip r:embed="rId1"/>
              </a:buBlip>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buBlip>
                <a:blip r:embed="rId2"/>
              </a:buBlip>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9pPr>
          </a:lstStyle>
          <a:p>
            <a:pPr marL="457200" marR="0" lvl="0" indent="-45720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Blip>
                <a:blip r:embed="rId1"/>
              </a:buBlip>
              <a:defRPr/>
            </a:pPr>
            <a:r>
              <a:rPr kumimoji="1" lang="en-US" altLang="zh-CN" sz="2800" b="1" i="0" u="none" strike="noStrike" kern="1200" cap="none" spc="0" normalizeH="0" baseline="0" noProof="0" dirty="0" smtClean="0">
                <a:ln>
                  <a:noFill/>
                </a:ln>
                <a:solidFill>
                  <a:schemeClr val="tx1"/>
                </a:solidFill>
                <a:effectLst/>
                <a:uLnTx/>
                <a:uFillTx/>
                <a:latin typeface="隶书" panose="02010509060101010101" pitchFamily="49" charset="-122"/>
                <a:ea typeface="隶书" panose="02010509060101010101" pitchFamily="49" charset="-122"/>
                <a:cs typeface="+mn-cs"/>
                <a:sym typeface="Symbol" panose="05050102010706020507" pitchFamily="18" charset="2"/>
              </a:rPr>
              <a:t>2020E </a:t>
            </a:r>
            <a:r>
              <a:rPr kumimoji="0" lang="zh-CN" altLang="en-US" sz="2800" b="1"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淹没</a:t>
            </a:r>
            <a:r>
              <a:rPr kumimoji="0" lang="zh-CN" altLang="en-US" sz="2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在塑料中</a:t>
            </a:r>
            <a:endParaRPr kumimoji="0" lang="zh-CN" altLang="en-US" sz="2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近年来</a:t>
            </a:r>
            <a:r>
              <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，塑胶废物问题引起广泛关注。其持续增长的趋势对环境和人类造成了严重的威胁</a:t>
            </a: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endParaRPr kumimoji="0" lang="en-US"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要求：</a:t>
            </a:r>
            <a:endParaRPr kumimoji="0" lang="en-US"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建立模型</a:t>
            </a:r>
            <a:r>
              <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来估计</a:t>
            </a: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在</a:t>
            </a:r>
            <a:r>
              <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不进一步污染环境的前提下</a:t>
            </a: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，一次性</a:t>
            </a:r>
            <a:r>
              <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塑料制品废物的最大量</a:t>
            </a: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。研究</a:t>
            </a:r>
            <a:r>
              <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可以</a:t>
            </a: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减少多少塑料</a:t>
            </a:r>
            <a:r>
              <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废物以达到环境安全的水平。根据上述研究，设定一个全球可达到的一次性塑料废物最低水平的目标，并探讨实现这一</a:t>
            </a: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目标的影响</a:t>
            </a:r>
            <a:r>
              <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。考虑到一次性塑料问题的原因和后果因地而异，讨论相关的公平问题并提出解决办法</a:t>
            </a:r>
            <a:r>
              <a:rPr kumimoji="0" lang="zh-CN" altLang="en-US" sz="3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endParaRPr kumimoji="0" lang="en-US" altLang="zh-CN" sz="3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时间序列，主成分分析</a:t>
            </a:r>
            <a:r>
              <a:rPr kumimoji="0" lang="en-US" altLang="zh-CN"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(PCA)</a:t>
            </a:r>
            <a:r>
              <a:rPr kumimoji="0" lang="zh-CN" altLang="en-US"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；熵权法；综合评价；层次分析法</a:t>
            </a:r>
            <a:r>
              <a:rPr kumimoji="0" lang="en-US" altLang="zh-CN"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(AHP)</a:t>
            </a:r>
            <a:r>
              <a:rPr kumimoji="0" lang="zh-CN" altLang="en-US"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a:t>
            </a:r>
            <a:r>
              <a:rPr kumimoji="0" lang="en-US" altLang="zh-CN"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K</a:t>
            </a:r>
            <a:r>
              <a:rPr kumimoji="0" lang="zh-CN" altLang="en-US"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均值算法，动态规划</a:t>
            </a:r>
            <a:endParaRPr kumimoji="0" lang="en-US" altLang="zh-CN" sz="2400" b="1" i="0" u="none" strike="noStrike" kern="1200" cap="none" spc="0" normalizeH="0" baseline="0" noProof="0" dirty="0">
              <a:ln>
                <a:noFill/>
              </a:ln>
              <a:solidFill>
                <a:srgbClr val="FFC000"/>
              </a:solidFill>
              <a:effectLst/>
              <a:uLnTx/>
              <a:uFillTx/>
              <a:latin typeface="Arial" panose="020B0604020202020204" pitchFamily="34" charset="0"/>
              <a:ea typeface="宋体" panose="02010600030101010101" pitchFamily="2" charset="-122"/>
              <a:cs typeface="+mn-cs"/>
            </a:endParaRPr>
          </a:p>
        </p:txBody>
      </p:sp>
      <p:sp>
        <p:nvSpPr>
          <p:cNvPr id="5" name="Text Box 2"/>
          <p:cNvSpPr txBox="1">
            <a:spLocks noChangeArrowheads="1"/>
          </p:cNvSpPr>
          <p:nvPr/>
        </p:nvSpPr>
        <p:spPr bwMode="auto">
          <a:xfrm>
            <a:off x="1328738" y="368300"/>
            <a:ext cx="6343650" cy="708025"/>
          </a:xfrm>
          <a:prstGeom prst="rect">
            <a:avLst/>
          </a:prstGeom>
          <a:gradFill rotWithShape="1">
            <a:gsLst>
              <a:gs pos="0">
                <a:schemeClr val="accent1"/>
              </a:gs>
              <a:gs pos="50000">
                <a:srgbClr val="FFFFFF"/>
              </a:gs>
              <a:gs pos="100000">
                <a:schemeClr val="accent1"/>
              </a:gs>
            </a:gsLst>
            <a:lin ang="5400000" scaled="1"/>
          </a:gradFill>
          <a:ln w="57150" cmpd="thinThick">
            <a:solidFill>
              <a:srgbClr val="0066FF"/>
            </a:solidFill>
            <a:miter lim="800000"/>
          </a:ln>
          <a:effectLst/>
        </p:spPr>
        <p:txBody>
          <a:bodyPr>
            <a:spAutoFit/>
          </a:bodyPr>
          <a:lstStyle/>
          <a:p>
            <a:pPr marR="0" algn="ctr" defTabSz="914400" eaLnBrk="1" hangingPunct="1">
              <a:spcBef>
                <a:spcPct val="50000"/>
              </a:spcBef>
              <a:buClrTx/>
              <a:buSzTx/>
              <a:buFontTx/>
              <a:buNone/>
              <a:defRPr/>
            </a:pPr>
            <a:r>
              <a:rPr kumimoji="1" lang="zh-CN" altLang="en-US" sz="4000" kern="1200" cap="none" spc="0" normalizeH="0" baseline="0" noProof="0" dirty="0">
                <a:solidFill>
                  <a:schemeClr val="bg2"/>
                </a:solidFill>
                <a:latin typeface="华文行楷" panose="02010800040101010101" pitchFamily="2" charset="-122"/>
                <a:ea typeface="华文行楷" panose="02010800040101010101" pitchFamily="2" charset="-122"/>
                <a:cs typeface="+mn-cs"/>
              </a:rPr>
              <a:t>近年赛题与涉及到的知识点</a:t>
            </a:r>
            <a:endParaRPr kumimoji="1" lang="zh-CN" altLang="en-US" sz="4000" kern="1200" cap="none" spc="0" normalizeH="0" baseline="0" noProof="0" dirty="0">
              <a:solidFill>
                <a:schemeClr val="bg2"/>
              </a:solidFill>
              <a:latin typeface="华文行楷" panose="02010800040101010101" pitchFamily="2" charset="-122"/>
              <a:ea typeface="华文行楷" panose="02010800040101010101" pitchFamily="2" charset="-122"/>
              <a:cs typeface="+mn-cs"/>
            </a:endParaRP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7" name="Text Box 3"/>
          <p:cNvSpPr txBox="1">
            <a:spLocks noChangeArrowheads="1"/>
          </p:cNvSpPr>
          <p:nvPr/>
        </p:nvSpPr>
        <p:spPr bwMode="auto">
          <a:xfrm>
            <a:off x="539750" y="1268413"/>
            <a:ext cx="7704138" cy="5016500"/>
          </a:xfrm>
          <a:prstGeom prst="rect">
            <a:avLst/>
          </a:prstGeom>
          <a:noFill/>
          <a:ln>
            <a:noFill/>
          </a:ln>
        </p:spPr>
        <p:txBody>
          <a:bodyPr>
            <a:spAutoFit/>
          </a:bodyPr>
          <a:lstStyle>
            <a:lvl1pPr marL="457200" indent="-457200">
              <a:spcBef>
                <a:spcPct val="20000"/>
              </a:spcBef>
              <a:buClr>
                <a:schemeClr val="hlink"/>
              </a:buClr>
              <a:buSzPct val="90000"/>
              <a:buFont typeface="Wingdings" panose="05000000000000000000" pitchFamily="2" charset="2"/>
              <a:buBlip>
                <a:blip r:embed="rId1"/>
              </a:buBlip>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buBlip>
                <a:blip r:embed="rId2"/>
              </a:buBlip>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9pPr>
          </a:lstStyle>
          <a:p>
            <a:pPr marL="457200" marR="0" lvl="0" indent="-45720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Blip>
                <a:blip r:embed="rId1"/>
              </a:buBlip>
              <a:defRPr/>
            </a:pPr>
            <a:r>
              <a:rPr kumimoji="1" lang="en-US" altLang="zh-CN" sz="2800" b="1" i="0" u="none" strike="noStrike" kern="1200" cap="none" spc="0" normalizeH="0" baseline="0" noProof="0" dirty="0" smtClean="0">
                <a:ln>
                  <a:noFill/>
                </a:ln>
                <a:solidFill>
                  <a:schemeClr val="tx1"/>
                </a:solidFill>
                <a:effectLst/>
                <a:uLnTx/>
                <a:uFillTx/>
                <a:latin typeface="隶书" panose="02010509060101010101" pitchFamily="49" charset="-122"/>
                <a:ea typeface="隶书" panose="02010509060101010101" pitchFamily="49" charset="-122"/>
                <a:cs typeface="+mn-cs"/>
                <a:sym typeface="Symbol" panose="05050102010706020507" pitchFamily="18" charset="2"/>
              </a:rPr>
              <a:t>2021F </a:t>
            </a:r>
            <a:r>
              <a:rPr kumimoji="0" lang="zh-CN" altLang="en-US" sz="3200" b="1"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高等教育体系</a:t>
            </a: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endParaRPr kumimoji="0" lang="en-US"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r>
              <a:rPr kumimoji="0" lang="en-US"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高等教育体系是一个国家努力为其公民提供初等和中等教育以外的进一步教育的重要部分。各个国家的高等教育体系各有所长。</a:t>
            </a:r>
            <a:endParaRPr kumimoji="0" lang="en-US"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要求：</a:t>
            </a:r>
            <a:endParaRPr kumimoji="0" lang="en-US"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建立一个模型来评估一个国家的高等教育系统，选定几个国家的高等教育体系进行评价，是否健康和可持续，提出政策建议来改善，使其更健康、更可持续。</a:t>
            </a:r>
            <a:endParaRPr kumimoji="0" lang="en-US"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层次分析法</a:t>
            </a:r>
            <a:r>
              <a:rPr kumimoji="0" lang="en-US" altLang="zh-CN"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(AHP)</a:t>
            </a:r>
            <a:r>
              <a:rPr kumimoji="0" lang="zh-CN" altLang="en-US"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，熵权法，多元线性回归，</a:t>
            </a:r>
            <a:r>
              <a:rPr kumimoji="0" lang="en-US" altLang="zh-CN"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K-means</a:t>
            </a:r>
            <a:r>
              <a:rPr kumimoji="0" lang="zh-CN" altLang="en-US"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聚类，时间序列预测，</a:t>
            </a:r>
            <a:r>
              <a:rPr kumimoji="0" lang="en-US" altLang="zh-CN"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Kolmogorov </a:t>
            </a:r>
            <a:r>
              <a:rPr kumimoji="0" lang="en-US" altLang="zh-CN" sz="2400" b="1" i="0" u="none" strike="noStrike" kern="1200" cap="none" spc="0" normalizeH="0" baseline="0" noProof="0" dirty="0">
                <a:ln>
                  <a:noFill/>
                </a:ln>
                <a:solidFill>
                  <a:srgbClr val="FFC000"/>
                </a:solidFill>
                <a:effectLst/>
                <a:uLnTx/>
                <a:uFillTx/>
                <a:latin typeface="Arial" panose="020B0604020202020204" pitchFamily="34" charset="0"/>
                <a:ea typeface="宋体" panose="02010600030101010101" pitchFamily="2" charset="-122"/>
                <a:cs typeface="+mn-cs"/>
              </a:rPr>
              <a:t>- Smirnov </a:t>
            </a:r>
            <a:r>
              <a:rPr kumimoji="0" lang="zh-CN" altLang="en-US"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检验</a:t>
            </a:r>
            <a:r>
              <a:rPr kumimoji="0" lang="en-US" altLang="zh-CN"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 </a:t>
            </a:r>
            <a:r>
              <a:rPr kumimoji="0" lang="en-US" altLang="zh-CN" sz="2400" b="1" i="0" u="none" strike="noStrike" kern="1200" cap="none" spc="0" normalizeH="0" baseline="0" noProof="0" dirty="0">
                <a:ln>
                  <a:noFill/>
                </a:ln>
                <a:solidFill>
                  <a:srgbClr val="FFC000"/>
                </a:solidFill>
                <a:effectLst/>
                <a:uLnTx/>
                <a:uFillTx/>
                <a:latin typeface="Arial" panose="020B0604020202020204" pitchFamily="34" charset="0"/>
                <a:ea typeface="宋体" panose="02010600030101010101" pitchFamily="2" charset="-122"/>
                <a:cs typeface="+mn-cs"/>
              </a:rPr>
              <a:t>DEA-Malmquist </a:t>
            </a:r>
            <a:r>
              <a:rPr kumimoji="0" lang="en-US" altLang="zh-CN"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model, </a:t>
            </a:r>
            <a:r>
              <a:rPr kumimoji="0" lang="zh-CN" altLang="en-US"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马尔科夫链</a:t>
            </a:r>
            <a:endParaRPr kumimoji="0" lang="en-US" altLang="zh-CN"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endParaRPr>
          </a:p>
        </p:txBody>
      </p:sp>
      <p:sp>
        <p:nvSpPr>
          <p:cNvPr id="5" name="Text Box 2"/>
          <p:cNvSpPr txBox="1">
            <a:spLocks noChangeArrowheads="1"/>
          </p:cNvSpPr>
          <p:nvPr/>
        </p:nvSpPr>
        <p:spPr bwMode="auto">
          <a:xfrm>
            <a:off x="1328738" y="368300"/>
            <a:ext cx="6343650" cy="708025"/>
          </a:xfrm>
          <a:prstGeom prst="rect">
            <a:avLst/>
          </a:prstGeom>
          <a:gradFill rotWithShape="1">
            <a:gsLst>
              <a:gs pos="0">
                <a:schemeClr val="accent1"/>
              </a:gs>
              <a:gs pos="50000">
                <a:srgbClr val="FFFFFF"/>
              </a:gs>
              <a:gs pos="100000">
                <a:schemeClr val="accent1"/>
              </a:gs>
            </a:gsLst>
            <a:lin ang="5400000" scaled="1"/>
          </a:gradFill>
          <a:ln w="57150" cmpd="thinThick">
            <a:solidFill>
              <a:srgbClr val="0066FF"/>
            </a:solidFill>
            <a:miter lim="800000"/>
          </a:ln>
          <a:effectLst/>
        </p:spPr>
        <p:txBody>
          <a:bodyPr>
            <a:spAutoFit/>
          </a:bodyPr>
          <a:lstStyle/>
          <a:p>
            <a:pPr marR="0" algn="ctr" defTabSz="914400" eaLnBrk="1" hangingPunct="1">
              <a:spcBef>
                <a:spcPct val="50000"/>
              </a:spcBef>
              <a:buClrTx/>
              <a:buSzTx/>
              <a:buFontTx/>
              <a:buNone/>
              <a:defRPr/>
            </a:pPr>
            <a:r>
              <a:rPr kumimoji="1" lang="zh-CN" altLang="en-US" sz="4000" kern="1200" cap="none" spc="0" normalizeH="0" baseline="0" noProof="0" dirty="0">
                <a:solidFill>
                  <a:schemeClr val="bg2"/>
                </a:solidFill>
                <a:latin typeface="华文行楷" panose="02010800040101010101" pitchFamily="2" charset="-122"/>
                <a:ea typeface="华文行楷" panose="02010800040101010101" pitchFamily="2" charset="-122"/>
                <a:cs typeface="+mn-cs"/>
              </a:rPr>
              <a:t>近年赛题与涉及到的知识点</a:t>
            </a:r>
            <a:endParaRPr kumimoji="1" lang="zh-CN" altLang="en-US" sz="4000" kern="1200" cap="none" spc="0" normalizeH="0" baseline="0" noProof="0" dirty="0">
              <a:solidFill>
                <a:schemeClr val="bg2"/>
              </a:solidFill>
              <a:latin typeface="华文行楷" panose="02010800040101010101" pitchFamily="2" charset="-122"/>
              <a:ea typeface="华文行楷" panose="02010800040101010101" pitchFamily="2" charset="-122"/>
              <a:cs typeface="+mn-cs"/>
            </a:endParaRP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7" name="Text Box 3"/>
          <p:cNvSpPr txBox="1">
            <a:spLocks noChangeArrowheads="1"/>
          </p:cNvSpPr>
          <p:nvPr/>
        </p:nvSpPr>
        <p:spPr bwMode="auto">
          <a:xfrm>
            <a:off x="539750" y="1268413"/>
            <a:ext cx="7704138" cy="4278313"/>
          </a:xfrm>
          <a:prstGeom prst="rect">
            <a:avLst/>
          </a:prstGeom>
          <a:noFill/>
          <a:ln>
            <a:noFill/>
          </a:ln>
        </p:spPr>
        <p:txBody>
          <a:bodyPr>
            <a:spAutoFit/>
          </a:bodyPr>
          <a:lstStyle>
            <a:lvl1pPr marL="457200" indent="-457200">
              <a:spcBef>
                <a:spcPct val="20000"/>
              </a:spcBef>
              <a:buClr>
                <a:schemeClr val="hlink"/>
              </a:buClr>
              <a:buSzPct val="90000"/>
              <a:buFont typeface="Wingdings" panose="05000000000000000000" pitchFamily="2" charset="2"/>
              <a:buBlip>
                <a:blip r:embed="rId1"/>
              </a:buBlip>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buBlip>
                <a:blip r:embed="rId2"/>
              </a:buBlip>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9pPr>
          </a:lstStyle>
          <a:p>
            <a:pPr marL="457200" marR="0" lvl="0" indent="-45720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Blip>
                <a:blip r:embed="rId1"/>
              </a:buBlip>
              <a:defRPr/>
            </a:pPr>
            <a:r>
              <a:rPr kumimoji="1" lang="en-US" altLang="zh-CN" sz="2800" b="1" i="0" u="none" strike="noStrike" kern="1200" cap="none" spc="0" normalizeH="0" baseline="0" noProof="0" dirty="0" smtClean="0">
                <a:ln>
                  <a:noFill/>
                </a:ln>
                <a:solidFill>
                  <a:schemeClr val="tx1"/>
                </a:solidFill>
                <a:effectLst/>
                <a:uLnTx/>
                <a:uFillTx/>
                <a:latin typeface="隶书" panose="02010509060101010101" pitchFamily="49" charset="-122"/>
                <a:ea typeface="隶书" panose="02010509060101010101" pitchFamily="49" charset="-122"/>
                <a:cs typeface="+mn-cs"/>
                <a:sym typeface="Symbol" panose="05050102010706020507" pitchFamily="18" charset="2"/>
              </a:rPr>
              <a:t>2020F </a:t>
            </a:r>
            <a:r>
              <a:rPr kumimoji="0" lang="zh-CN" altLang="en-US" sz="3200" b="1"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我</a:t>
            </a:r>
            <a:r>
              <a:rPr kumimoji="0" lang="zh-CN" altLang="en-US" sz="32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称为家的地方</a:t>
            </a:r>
            <a:r>
              <a:rPr kumimoji="0" lang="en-US" altLang="zh-CN" sz="32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a:t>
            </a:r>
            <a:endParaRPr kumimoji="0" lang="en-US" altLang="zh-CN" sz="32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由于全球变暖，海平面</a:t>
            </a:r>
            <a:r>
              <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上升，一些岛屿国家正面临着完全消失的危险。这为国际社会提出了重新安置环境流离失所者</a:t>
            </a:r>
            <a:r>
              <a:rPr kumimoji="0" lang="en-US"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a:t>
            </a:r>
            <a:r>
              <a:rPr kumimoji="0" lang="en-US" altLang="zh-CN" sz="2400" b="0" i="0" u="none" strike="noStrike" kern="1200" cap="none" spc="0" normalizeH="0" baseline="0" noProof="0" dirty="0" err="1">
                <a:ln>
                  <a:noFill/>
                </a:ln>
                <a:solidFill>
                  <a:schemeClr val="tx1"/>
                </a:solidFill>
                <a:effectLst/>
                <a:uLnTx/>
                <a:uFillTx/>
                <a:latin typeface="Arial" panose="020B0604020202020204" pitchFamily="34" charset="0"/>
                <a:ea typeface="宋体" panose="02010600030101010101" pitchFamily="2" charset="-122"/>
                <a:cs typeface="+mn-cs"/>
              </a:rPr>
              <a:t>edps</a:t>
            </a:r>
            <a:r>
              <a:rPr kumimoji="0" lang="en-US"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a:t>
            </a:r>
            <a:r>
              <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和保护他们独特文化的问题</a:t>
            </a: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endParaRPr kumimoji="0" lang="en-US"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要求：</a:t>
            </a:r>
            <a:endParaRPr kumimoji="0" lang="en-US"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预测</a:t>
            </a:r>
            <a:r>
              <a:rPr kumimoji="0" lang="en-US" altLang="zh-CN" sz="24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edps</a:t>
            </a: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的数量和发展趋势，文化价值评价，对</a:t>
            </a:r>
            <a:r>
              <a:rPr kumimoji="0" lang="en-US" altLang="zh-CN" sz="24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edps</a:t>
            </a: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的安置政策，评估安置政策的效果和影响。</a:t>
            </a:r>
            <a:endParaRPr kumimoji="0" lang="en-US"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endParaRPr kumimoji="0" lang="en-US" altLang="zh-CN"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anose="05000000000000000000" pitchFamily="2" charset="2"/>
              <a:buNone/>
              <a:defRPr/>
            </a:pPr>
            <a:r>
              <a:rPr kumimoji="0" lang="zh-CN" altLang="en-US"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线性回归，匹配模型，层次分析法</a:t>
            </a:r>
            <a:r>
              <a:rPr kumimoji="0" lang="en-US" altLang="zh-CN"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(AHP)</a:t>
            </a:r>
            <a:r>
              <a:rPr kumimoji="0" lang="zh-CN" altLang="en-US"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，非线性规划，主成分分析</a:t>
            </a:r>
            <a:r>
              <a:rPr kumimoji="0" lang="en-US" altLang="zh-CN"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rPr>
              <a:t>(PCA)</a:t>
            </a:r>
            <a:endParaRPr kumimoji="0" lang="en-US" altLang="zh-CN" sz="2400" b="1" i="0" u="none" strike="noStrike" kern="1200" cap="none" spc="0" normalizeH="0" baseline="0" noProof="0" dirty="0" smtClean="0">
              <a:ln>
                <a:noFill/>
              </a:ln>
              <a:solidFill>
                <a:srgbClr val="FFC000"/>
              </a:solidFill>
              <a:effectLst/>
              <a:uLnTx/>
              <a:uFillTx/>
              <a:latin typeface="Arial" panose="020B0604020202020204" pitchFamily="34" charset="0"/>
              <a:ea typeface="宋体" panose="02010600030101010101" pitchFamily="2" charset="-122"/>
              <a:cs typeface="+mn-cs"/>
            </a:endParaRPr>
          </a:p>
        </p:txBody>
      </p:sp>
      <p:sp>
        <p:nvSpPr>
          <p:cNvPr id="5" name="Text Box 2"/>
          <p:cNvSpPr txBox="1">
            <a:spLocks noChangeArrowheads="1"/>
          </p:cNvSpPr>
          <p:nvPr/>
        </p:nvSpPr>
        <p:spPr bwMode="auto">
          <a:xfrm>
            <a:off x="1328738" y="368300"/>
            <a:ext cx="6343650" cy="708025"/>
          </a:xfrm>
          <a:prstGeom prst="rect">
            <a:avLst/>
          </a:prstGeom>
          <a:gradFill rotWithShape="1">
            <a:gsLst>
              <a:gs pos="0">
                <a:schemeClr val="accent1"/>
              </a:gs>
              <a:gs pos="50000">
                <a:srgbClr val="FFFFFF"/>
              </a:gs>
              <a:gs pos="100000">
                <a:schemeClr val="accent1"/>
              </a:gs>
            </a:gsLst>
            <a:lin ang="5400000" scaled="1"/>
          </a:gradFill>
          <a:ln w="57150" cmpd="thinThick">
            <a:solidFill>
              <a:srgbClr val="0066FF"/>
            </a:solidFill>
            <a:miter lim="800000"/>
          </a:ln>
          <a:effectLst/>
        </p:spPr>
        <p:txBody>
          <a:bodyPr>
            <a:spAutoFit/>
          </a:bodyPr>
          <a:lstStyle/>
          <a:p>
            <a:pPr marR="0" algn="ctr" defTabSz="914400" eaLnBrk="1" hangingPunct="1">
              <a:spcBef>
                <a:spcPct val="50000"/>
              </a:spcBef>
              <a:buClrTx/>
              <a:buSzTx/>
              <a:buFontTx/>
              <a:buNone/>
              <a:defRPr/>
            </a:pPr>
            <a:r>
              <a:rPr kumimoji="1" lang="zh-CN" altLang="en-US" sz="4000" kern="1200" cap="none" spc="0" normalizeH="0" baseline="0" noProof="0" dirty="0">
                <a:solidFill>
                  <a:schemeClr val="bg2"/>
                </a:solidFill>
                <a:latin typeface="华文行楷" panose="02010800040101010101" pitchFamily="2" charset="-122"/>
                <a:ea typeface="华文行楷" panose="02010800040101010101" pitchFamily="2" charset="-122"/>
                <a:cs typeface="+mn-cs"/>
              </a:rPr>
              <a:t>近年赛题与涉及到的知识点</a:t>
            </a:r>
            <a:endParaRPr kumimoji="1" lang="zh-CN" altLang="en-US" sz="4000" kern="1200" cap="none" spc="0" normalizeH="0" baseline="0" noProof="0" dirty="0">
              <a:solidFill>
                <a:schemeClr val="bg2"/>
              </a:solidFill>
              <a:latin typeface="华文行楷" panose="02010800040101010101" pitchFamily="2" charset="-122"/>
              <a:ea typeface="华文行楷" panose="02010800040101010101" pitchFamily="2" charset="-122"/>
              <a:cs typeface="+mn-cs"/>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2362200" y="130175"/>
            <a:ext cx="4615180" cy="651891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7" name="Text Box 3"/>
          <p:cNvSpPr txBox="1">
            <a:spLocks noChangeArrowheads="1"/>
          </p:cNvSpPr>
          <p:nvPr/>
        </p:nvSpPr>
        <p:spPr bwMode="auto">
          <a:xfrm>
            <a:off x="576263" y="1052513"/>
            <a:ext cx="7848600" cy="5595938"/>
          </a:xfrm>
          <a:prstGeom prst="rect">
            <a:avLst/>
          </a:prstGeom>
          <a:noFill/>
          <a:ln>
            <a:noFill/>
          </a:ln>
        </p:spPr>
        <p:txBody>
          <a:bodyPr>
            <a:spAutoFit/>
          </a:bodyPr>
          <a:lstStyle>
            <a:lvl1pPr marL="457200" indent="-457200">
              <a:spcBef>
                <a:spcPct val="20000"/>
              </a:spcBef>
              <a:buClr>
                <a:schemeClr val="hlink"/>
              </a:buClr>
              <a:buSzPct val="90000"/>
              <a:buFont typeface="Wingdings" panose="05000000000000000000" pitchFamily="2" charset="2"/>
              <a:buBlip>
                <a:blip r:embed="rId1"/>
              </a:buBlip>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buBlip>
                <a:blip r:embed="rId2"/>
              </a:buBlip>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9pPr>
          </a:lstStyle>
          <a:p>
            <a:pPr marL="457200" marR="0" lvl="0" indent="-457200" algn="l" defTabSz="914400" rtl="0" eaLnBrk="1" fontAlgn="base" latinLnBrk="0" hangingPunct="1">
              <a:lnSpc>
                <a:spcPct val="120000"/>
              </a:lnSpc>
              <a:spcBef>
                <a:spcPct val="10000"/>
              </a:spcBef>
              <a:spcAft>
                <a:spcPct val="0"/>
              </a:spcAft>
              <a:buClrTx/>
              <a:buSzTx/>
              <a:buFont typeface="Wingdings" panose="05000000000000000000" pitchFamily="2" charset="2"/>
              <a:buNone/>
              <a:defRPr/>
            </a:pPr>
            <a:r>
              <a:rPr kumimoji="1" lang="zh-CN" altLang="en-US" sz="2400" b="1" i="0" u="none" strike="noStrike" kern="1200" cap="none" spc="0" normalizeH="0" baseline="0" noProof="0" dirty="0" smtClean="0">
                <a:ln>
                  <a:noFill/>
                </a:ln>
                <a:solidFill>
                  <a:schemeClr val="tx1"/>
                </a:solidFill>
                <a:effectLst/>
                <a:uLnTx/>
                <a:uFillTx/>
                <a:latin typeface="+mn-ea"/>
                <a:ea typeface="+mn-ea"/>
                <a:cs typeface="+mn-cs"/>
                <a:sym typeface="Symbol" panose="05050102010706020507" pitchFamily="18" charset="2"/>
              </a:rPr>
              <a:t>  </a:t>
            </a:r>
            <a:r>
              <a:rPr kumimoji="0" lang="zh-CN" altLang="en-US" sz="2400" b="1" i="0" u="none" strike="noStrike" kern="1200" cap="none" spc="0" normalizeH="0" baseline="0" noProof="0" dirty="0" smtClean="0">
                <a:ln>
                  <a:noFill/>
                </a:ln>
                <a:solidFill>
                  <a:schemeClr val="tx1"/>
                </a:solidFill>
                <a:effectLst/>
                <a:uLnTx/>
                <a:uFillTx/>
                <a:latin typeface="+mn-ea"/>
                <a:ea typeface="+mn-ea"/>
                <a:cs typeface="+mn-cs"/>
              </a:rPr>
              <a:t>生态学博弈</a:t>
            </a:r>
            <a:r>
              <a:rPr kumimoji="1" lang="en-US" altLang="zh-CN" sz="2400" b="1" i="0" u="none" strike="noStrike" kern="1200" cap="none" spc="0" normalizeH="0" baseline="0" noProof="0" dirty="0" smtClean="0">
                <a:ln>
                  <a:noFill/>
                </a:ln>
                <a:solidFill>
                  <a:schemeClr val="tx1"/>
                </a:solidFill>
                <a:effectLst/>
                <a:uLnTx/>
                <a:uFillTx/>
                <a:latin typeface="+mn-ea"/>
                <a:ea typeface="+mn-ea"/>
                <a:cs typeface="+mn-cs"/>
                <a:sym typeface="Symbol" panose="05050102010706020507" pitchFamily="18" charset="2"/>
              </a:rPr>
              <a:t>(2019A)</a:t>
            </a:r>
            <a:r>
              <a:rPr kumimoji="1" lang="en-US" altLang="zh-CN" sz="2400" b="1" i="0" u="none" strike="noStrike" kern="1200" cap="none" spc="0" normalizeH="0" baseline="0" noProof="0" dirty="0" smtClean="0">
                <a:ln>
                  <a:noFill/>
                </a:ln>
                <a:solidFill>
                  <a:srgbClr val="FFC000"/>
                </a:solidFill>
                <a:effectLst/>
                <a:uLnTx/>
                <a:uFillTx/>
                <a:latin typeface="+mn-ea"/>
                <a:ea typeface="+mn-ea"/>
                <a:cs typeface="+mn-cs"/>
                <a:sym typeface="Symbol" panose="05050102010706020507" pitchFamily="18" charset="2"/>
              </a:rPr>
              <a:t>(</a:t>
            </a:r>
            <a:r>
              <a:rPr kumimoji="0" lang="en-US" altLang="zh-CN" sz="2400" b="1" i="0" u="none" strike="noStrike" kern="1200" cap="none" spc="0" normalizeH="0" baseline="0" noProof="0" dirty="0" smtClean="0">
                <a:ln>
                  <a:noFill/>
                </a:ln>
                <a:solidFill>
                  <a:srgbClr val="FFC000"/>
                </a:solidFill>
                <a:effectLst/>
                <a:uLnTx/>
                <a:uFillTx/>
                <a:latin typeface="+mn-ea"/>
                <a:ea typeface="+mn-ea"/>
                <a:cs typeface="+mn-cs"/>
              </a:rPr>
              <a:t>Logistic</a:t>
            </a:r>
            <a:r>
              <a:rPr kumimoji="0" lang="zh-CN" altLang="en-US" sz="2400" b="1" i="0" u="none" strike="noStrike" kern="1200" cap="none" spc="0" normalizeH="0" baseline="0" noProof="0" dirty="0" smtClean="0">
                <a:ln>
                  <a:noFill/>
                </a:ln>
                <a:solidFill>
                  <a:srgbClr val="FFC000"/>
                </a:solidFill>
                <a:effectLst/>
                <a:uLnTx/>
                <a:uFillTx/>
                <a:latin typeface="+mn-ea"/>
                <a:ea typeface="+mn-ea"/>
                <a:cs typeface="+mn-cs"/>
              </a:rPr>
              <a:t>模型，生态平衡）</a:t>
            </a:r>
            <a:endParaRPr kumimoji="1" lang="en-US" altLang="zh-CN" sz="2400" b="1" i="0" u="none" strike="noStrike" kern="1200" cap="none" spc="0" normalizeH="0" baseline="0" noProof="0" dirty="0" smtClean="0">
              <a:ln>
                <a:noFill/>
              </a:ln>
              <a:solidFill>
                <a:srgbClr val="FFC000"/>
              </a:solidFill>
              <a:effectLst/>
              <a:uLnTx/>
              <a:uFillTx/>
              <a:latin typeface="+mn-ea"/>
              <a:ea typeface="+mn-ea"/>
              <a:cs typeface="+mn-cs"/>
              <a:sym typeface="Symbol" panose="05050102010706020507" pitchFamily="18" charset="2"/>
            </a:endParaRPr>
          </a:p>
          <a:p>
            <a:pPr marL="457200" marR="0" lvl="0" indent="-457200" algn="l" defTabSz="914400" rtl="0" eaLnBrk="1" fontAlgn="base" latinLnBrk="0" hangingPunct="1">
              <a:lnSpc>
                <a:spcPct val="120000"/>
              </a:lnSpc>
              <a:spcBef>
                <a:spcPct val="10000"/>
              </a:spcBef>
              <a:spcAft>
                <a:spcPct val="0"/>
              </a:spcAft>
              <a:buClrTx/>
              <a:buSzTx/>
              <a:buFontTx/>
              <a:buNone/>
              <a:defRPr/>
            </a:pPr>
            <a:r>
              <a:rPr kumimoji="1" lang="zh-CN" altLang="en-US" sz="2400" b="1" i="0" u="none" strike="noStrike" kern="1200" cap="none" spc="0" normalizeH="0" baseline="0" noProof="0" dirty="0" smtClean="0">
                <a:ln>
                  <a:noFill/>
                </a:ln>
                <a:solidFill>
                  <a:schemeClr val="tx1"/>
                </a:solidFill>
                <a:effectLst/>
                <a:uLnTx/>
                <a:uFillTx/>
                <a:latin typeface="+mn-ea"/>
                <a:ea typeface="+mn-ea"/>
                <a:cs typeface="+mn-cs"/>
                <a:sym typeface="Symbol" panose="05050102010706020507" pitchFamily="18" charset="2"/>
              </a:rPr>
              <a:t>  </a:t>
            </a:r>
            <a:r>
              <a:rPr kumimoji="0" lang="zh-CN" altLang="en-US" sz="2400" b="1" i="0" u="none" strike="noStrike" kern="1200" cap="none" spc="0" normalizeH="0" baseline="0" noProof="0" dirty="0" smtClean="0">
                <a:ln>
                  <a:noFill/>
                </a:ln>
                <a:solidFill>
                  <a:schemeClr val="tx1"/>
                </a:solidFill>
                <a:effectLst/>
                <a:uLnTx/>
                <a:uFillTx/>
                <a:latin typeface="+mn-ea"/>
                <a:ea typeface="+mn-ea"/>
                <a:cs typeface="+mn-cs"/>
              </a:rPr>
              <a:t>无人机：空中救灾应急系统</a:t>
            </a:r>
            <a:r>
              <a:rPr kumimoji="1" lang="en-US" altLang="zh-CN" sz="2400" b="1" i="0" u="none" strike="noStrike" kern="1200" cap="none" spc="0" normalizeH="0" baseline="0" noProof="0" dirty="0" smtClean="0">
                <a:ln>
                  <a:noFill/>
                </a:ln>
                <a:solidFill>
                  <a:schemeClr val="tx1"/>
                </a:solidFill>
                <a:effectLst/>
                <a:uLnTx/>
                <a:uFillTx/>
                <a:latin typeface="+mn-ea"/>
                <a:ea typeface="+mn-ea"/>
                <a:cs typeface="+mn-cs"/>
                <a:sym typeface="Symbol" panose="05050102010706020507" pitchFamily="18" charset="2"/>
              </a:rPr>
              <a:t>(2019B)</a:t>
            </a:r>
            <a:r>
              <a:rPr kumimoji="1" lang="zh-CN" altLang="en-US" sz="2400" b="1" i="0" u="none" strike="noStrike" kern="1200" cap="none" spc="0" normalizeH="0" baseline="0" noProof="0" dirty="0" smtClean="0">
                <a:ln>
                  <a:noFill/>
                </a:ln>
                <a:solidFill>
                  <a:srgbClr val="FFC000"/>
                </a:solidFill>
                <a:effectLst/>
                <a:uLnTx/>
                <a:uFillTx/>
                <a:latin typeface="+mn-ea"/>
                <a:ea typeface="+mn-ea"/>
                <a:cs typeface="+mn-cs"/>
                <a:sym typeface="Symbol" panose="05050102010706020507" pitchFamily="18" charset="2"/>
              </a:rPr>
              <a:t>（优化模型，最短路径算法，蚁群算法，粒子群算法；多目标规划，动态规划，层次分析法；三维装箱问题）</a:t>
            </a:r>
            <a:endParaRPr kumimoji="1" lang="en-US" altLang="zh-CN" sz="2400" b="1" i="0" u="none" strike="noStrike" kern="1200" cap="none" spc="0" normalizeH="0" baseline="0" noProof="0" dirty="0" smtClean="0">
              <a:ln>
                <a:noFill/>
              </a:ln>
              <a:solidFill>
                <a:srgbClr val="FFC000"/>
              </a:solidFill>
              <a:effectLst/>
              <a:uLnTx/>
              <a:uFillTx/>
              <a:latin typeface="+mn-ea"/>
              <a:ea typeface="+mn-ea"/>
              <a:cs typeface="+mn-cs"/>
              <a:sym typeface="Symbol" panose="05050102010706020507" pitchFamily="18" charset="2"/>
            </a:endParaRPr>
          </a:p>
          <a:p>
            <a:pPr marL="457200" marR="0" lvl="0" indent="-457200" algn="l" defTabSz="914400" rtl="0" eaLnBrk="1" fontAlgn="base" latinLnBrk="0" hangingPunct="1">
              <a:lnSpc>
                <a:spcPct val="120000"/>
              </a:lnSpc>
              <a:spcBef>
                <a:spcPct val="10000"/>
              </a:spcBef>
              <a:spcAft>
                <a:spcPct val="0"/>
              </a:spcAft>
              <a:buClrTx/>
              <a:buSzTx/>
              <a:buFont typeface="Symbol" panose="05050102010706020507" pitchFamily="18" charset="2"/>
              <a:buChar char="·"/>
              <a:defRPr/>
            </a:pPr>
            <a:r>
              <a:rPr kumimoji="0" lang="zh-CN" altLang="en-US" sz="2400" b="1" i="0" u="none" strike="noStrike" kern="1200" cap="none" spc="0" normalizeH="0" baseline="0" noProof="0" dirty="0" smtClean="0">
                <a:ln>
                  <a:noFill/>
                </a:ln>
                <a:solidFill>
                  <a:schemeClr val="tx1"/>
                </a:solidFill>
                <a:effectLst/>
                <a:uLnTx/>
                <a:uFillTx/>
                <a:latin typeface="+mn-ea"/>
                <a:ea typeface="+mn-ea"/>
                <a:cs typeface="+mn-cs"/>
              </a:rPr>
              <a:t>阿片类药物危机</a:t>
            </a:r>
            <a:r>
              <a:rPr kumimoji="1" lang="en-US" altLang="zh-CN" sz="2400" b="1" i="0" u="none" strike="noStrike" kern="1200" cap="none" spc="0" normalizeH="0" baseline="0" noProof="0" dirty="0" smtClean="0">
                <a:ln>
                  <a:noFill/>
                </a:ln>
                <a:solidFill>
                  <a:schemeClr val="tx1"/>
                </a:solidFill>
                <a:effectLst/>
                <a:uLnTx/>
                <a:uFillTx/>
                <a:latin typeface="+mn-ea"/>
                <a:ea typeface="+mn-ea"/>
                <a:cs typeface="+mn-cs"/>
                <a:sym typeface="Symbol" panose="05050102010706020507" pitchFamily="18" charset="2"/>
              </a:rPr>
              <a:t>(2019C)</a:t>
            </a:r>
            <a:r>
              <a:rPr kumimoji="1" lang="zh-CN" altLang="en-US" sz="2400" b="1" i="0" u="none" strike="noStrike" kern="1200" cap="none" spc="0" normalizeH="0" baseline="0" noProof="0" dirty="0" smtClean="0">
                <a:ln>
                  <a:noFill/>
                </a:ln>
                <a:solidFill>
                  <a:srgbClr val="FFC000"/>
                </a:solidFill>
                <a:effectLst/>
                <a:uLnTx/>
                <a:uFillTx/>
                <a:latin typeface="+mn-ea"/>
                <a:ea typeface="+mn-ea"/>
                <a:cs typeface="+mn-cs"/>
                <a:sym typeface="Symbol" panose="05050102010706020507" pitchFamily="18" charset="2"/>
              </a:rPr>
              <a:t>（多元线性回归；相关系数，决策树，向量自回归模型；</a:t>
            </a:r>
            <a:r>
              <a:rPr kumimoji="1" lang="en-US" altLang="zh-CN" sz="2400" b="1" i="0" u="none" strike="noStrike" kern="1200" cap="none" spc="0" normalizeH="0" baseline="0" noProof="0" dirty="0" smtClean="0">
                <a:ln>
                  <a:noFill/>
                </a:ln>
                <a:solidFill>
                  <a:srgbClr val="FFC000"/>
                </a:solidFill>
                <a:effectLst/>
                <a:uLnTx/>
                <a:uFillTx/>
                <a:latin typeface="+mn-ea"/>
                <a:ea typeface="+mn-ea"/>
                <a:cs typeface="+mn-cs"/>
                <a:sym typeface="Symbol" panose="05050102010706020507" pitchFamily="18" charset="2"/>
              </a:rPr>
              <a:t>PCA,</a:t>
            </a:r>
            <a:r>
              <a:rPr kumimoji="1" lang="zh-CN" altLang="en-US" sz="2400" b="1" i="0" u="none" strike="noStrike" kern="1200" cap="none" spc="0" normalizeH="0" baseline="0" noProof="0" dirty="0" smtClean="0">
                <a:ln>
                  <a:noFill/>
                </a:ln>
                <a:solidFill>
                  <a:srgbClr val="FFC000"/>
                </a:solidFill>
                <a:effectLst/>
                <a:uLnTx/>
                <a:uFillTx/>
                <a:latin typeface="+mn-ea"/>
                <a:ea typeface="+mn-ea"/>
                <a:cs typeface="+mn-cs"/>
                <a:sym typeface="Symbol" panose="05050102010706020507" pitchFamily="18" charset="2"/>
              </a:rPr>
              <a:t>回归，推荐系统）</a:t>
            </a:r>
            <a:endParaRPr kumimoji="1" lang="en-US" altLang="zh-CN" sz="2400" b="1" i="0" u="none" strike="noStrike" kern="1200" cap="none" spc="0" normalizeH="0" baseline="0" noProof="0" dirty="0" smtClean="0">
              <a:ln>
                <a:noFill/>
              </a:ln>
              <a:solidFill>
                <a:srgbClr val="FFC000"/>
              </a:solidFill>
              <a:effectLst/>
              <a:uLnTx/>
              <a:uFillTx/>
              <a:latin typeface="+mn-ea"/>
              <a:ea typeface="+mn-ea"/>
              <a:cs typeface="+mn-cs"/>
              <a:sym typeface="Symbol" panose="05050102010706020507" pitchFamily="18" charset="2"/>
            </a:endParaRPr>
          </a:p>
          <a:p>
            <a:pPr marL="457200" marR="0" lvl="0" indent="-457200" algn="l" defTabSz="914400" rtl="0" eaLnBrk="1" fontAlgn="base" latinLnBrk="0" hangingPunct="1">
              <a:lnSpc>
                <a:spcPct val="120000"/>
              </a:lnSpc>
              <a:spcBef>
                <a:spcPct val="10000"/>
              </a:spcBef>
              <a:spcAft>
                <a:spcPct val="0"/>
              </a:spcAft>
              <a:buClrTx/>
              <a:buSzTx/>
              <a:buFont typeface="Symbol" panose="05050102010706020507" pitchFamily="18" charset="2"/>
              <a:buChar char="·"/>
              <a:defRPr/>
            </a:pPr>
            <a:r>
              <a:rPr kumimoji="0" lang="zh-CN" altLang="en-US" sz="2400" b="1" i="0" u="none" strike="noStrike" kern="1200" cap="none" spc="0" normalizeH="0" baseline="0" noProof="0" dirty="0" smtClean="0">
                <a:ln>
                  <a:noFill/>
                </a:ln>
                <a:solidFill>
                  <a:schemeClr val="tx1"/>
                </a:solidFill>
                <a:effectLst/>
                <a:uLnTx/>
                <a:uFillTx/>
                <a:latin typeface="+mn-ea"/>
                <a:ea typeface="+mn-ea"/>
                <a:cs typeface="+mn-cs"/>
              </a:rPr>
              <a:t>逃离卢浮宫（</a:t>
            </a:r>
            <a:r>
              <a:rPr kumimoji="0" lang="en-US" altLang="zh-CN" sz="2400" b="1" i="0" u="none" strike="noStrike" kern="1200" cap="none" spc="0" normalizeH="0" baseline="0" noProof="0" dirty="0" smtClean="0">
                <a:ln>
                  <a:noFill/>
                </a:ln>
                <a:solidFill>
                  <a:schemeClr val="tx1"/>
                </a:solidFill>
                <a:effectLst/>
                <a:uLnTx/>
                <a:uFillTx/>
                <a:latin typeface="+mn-ea"/>
                <a:ea typeface="+mn-ea"/>
                <a:cs typeface="+mn-cs"/>
              </a:rPr>
              <a:t>2019D)</a:t>
            </a:r>
            <a:r>
              <a:rPr kumimoji="0" lang="zh-CN" altLang="en-US" sz="2400" b="1" i="0" u="none" strike="noStrike" kern="1200" cap="none" spc="0" normalizeH="0" baseline="0" noProof="0" dirty="0" smtClean="0">
                <a:ln>
                  <a:noFill/>
                </a:ln>
                <a:solidFill>
                  <a:srgbClr val="FFC000"/>
                </a:solidFill>
                <a:effectLst/>
                <a:uLnTx/>
                <a:uFillTx/>
                <a:latin typeface="+mn-ea"/>
                <a:ea typeface="+mn-ea"/>
                <a:cs typeface="+mn-cs"/>
              </a:rPr>
              <a:t>（最短路径算法，元胞自动机，</a:t>
            </a:r>
            <a:r>
              <a:rPr kumimoji="0" lang="en-US" altLang="zh-CN" sz="2400" b="1" i="0" u="none" strike="noStrike" kern="1200" cap="none" spc="0" normalizeH="0" baseline="0" noProof="0" dirty="0">
                <a:ln>
                  <a:noFill/>
                </a:ln>
                <a:solidFill>
                  <a:srgbClr val="FFC000"/>
                </a:solidFill>
                <a:effectLst/>
                <a:uLnTx/>
                <a:uFillTx/>
                <a:latin typeface="+mn-ea"/>
                <a:ea typeface="+mn-ea"/>
                <a:cs typeface="+mn-cs"/>
              </a:rPr>
              <a:t> </a:t>
            </a:r>
            <a:r>
              <a:rPr kumimoji="0" lang="en-US" altLang="zh-CN" sz="2400" b="1" i="0" u="none" strike="noStrike" kern="1200" cap="none" spc="0" normalizeH="0" baseline="0" noProof="0" dirty="0" smtClean="0">
                <a:ln>
                  <a:noFill/>
                </a:ln>
                <a:solidFill>
                  <a:srgbClr val="FFC000"/>
                </a:solidFill>
                <a:effectLst/>
                <a:uLnTx/>
                <a:uFillTx/>
                <a:latin typeface="+mn-ea"/>
                <a:ea typeface="+mn-ea"/>
                <a:cs typeface="+mn-cs"/>
              </a:rPr>
              <a:t>Ford-Fulkerson</a:t>
            </a:r>
            <a:r>
              <a:rPr kumimoji="0" lang="zh-CN" altLang="en-US" sz="2400" b="1" i="0" u="none" strike="noStrike" kern="1200" cap="none" spc="0" normalizeH="0" baseline="0" noProof="0" dirty="0" smtClean="0">
                <a:ln>
                  <a:noFill/>
                </a:ln>
                <a:solidFill>
                  <a:srgbClr val="FFC000"/>
                </a:solidFill>
                <a:effectLst/>
                <a:uLnTx/>
                <a:uFillTx/>
                <a:latin typeface="+mn-ea"/>
                <a:ea typeface="+mn-ea"/>
                <a:cs typeface="+mn-cs"/>
              </a:rPr>
              <a:t>算法）</a:t>
            </a:r>
            <a:endParaRPr kumimoji="0" lang="en-US" altLang="zh-CN" sz="2400" b="1" i="0" u="none" strike="noStrike" kern="1200" cap="none" spc="0" normalizeH="0" baseline="0" noProof="0" dirty="0" smtClean="0">
              <a:ln>
                <a:noFill/>
              </a:ln>
              <a:solidFill>
                <a:srgbClr val="FFC000"/>
              </a:solidFill>
              <a:effectLst/>
              <a:uLnTx/>
              <a:uFillTx/>
              <a:latin typeface="+mn-ea"/>
              <a:ea typeface="+mn-ea"/>
              <a:cs typeface="+mn-cs"/>
            </a:endParaRPr>
          </a:p>
          <a:p>
            <a:pPr marL="457200" marR="0" lvl="0" indent="-457200" algn="l" defTabSz="914400" rtl="0" eaLnBrk="1" fontAlgn="base" latinLnBrk="0" hangingPunct="1">
              <a:lnSpc>
                <a:spcPct val="120000"/>
              </a:lnSpc>
              <a:spcBef>
                <a:spcPct val="10000"/>
              </a:spcBef>
              <a:spcAft>
                <a:spcPct val="0"/>
              </a:spcAft>
              <a:buClrTx/>
              <a:buSzTx/>
              <a:buFont typeface="Symbol" panose="05050102010706020507" pitchFamily="18" charset="2"/>
              <a:buChar char="·"/>
              <a:defRPr/>
            </a:pPr>
            <a:r>
              <a:rPr kumimoji="0" lang="zh-CN" altLang="en-US" sz="2400" b="1" i="0" u="none" strike="noStrike" kern="1200" cap="none" spc="0" normalizeH="0" baseline="0" noProof="0" dirty="0" smtClean="0">
                <a:ln>
                  <a:noFill/>
                </a:ln>
                <a:solidFill>
                  <a:schemeClr val="tx1"/>
                </a:solidFill>
                <a:effectLst/>
                <a:uLnTx/>
                <a:uFillTx/>
                <a:latin typeface="+mn-ea"/>
                <a:ea typeface="+mn-ea"/>
                <a:cs typeface="+mn-cs"/>
              </a:rPr>
              <a:t>环境退化成本</a:t>
            </a:r>
            <a:r>
              <a:rPr kumimoji="1" lang="en-US" altLang="zh-CN" sz="2400" b="1" i="0" u="none" strike="noStrike" kern="1200" cap="none" spc="0" normalizeH="0" baseline="0" noProof="0" dirty="0" smtClean="0">
                <a:ln>
                  <a:noFill/>
                </a:ln>
                <a:solidFill>
                  <a:schemeClr val="tx1"/>
                </a:solidFill>
                <a:effectLst/>
                <a:uLnTx/>
                <a:uFillTx/>
                <a:latin typeface="+mn-ea"/>
                <a:ea typeface="+mn-ea"/>
                <a:cs typeface="+mn-cs"/>
                <a:sym typeface="Symbol" panose="05050102010706020507" pitchFamily="18" charset="2"/>
              </a:rPr>
              <a:t>(2019E)</a:t>
            </a:r>
            <a:r>
              <a:rPr kumimoji="1" lang="zh-CN" altLang="en-US" sz="2400" b="1" i="0" u="none" strike="noStrike" kern="1200" cap="none" spc="0" normalizeH="0" baseline="0" noProof="0" dirty="0" smtClean="0">
                <a:ln>
                  <a:noFill/>
                </a:ln>
                <a:solidFill>
                  <a:srgbClr val="FFC000"/>
                </a:solidFill>
                <a:effectLst/>
                <a:uLnTx/>
                <a:uFillTx/>
                <a:latin typeface="+mn-ea"/>
                <a:ea typeface="+mn-ea"/>
                <a:cs typeface="+mn-cs"/>
                <a:sym typeface="Symbol" panose="05050102010706020507" pitchFamily="18" charset="2"/>
              </a:rPr>
              <a:t>（</a:t>
            </a:r>
            <a:r>
              <a:rPr kumimoji="1" lang="en-US" altLang="zh-CN" sz="2400" b="1" i="0" u="none" strike="noStrike" kern="1200" cap="none" spc="0" normalizeH="0" baseline="0" noProof="0" dirty="0" smtClean="0">
                <a:ln>
                  <a:noFill/>
                </a:ln>
                <a:solidFill>
                  <a:srgbClr val="FFC000"/>
                </a:solidFill>
                <a:effectLst/>
                <a:uLnTx/>
                <a:uFillTx/>
                <a:latin typeface="+mn-ea"/>
                <a:ea typeface="+mn-ea"/>
                <a:cs typeface="+mn-cs"/>
                <a:sym typeface="Symbol" panose="05050102010706020507" pitchFamily="18" charset="2"/>
              </a:rPr>
              <a:t>AHP,</a:t>
            </a:r>
            <a:r>
              <a:rPr kumimoji="1" lang="zh-CN" altLang="en-US" sz="2400" b="1" i="0" u="none" strike="noStrike" kern="1200" cap="none" spc="0" normalizeH="0" baseline="0" noProof="0" dirty="0" smtClean="0">
                <a:ln>
                  <a:noFill/>
                </a:ln>
                <a:solidFill>
                  <a:srgbClr val="FFC000"/>
                </a:solidFill>
                <a:effectLst/>
                <a:uLnTx/>
                <a:uFillTx/>
                <a:latin typeface="+mn-ea"/>
                <a:ea typeface="+mn-ea"/>
                <a:cs typeface="+mn-cs"/>
                <a:sym typeface="Symbol" panose="05050102010706020507" pitchFamily="18" charset="2"/>
              </a:rPr>
              <a:t>熵权法，支持向量机，</a:t>
            </a:r>
            <a:r>
              <a:rPr kumimoji="1" lang="en-US" altLang="zh-CN" sz="2400" b="1" i="0" u="none" strike="noStrike" kern="1200" cap="none" spc="0" normalizeH="0" baseline="0" noProof="0" dirty="0" smtClean="0">
                <a:ln>
                  <a:noFill/>
                </a:ln>
                <a:solidFill>
                  <a:srgbClr val="FFC000"/>
                </a:solidFill>
                <a:effectLst/>
                <a:uLnTx/>
                <a:uFillTx/>
                <a:latin typeface="+mn-ea"/>
                <a:ea typeface="+mn-ea"/>
                <a:cs typeface="+mn-cs"/>
                <a:sym typeface="Symbol" panose="05050102010706020507" pitchFamily="18" charset="2"/>
              </a:rPr>
              <a:t>BP</a:t>
            </a:r>
            <a:r>
              <a:rPr kumimoji="1" lang="zh-CN" altLang="en-US" sz="2400" b="1" i="0" u="none" strike="noStrike" kern="1200" cap="none" spc="0" normalizeH="0" baseline="0" noProof="0" dirty="0" smtClean="0">
                <a:ln>
                  <a:noFill/>
                </a:ln>
                <a:solidFill>
                  <a:srgbClr val="FFC000"/>
                </a:solidFill>
                <a:effectLst/>
                <a:uLnTx/>
                <a:uFillTx/>
                <a:latin typeface="+mn-ea"/>
                <a:ea typeface="+mn-ea"/>
                <a:cs typeface="+mn-cs"/>
                <a:sym typeface="Symbol" panose="05050102010706020507" pitchFamily="18" charset="2"/>
              </a:rPr>
              <a:t>神经元网络，</a:t>
            </a:r>
            <a:r>
              <a:rPr kumimoji="1" lang="en-US" altLang="zh-CN" sz="2400" b="1" i="0" u="none" strike="noStrike" kern="1200" cap="none" spc="0" normalizeH="0" baseline="0" noProof="0" dirty="0" smtClean="0">
                <a:ln>
                  <a:noFill/>
                </a:ln>
                <a:solidFill>
                  <a:srgbClr val="FFC000"/>
                </a:solidFill>
                <a:effectLst/>
                <a:uLnTx/>
                <a:uFillTx/>
                <a:latin typeface="+mn-ea"/>
                <a:ea typeface="+mn-ea"/>
                <a:cs typeface="+mn-cs"/>
                <a:sym typeface="Symbol" panose="05050102010706020507" pitchFamily="18" charset="2"/>
              </a:rPr>
              <a:t>PCA</a:t>
            </a:r>
            <a:r>
              <a:rPr kumimoji="1" lang="zh-CN" altLang="en-US" sz="2400" b="1" i="0" u="none" strike="noStrike" kern="1200" cap="none" spc="0" normalizeH="0" baseline="0" noProof="0" dirty="0" smtClean="0">
                <a:ln>
                  <a:noFill/>
                </a:ln>
                <a:solidFill>
                  <a:srgbClr val="FFC000"/>
                </a:solidFill>
                <a:effectLst/>
                <a:uLnTx/>
                <a:uFillTx/>
                <a:latin typeface="+mn-ea"/>
                <a:ea typeface="+mn-ea"/>
                <a:cs typeface="+mn-cs"/>
                <a:sym typeface="Symbol" panose="05050102010706020507" pitchFamily="18" charset="2"/>
              </a:rPr>
              <a:t>）</a:t>
            </a:r>
            <a:endParaRPr kumimoji="1" lang="en-US" altLang="zh-CN" sz="2400" b="1" i="0" u="none" strike="noStrike" kern="1200" cap="none" spc="0" normalizeH="0" baseline="0" noProof="0" dirty="0" smtClean="0">
              <a:ln>
                <a:noFill/>
              </a:ln>
              <a:solidFill>
                <a:srgbClr val="FFC000"/>
              </a:solidFill>
              <a:effectLst/>
              <a:uLnTx/>
              <a:uFillTx/>
              <a:latin typeface="+mn-ea"/>
              <a:ea typeface="+mn-ea"/>
              <a:cs typeface="+mn-cs"/>
              <a:sym typeface="Symbol" panose="05050102010706020507" pitchFamily="18" charset="2"/>
            </a:endParaRPr>
          </a:p>
          <a:p>
            <a:pPr marL="457200" marR="0" lvl="0" indent="-457200" algn="l" defTabSz="914400" rtl="0" eaLnBrk="1" fontAlgn="base" latinLnBrk="0" hangingPunct="1">
              <a:lnSpc>
                <a:spcPct val="120000"/>
              </a:lnSpc>
              <a:spcBef>
                <a:spcPct val="10000"/>
              </a:spcBef>
              <a:spcAft>
                <a:spcPct val="0"/>
              </a:spcAft>
              <a:buClrTx/>
              <a:buSzTx/>
              <a:buFont typeface="Wingdings" panose="05000000000000000000" pitchFamily="2" charset="2"/>
              <a:buNone/>
              <a:defRPr/>
            </a:pPr>
            <a:r>
              <a:rPr kumimoji="1" lang="en-US" altLang="zh-CN" sz="2400" b="1" i="0" u="none" strike="noStrike" kern="1200" cap="none" spc="0" normalizeH="0" baseline="0" noProof="0" dirty="0" smtClean="0">
                <a:ln>
                  <a:noFill/>
                </a:ln>
                <a:solidFill>
                  <a:schemeClr val="tx1"/>
                </a:solidFill>
                <a:effectLst/>
                <a:uLnTx/>
                <a:uFillTx/>
                <a:latin typeface="+mn-ea"/>
                <a:ea typeface="+mn-ea"/>
                <a:cs typeface="+mn-cs"/>
                <a:sym typeface="Symbol" panose="05050102010706020507" pitchFamily="18" charset="2"/>
              </a:rPr>
              <a:t>  </a:t>
            </a:r>
            <a:r>
              <a:rPr kumimoji="0" lang="zh-CN" altLang="en-US" sz="2400" b="1" i="0" u="none" strike="noStrike" kern="1200" cap="none" spc="0" normalizeH="0" baseline="0" noProof="0" dirty="0" smtClean="0">
                <a:ln>
                  <a:noFill/>
                </a:ln>
                <a:solidFill>
                  <a:schemeClr val="tx1"/>
                </a:solidFill>
                <a:effectLst/>
                <a:uLnTx/>
                <a:uFillTx/>
                <a:latin typeface="+mn-ea"/>
                <a:ea typeface="+mn-ea"/>
                <a:cs typeface="+mn-cs"/>
              </a:rPr>
              <a:t>通用，分散，数字货币：有可能吗</a:t>
            </a:r>
            <a:r>
              <a:rPr kumimoji="0" lang="en-US" altLang="zh-CN" sz="2400" b="1" i="0" u="none" strike="noStrike" kern="1200" cap="none" spc="0" normalizeH="0" baseline="0" noProof="0" dirty="0" smtClean="0">
                <a:ln>
                  <a:noFill/>
                </a:ln>
                <a:solidFill>
                  <a:schemeClr val="tx1"/>
                </a:solidFill>
                <a:effectLst/>
                <a:uLnTx/>
                <a:uFillTx/>
                <a:latin typeface="+mn-ea"/>
                <a:ea typeface="+mn-ea"/>
                <a:cs typeface="+mn-cs"/>
              </a:rPr>
              <a:t>?</a:t>
            </a:r>
            <a:r>
              <a:rPr kumimoji="1" lang="en-US" altLang="zh-CN" sz="2400" b="1" i="0" u="none" strike="noStrike" kern="1200" cap="none" spc="0" normalizeH="0" baseline="0" noProof="0" dirty="0" smtClean="0">
                <a:ln>
                  <a:noFill/>
                </a:ln>
                <a:solidFill>
                  <a:schemeClr val="tx1"/>
                </a:solidFill>
                <a:effectLst/>
                <a:uLnTx/>
                <a:uFillTx/>
                <a:latin typeface="+mn-ea"/>
                <a:ea typeface="+mn-ea"/>
                <a:cs typeface="+mn-cs"/>
                <a:sym typeface="Symbol" panose="05050102010706020507" pitchFamily="18" charset="2"/>
              </a:rPr>
              <a:t>(2019F)</a:t>
            </a:r>
            <a:r>
              <a:rPr kumimoji="1" lang="en-US" altLang="zh-CN" sz="2400" b="1" i="0" u="none" strike="noStrike" kern="1200" cap="none" spc="0" normalizeH="0" baseline="0" noProof="0" dirty="0" smtClean="0">
                <a:ln>
                  <a:noFill/>
                </a:ln>
                <a:solidFill>
                  <a:srgbClr val="FFC000"/>
                </a:solidFill>
                <a:effectLst/>
                <a:uLnTx/>
                <a:uFillTx/>
                <a:latin typeface="+mn-ea"/>
                <a:ea typeface="+mn-ea"/>
                <a:cs typeface="+mn-cs"/>
                <a:sym typeface="Symbol" panose="05050102010706020507" pitchFamily="18" charset="2"/>
              </a:rPr>
              <a:t>(AHP,</a:t>
            </a:r>
            <a:r>
              <a:rPr kumimoji="1" lang="zh-CN" altLang="en-US" sz="2400" b="1" i="0" u="none" strike="noStrike" kern="1200" cap="none" spc="0" normalizeH="0" baseline="0" noProof="0" dirty="0" smtClean="0">
                <a:ln>
                  <a:noFill/>
                </a:ln>
                <a:solidFill>
                  <a:srgbClr val="FFC000"/>
                </a:solidFill>
                <a:effectLst/>
                <a:uLnTx/>
                <a:uFillTx/>
                <a:latin typeface="+mn-ea"/>
                <a:ea typeface="+mn-ea"/>
                <a:cs typeface="+mn-cs"/>
                <a:sym typeface="Symbol" panose="05050102010706020507" pitchFamily="18" charset="2"/>
              </a:rPr>
              <a:t>模糊综合评价，</a:t>
            </a:r>
            <a:r>
              <a:rPr kumimoji="1" lang="en-US" altLang="zh-CN" sz="2400" b="1" i="0" u="none" strike="noStrike" kern="1200" cap="none" spc="0" normalizeH="0" baseline="0" noProof="0" dirty="0" smtClean="0">
                <a:ln>
                  <a:noFill/>
                </a:ln>
                <a:solidFill>
                  <a:srgbClr val="FFC000"/>
                </a:solidFill>
                <a:effectLst/>
                <a:uLnTx/>
                <a:uFillTx/>
                <a:latin typeface="+mn-ea"/>
                <a:ea typeface="+mn-ea"/>
                <a:cs typeface="+mn-cs"/>
                <a:sym typeface="Symbol" panose="05050102010706020507" pitchFamily="18" charset="2"/>
              </a:rPr>
              <a:t>KNN,</a:t>
            </a:r>
            <a:r>
              <a:rPr kumimoji="1" lang="zh-CN" altLang="en-US" sz="2400" b="1" i="0" u="none" strike="noStrike" kern="1200" cap="none" spc="0" normalizeH="0" baseline="0" noProof="0" dirty="0" smtClean="0">
                <a:ln>
                  <a:noFill/>
                </a:ln>
                <a:solidFill>
                  <a:srgbClr val="FFC000"/>
                </a:solidFill>
                <a:effectLst/>
                <a:uLnTx/>
                <a:uFillTx/>
                <a:latin typeface="+mn-ea"/>
                <a:ea typeface="+mn-ea"/>
                <a:cs typeface="+mn-cs"/>
                <a:sym typeface="Symbol" panose="05050102010706020507" pitchFamily="18" charset="2"/>
              </a:rPr>
              <a:t>财经类模型</a:t>
            </a:r>
            <a:r>
              <a:rPr kumimoji="1" lang="en-US" altLang="zh-CN" sz="2400" b="1" i="0" u="none" strike="noStrike" kern="1200" cap="none" spc="0" normalizeH="0" baseline="0" noProof="0" dirty="0" smtClean="0">
                <a:ln>
                  <a:noFill/>
                </a:ln>
                <a:solidFill>
                  <a:srgbClr val="FFC000"/>
                </a:solidFill>
                <a:effectLst/>
                <a:uLnTx/>
                <a:uFillTx/>
                <a:latin typeface="+mn-ea"/>
                <a:ea typeface="+mn-ea"/>
                <a:cs typeface="+mn-cs"/>
                <a:sym typeface="Symbol" panose="05050102010706020507" pitchFamily="18" charset="2"/>
              </a:rPr>
              <a:t>)</a:t>
            </a:r>
            <a:r>
              <a:rPr kumimoji="1" lang="en-US" altLang="zh-CN" sz="2400" b="1" i="0" u="none" strike="noStrike" kern="1200" cap="none" spc="0" normalizeH="0" baseline="0" noProof="0" dirty="0" smtClean="0">
                <a:ln>
                  <a:noFill/>
                </a:ln>
                <a:solidFill>
                  <a:schemeClr val="tx1"/>
                </a:solidFill>
                <a:effectLst/>
                <a:uLnTx/>
                <a:uFillTx/>
                <a:latin typeface="+mn-ea"/>
                <a:ea typeface="+mn-ea"/>
                <a:cs typeface="+mn-cs"/>
                <a:sym typeface="Symbol" panose="05050102010706020507" pitchFamily="18" charset="2"/>
              </a:rPr>
              <a:t></a:t>
            </a:r>
            <a:endParaRPr kumimoji="1" lang="en-US" altLang="zh-CN" sz="2400" b="1" i="0" u="none" strike="noStrike" kern="1200" cap="none" spc="0" normalizeH="0" baseline="0" noProof="0" dirty="0" smtClean="0">
              <a:ln>
                <a:noFill/>
              </a:ln>
              <a:solidFill>
                <a:schemeClr val="tx1"/>
              </a:solidFill>
              <a:effectLst/>
              <a:uLnTx/>
              <a:uFillTx/>
              <a:latin typeface="+mn-ea"/>
              <a:ea typeface="+mn-ea"/>
              <a:cs typeface="+mn-cs"/>
            </a:endParaRPr>
          </a:p>
        </p:txBody>
      </p:sp>
      <p:sp>
        <p:nvSpPr>
          <p:cNvPr id="5" name="Text Box 2"/>
          <p:cNvSpPr txBox="1">
            <a:spLocks noChangeArrowheads="1"/>
          </p:cNvSpPr>
          <p:nvPr/>
        </p:nvSpPr>
        <p:spPr bwMode="auto">
          <a:xfrm>
            <a:off x="1328738" y="368300"/>
            <a:ext cx="6343650" cy="708025"/>
          </a:xfrm>
          <a:prstGeom prst="rect">
            <a:avLst/>
          </a:prstGeom>
          <a:gradFill rotWithShape="1">
            <a:gsLst>
              <a:gs pos="0">
                <a:schemeClr val="accent1"/>
              </a:gs>
              <a:gs pos="50000">
                <a:srgbClr val="FFFFFF"/>
              </a:gs>
              <a:gs pos="100000">
                <a:schemeClr val="accent1"/>
              </a:gs>
            </a:gsLst>
            <a:lin ang="5400000" scaled="1"/>
          </a:gradFill>
          <a:ln w="57150" cmpd="thinThick">
            <a:solidFill>
              <a:srgbClr val="0066FF"/>
            </a:solidFill>
            <a:miter lim="800000"/>
          </a:ln>
          <a:effectLst/>
        </p:spPr>
        <p:txBody>
          <a:bodyPr>
            <a:spAutoFit/>
          </a:bodyPr>
          <a:lstStyle/>
          <a:p>
            <a:pPr marR="0" algn="ctr" defTabSz="914400" eaLnBrk="1" hangingPunct="1">
              <a:spcBef>
                <a:spcPct val="50000"/>
              </a:spcBef>
              <a:buClrTx/>
              <a:buSzTx/>
              <a:buFontTx/>
              <a:buNone/>
              <a:defRPr/>
            </a:pPr>
            <a:r>
              <a:rPr kumimoji="1" lang="zh-CN" altLang="en-US" sz="4000" kern="1200" cap="none" spc="0" normalizeH="0" baseline="0" noProof="0" dirty="0">
                <a:solidFill>
                  <a:schemeClr val="bg2"/>
                </a:solidFill>
                <a:latin typeface="华文行楷" panose="02010800040101010101" pitchFamily="2" charset="-122"/>
                <a:ea typeface="华文行楷" panose="02010800040101010101" pitchFamily="2" charset="-122"/>
                <a:cs typeface="+mn-cs"/>
              </a:rPr>
              <a:t>近年赛题与涉及到的知识点</a:t>
            </a:r>
            <a:endParaRPr kumimoji="1" lang="zh-CN" altLang="en-US" sz="4000" kern="1200" cap="none" spc="0" normalizeH="0" baseline="0" noProof="0" dirty="0">
              <a:solidFill>
                <a:schemeClr val="bg2"/>
              </a:solidFill>
              <a:latin typeface="华文行楷" panose="02010800040101010101" pitchFamily="2" charset="-122"/>
              <a:ea typeface="华文行楷" panose="02010800040101010101" pitchFamily="2" charset="-122"/>
              <a:cs typeface="+mn-cs"/>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8787" name="Text Box 3"/>
          <p:cNvSpPr txBox="1"/>
          <p:nvPr/>
        </p:nvSpPr>
        <p:spPr>
          <a:xfrm>
            <a:off x="395288" y="1238250"/>
            <a:ext cx="8353425" cy="5857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342900" lvl="0" indent="-342900" eaLnBrk="1" hangingPunct="1">
              <a:spcBef>
                <a:spcPct val="40000"/>
              </a:spcBef>
              <a:buClrTx/>
              <a:buSzTx/>
              <a:buFontTx/>
              <a:buNone/>
            </a:pPr>
            <a:r>
              <a:rPr lang="zh-CN" altLang="en-US" dirty="0">
                <a:solidFill>
                  <a:srgbClr val="FFFF00"/>
                </a:solidFill>
                <a:latin typeface="隶书" panose="02010509060101010101" pitchFamily="49" charset="-122"/>
                <a:ea typeface="隶书" panose="02010509060101010101" pitchFamily="49" charset="-122"/>
              </a:rPr>
              <a:t>美国竞赛评阅</a:t>
            </a:r>
            <a:r>
              <a:rPr lang="zh-CN" altLang="en-US" b="1" dirty="0">
                <a:latin typeface="隶书" panose="02010509060101010101" pitchFamily="49" charset="-122"/>
                <a:ea typeface="隶书" panose="02010509060101010101" pitchFamily="49" charset="-122"/>
              </a:rPr>
              <a:t>      </a:t>
            </a:r>
            <a:endParaRPr lang="zh-CN" altLang="en-US" dirty="0">
              <a:latin typeface="隶书" panose="02010509060101010101" pitchFamily="49" charset="-122"/>
              <a:ea typeface="隶书" panose="02010509060101010101" pitchFamily="49" charset="-122"/>
            </a:endParaRPr>
          </a:p>
        </p:txBody>
      </p:sp>
      <p:sp>
        <p:nvSpPr>
          <p:cNvPr id="6" name="Text Box 1027"/>
          <p:cNvSpPr txBox="1"/>
          <p:nvPr/>
        </p:nvSpPr>
        <p:spPr>
          <a:xfrm>
            <a:off x="855663" y="1984375"/>
            <a:ext cx="5000625" cy="523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0" lvl="0" indent="0" eaLnBrk="1" hangingPunct="1">
              <a:spcBef>
                <a:spcPct val="0"/>
              </a:spcBef>
              <a:buClrTx/>
              <a:buSzTx/>
              <a:buFontTx/>
              <a:buNone/>
            </a:pPr>
            <a:r>
              <a:rPr lang="zh-CN" altLang="en-US" sz="2800" dirty="0">
                <a:latin typeface="隶书" panose="02010509060101010101" pitchFamily="49" charset="-122"/>
                <a:ea typeface="隶书" panose="02010509060101010101" pitchFamily="49" charset="-122"/>
              </a:rPr>
              <a:t>评阅过程：初评与终评</a:t>
            </a:r>
            <a:endParaRPr lang="zh-CN" altLang="en-US" sz="2800" b="1" dirty="0">
              <a:latin typeface="隶书" panose="02010509060101010101" pitchFamily="49" charset="-122"/>
              <a:ea typeface="隶书" panose="02010509060101010101" pitchFamily="49" charset="-122"/>
            </a:endParaRPr>
          </a:p>
        </p:txBody>
      </p:sp>
      <p:sp>
        <p:nvSpPr>
          <p:cNvPr id="18" name="Text Box 1027"/>
          <p:cNvSpPr txBox="1"/>
          <p:nvPr/>
        </p:nvSpPr>
        <p:spPr>
          <a:xfrm>
            <a:off x="855663" y="2625725"/>
            <a:ext cx="7786687" cy="18161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0" lvl="0" indent="0" algn="just" eaLnBrk="1" hangingPunct="1">
              <a:spcBef>
                <a:spcPct val="0"/>
              </a:spcBef>
              <a:buClrTx/>
              <a:buSzTx/>
              <a:buFontTx/>
              <a:buNone/>
            </a:pPr>
            <a:r>
              <a:rPr lang="zh-CN" altLang="en-US" sz="2800" dirty="0">
                <a:solidFill>
                  <a:srgbClr val="FF0000"/>
                </a:solidFill>
                <a:latin typeface="隶书" panose="02010509060101010101" pitchFamily="49" charset="-122"/>
                <a:ea typeface="隶书" panose="02010509060101010101" pitchFamily="49" charset="-122"/>
              </a:rPr>
              <a:t>初评：</a:t>
            </a:r>
            <a:endParaRPr lang="en-US" altLang="zh-CN" sz="2800" dirty="0">
              <a:solidFill>
                <a:srgbClr val="FF0000"/>
              </a:solidFill>
              <a:latin typeface="隶书" panose="02010509060101010101" pitchFamily="49" charset="-122"/>
              <a:ea typeface="隶书" panose="02010509060101010101" pitchFamily="49" charset="-122"/>
            </a:endParaRPr>
          </a:p>
          <a:p>
            <a:pPr marL="0" lvl="0" indent="0" algn="just" eaLnBrk="1" hangingPunct="1">
              <a:spcBef>
                <a:spcPct val="0"/>
              </a:spcBef>
              <a:buClrTx/>
              <a:buSzTx/>
              <a:buFontTx/>
              <a:buNone/>
            </a:pPr>
            <a:r>
              <a:rPr lang="en-US" altLang="zh-CN" sz="2800" dirty="0">
                <a:latin typeface="隶书" panose="02010509060101010101" pitchFamily="49" charset="-122"/>
                <a:ea typeface="隶书" panose="02010509060101010101" pitchFamily="49" charset="-122"/>
              </a:rPr>
              <a:t>    </a:t>
            </a:r>
            <a:r>
              <a:rPr lang="zh-CN" altLang="en-US" sz="2800" dirty="0">
                <a:latin typeface="隶书" panose="02010509060101010101" pitchFamily="49" charset="-122"/>
                <a:ea typeface="隶书" panose="02010509060101010101" pitchFamily="49" charset="-122"/>
              </a:rPr>
              <a:t>不超过</a:t>
            </a:r>
            <a:r>
              <a:rPr lang="en-US" altLang="zh-CN" sz="2800" dirty="0">
                <a:latin typeface="隶书" panose="02010509060101010101" pitchFamily="49" charset="-122"/>
                <a:ea typeface="隶书" panose="02010509060101010101" pitchFamily="49" charset="-122"/>
              </a:rPr>
              <a:t>10</a:t>
            </a:r>
            <a:r>
              <a:rPr lang="zh-CN" altLang="en-US" sz="2800" dirty="0">
                <a:latin typeface="隶书" panose="02010509060101010101" pitchFamily="49" charset="-122"/>
                <a:ea typeface="隶书" panose="02010509060101010101" pitchFamily="49" charset="-122"/>
              </a:rPr>
              <a:t>分钟的浏览，重点看论文的摘要、结构和图表，由两个评委分别对论文打分，分数和排序，确定进入下一轮评阅的论文。</a:t>
            </a:r>
            <a:r>
              <a:rPr lang="en-US" altLang="zh-CN" sz="2800" dirty="0">
                <a:latin typeface="隶书" panose="02010509060101010101" pitchFamily="49" charset="-122"/>
                <a:ea typeface="隶书" panose="02010509060101010101" pitchFamily="49" charset="-122"/>
              </a:rPr>
              <a:t>     </a:t>
            </a:r>
            <a:endParaRPr lang="zh-CN" altLang="en-US" sz="2800" dirty="0">
              <a:latin typeface="隶书" panose="02010509060101010101" pitchFamily="49" charset="-122"/>
              <a:ea typeface="隶书" panose="02010509060101010101" pitchFamily="49" charset="-122"/>
            </a:endParaRPr>
          </a:p>
        </p:txBody>
      </p:sp>
      <p:sp>
        <p:nvSpPr>
          <p:cNvPr id="8" name="Text Box 2"/>
          <p:cNvSpPr txBox="1">
            <a:spLocks noChangeArrowheads="1"/>
          </p:cNvSpPr>
          <p:nvPr/>
        </p:nvSpPr>
        <p:spPr bwMode="auto">
          <a:xfrm>
            <a:off x="1828800" y="280988"/>
            <a:ext cx="5343525" cy="758825"/>
          </a:xfrm>
          <a:prstGeom prst="rect">
            <a:avLst/>
          </a:prstGeom>
          <a:gradFill rotWithShape="1">
            <a:gsLst>
              <a:gs pos="0">
                <a:schemeClr val="accent1"/>
              </a:gs>
              <a:gs pos="50000">
                <a:srgbClr val="FFFFFF"/>
              </a:gs>
              <a:gs pos="100000">
                <a:schemeClr val="accent1"/>
              </a:gs>
            </a:gsLst>
            <a:lin ang="5400000" scaled="1"/>
          </a:gradFill>
          <a:ln w="57150" cmpd="thinThick">
            <a:solidFill>
              <a:srgbClr val="0066FF"/>
            </a:solidFill>
            <a:miter lim="800000"/>
          </a:ln>
          <a:effectLst/>
        </p:spPr>
        <p:txBody>
          <a:bodyPr>
            <a:spAutoFit/>
          </a:bodyPr>
          <a:lstStyle/>
          <a:p>
            <a:pPr marR="0" algn="ctr" defTabSz="914400">
              <a:spcBef>
                <a:spcPct val="50000"/>
              </a:spcBef>
              <a:buClrTx/>
              <a:buSzTx/>
              <a:buFontTx/>
              <a:buNone/>
              <a:defRPr/>
            </a:pPr>
            <a:r>
              <a:rPr kumimoji="1" lang="zh-CN" altLang="en-US" sz="4000" kern="1200" cap="none" spc="0" normalizeH="0" baseline="0" noProof="0">
                <a:solidFill>
                  <a:schemeClr val="bg2"/>
                </a:solidFill>
                <a:latin typeface="华文行楷" panose="02010800040101010101" pitchFamily="2" charset="-122"/>
                <a:ea typeface="华文行楷" panose="02010800040101010101" pitchFamily="2" charset="-122"/>
                <a:cs typeface="+mn-cs"/>
              </a:rPr>
              <a:t>美国数学建模竞赛概况 </a:t>
            </a:r>
            <a:endParaRPr kumimoji="1" lang="zh-CN" altLang="en-US" sz="4000" kern="1200" cap="none" spc="0" normalizeH="0" baseline="0" noProof="0">
              <a:solidFill>
                <a:schemeClr val="bg2"/>
              </a:solidFill>
              <a:latin typeface="华文行楷" panose="02010800040101010101" pitchFamily="2" charset="-122"/>
              <a:ea typeface="华文行楷" panose="02010800040101010101" pitchFamily="2" charset="-122"/>
              <a:cs typeface="+mn-cs"/>
            </a:endParaRPr>
          </a:p>
        </p:txBody>
      </p:sp>
      <p:sp>
        <p:nvSpPr>
          <p:cNvPr id="7" name="Text Box 1027"/>
          <p:cNvSpPr txBox="1"/>
          <p:nvPr/>
        </p:nvSpPr>
        <p:spPr>
          <a:xfrm>
            <a:off x="885825" y="4560888"/>
            <a:ext cx="7786688" cy="22463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0" lvl="0" indent="0" algn="just" eaLnBrk="1" hangingPunct="1">
              <a:spcBef>
                <a:spcPct val="0"/>
              </a:spcBef>
              <a:buClrTx/>
              <a:buSzTx/>
              <a:buFontTx/>
              <a:buNone/>
            </a:pPr>
            <a:r>
              <a:rPr lang="zh-CN" altLang="en-US" sz="2800" dirty="0">
                <a:solidFill>
                  <a:srgbClr val="FF0000"/>
                </a:solidFill>
                <a:latin typeface="隶书" panose="02010509060101010101" pitchFamily="49" charset="-122"/>
                <a:ea typeface="隶书" panose="02010509060101010101" pitchFamily="49" charset="-122"/>
              </a:rPr>
              <a:t>终评：</a:t>
            </a:r>
            <a:endParaRPr lang="en-US" altLang="zh-CN" sz="2800" dirty="0">
              <a:solidFill>
                <a:srgbClr val="FF0000"/>
              </a:solidFill>
              <a:latin typeface="隶书" panose="02010509060101010101" pitchFamily="49" charset="-122"/>
              <a:ea typeface="隶书" panose="02010509060101010101" pitchFamily="49" charset="-122"/>
            </a:endParaRPr>
          </a:p>
          <a:p>
            <a:pPr marL="0" lvl="0" indent="0" algn="just" eaLnBrk="1" hangingPunct="1">
              <a:spcBef>
                <a:spcPct val="0"/>
              </a:spcBef>
              <a:buClrTx/>
              <a:buSzTx/>
              <a:buFontTx/>
              <a:buNone/>
            </a:pPr>
            <a:r>
              <a:rPr lang="en-US" altLang="zh-CN" sz="2800" dirty="0">
                <a:latin typeface="隶书" panose="02010509060101010101" pitchFamily="49" charset="-122"/>
                <a:ea typeface="隶书" panose="02010509060101010101" pitchFamily="49" charset="-122"/>
              </a:rPr>
              <a:t>    </a:t>
            </a:r>
            <a:r>
              <a:rPr lang="zh-CN" altLang="en-US" sz="2800" dirty="0">
                <a:latin typeface="隶书" panose="02010509060101010101" pitchFamily="49" charset="-122"/>
                <a:ea typeface="隶书" panose="02010509060101010101" pitchFamily="49" charset="-122"/>
              </a:rPr>
              <a:t>分成若干轮，逐轮筛选。通过的轮数越多，论文评定的级别越高。每名评委将会花</a:t>
            </a:r>
            <a:r>
              <a:rPr lang="en-US" altLang="zh-CN" sz="2800" dirty="0">
                <a:latin typeface="隶书" panose="02010509060101010101" pitchFamily="49" charset="-122"/>
                <a:ea typeface="隶书" panose="02010509060101010101" pitchFamily="49" charset="-122"/>
              </a:rPr>
              <a:t>15-30</a:t>
            </a:r>
            <a:r>
              <a:rPr lang="zh-CN" altLang="en-US" sz="2800" dirty="0">
                <a:latin typeface="隶书" panose="02010509060101010101" pitchFamily="49" charset="-122"/>
                <a:ea typeface="隶书" panose="02010509060101010101" pitchFamily="49" charset="-122"/>
              </a:rPr>
              <a:t>分钟评审一篇论文。</a:t>
            </a:r>
            <a:endParaRPr lang="en-US" altLang="zh-CN" sz="2800" dirty="0">
              <a:latin typeface="隶书" panose="02010509060101010101" pitchFamily="49" charset="-122"/>
              <a:ea typeface="隶书" panose="02010509060101010101" pitchFamily="49" charset="-122"/>
            </a:endParaRPr>
          </a:p>
          <a:p>
            <a:pPr marL="0" lvl="0" indent="0" algn="just" eaLnBrk="1" hangingPunct="1">
              <a:spcBef>
                <a:spcPct val="0"/>
              </a:spcBef>
              <a:buClrTx/>
              <a:buSzTx/>
              <a:buFontTx/>
              <a:buNone/>
            </a:pPr>
            <a:r>
              <a:rPr lang="en-US" altLang="zh-CN" sz="2800" dirty="0">
                <a:latin typeface="隶书" panose="02010509060101010101" pitchFamily="49" charset="-122"/>
                <a:ea typeface="隶书" panose="02010509060101010101" pitchFamily="49" charset="-122"/>
              </a:rPr>
              <a:t>     </a:t>
            </a:r>
            <a:endParaRPr lang="zh-CN" altLang="en-US" sz="2800" dirty="0">
              <a:latin typeface="隶书" panose="02010509060101010101" pitchFamily="49" charset="-122"/>
              <a:ea typeface="隶书" panose="02010509060101010101" pitchFamily="49"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787">
                                            <p:txEl>
                                              <p:charRg st="0" end="1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0-#ppt_w/2"/>
                                          </p:val>
                                        </p:tav>
                                        <p:tav tm="100000">
                                          <p:val>
                                            <p:strVal val="#ppt_x"/>
                                          </p:val>
                                        </p:tav>
                                      </p:tavLst>
                                    </p:anim>
                                    <p:anim calcmode="lin" valueType="num">
                                      <p:cBhvr additive="base">
                                        <p:cTn id="1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0-#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灯片编号占位符 3"/>
          <p:cNvSpPr txBox="1">
            <a:spLocks noGrp="1"/>
          </p:cNvSpPr>
          <p:nvPr>
            <p:ph type="sldNum" sz="quarter" idx="12"/>
          </p:nvPr>
        </p:nvSpPr>
        <p:spPr bwMode="auto"/>
        <p:txBody>
          <a:bodyPr vert="horz" wrap="square" lIns="91440" tIns="45720" rIns="91440" bIns="45720" numCol="1" anchor="b"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0118FA8F-F853-414D-9D5A-4B5B9E0FB1C7}" type="slidenum">
              <a:rPr kumimoji="0" lang="zh-CN" altLang="en-US"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201730" name="标题 1"/>
          <p:cNvSpPr>
            <a:spLocks noGrp="1"/>
          </p:cNvSpPr>
          <p:nvPr>
            <p:ph type="title" idx="4294967295"/>
          </p:nvPr>
        </p:nvSpPr>
        <p:spPr/>
        <p:txBody>
          <a:bodyPr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0" cap="none" spc="0" normalizeH="0" baseline="0" noProof="0" dirty="0" smtClean="0">
                <a:ln>
                  <a:noFill/>
                </a:ln>
                <a:solidFill>
                  <a:srgbClr val="FFFFCC"/>
                </a:solidFill>
                <a:effectLst>
                  <a:outerShdw blurRad="38100" dist="38100" dir="2700000" algn="tl">
                    <a:srgbClr val="000000"/>
                  </a:outerShdw>
                </a:effectLst>
                <a:uLnTx/>
                <a:uFillTx/>
                <a:latin typeface="楷体_GB2312"/>
                <a:ea typeface="楷体_GB2312"/>
                <a:cs typeface="楷体_GB2312"/>
              </a:rPr>
              <a:t>在初</a:t>
            </a:r>
            <a:r>
              <a:rPr kumimoji="0" lang="zh-CN" altLang="zh-CN" sz="3600" b="1" i="0" u="none" strike="noStrike" kern="0" cap="none" spc="0" normalizeH="0" baseline="0" noProof="0" dirty="0" smtClean="0">
                <a:ln>
                  <a:noFill/>
                </a:ln>
                <a:solidFill>
                  <a:srgbClr val="FFFFCC"/>
                </a:solidFill>
                <a:effectLst>
                  <a:outerShdw blurRad="38100" dist="38100" dir="2700000" algn="tl">
                    <a:srgbClr val="000000"/>
                  </a:outerShdw>
                </a:effectLst>
                <a:uLnTx/>
                <a:uFillTx/>
                <a:latin typeface="楷体_GB2312"/>
                <a:ea typeface="楷体_GB2312"/>
                <a:cs typeface="楷体_GB2312"/>
              </a:rPr>
              <a:t>评</a:t>
            </a:r>
            <a:r>
              <a:rPr kumimoji="0" lang="zh-CN" altLang="en-US" sz="3600" b="1" i="0" u="none" strike="noStrike" kern="0" cap="none" spc="0" normalizeH="0" baseline="0" noProof="0" dirty="0" smtClean="0">
                <a:ln>
                  <a:noFill/>
                </a:ln>
                <a:solidFill>
                  <a:srgbClr val="FFFFCC"/>
                </a:solidFill>
                <a:effectLst>
                  <a:outerShdw blurRad="38100" dist="38100" dir="2700000" algn="tl">
                    <a:srgbClr val="000000"/>
                  </a:outerShdw>
                </a:effectLst>
                <a:uLnTx/>
                <a:uFillTx/>
                <a:latin typeface="楷体_GB2312"/>
                <a:ea typeface="楷体_GB2312"/>
                <a:cs typeface="楷体_GB2312"/>
              </a:rPr>
              <a:t>中</a:t>
            </a:r>
            <a:r>
              <a:rPr kumimoji="0" lang="zh-CN" altLang="zh-CN" sz="3600" b="1" i="0" u="none" strike="noStrike" kern="0" cap="none" spc="0" normalizeH="0" baseline="0" noProof="0" dirty="0">
                <a:ln>
                  <a:noFill/>
                </a:ln>
                <a:solidFill>
                  <a:srgbClr val="FFFFCC"/>
                </a:solidFill>
                <a:effectLst>
                  <a:outerShdw blurRad="38100" dist="38100" dir="2700000" algn="tl">
                    <a:srgbClr val="000000"/>
                  </a:outerShdw>
                </a:effectLst>
                <a:uLnTx/>
                <a:uFillTx/>
                <a:latin typeface="楷体_GB2312"/>
                <a:ea typeface="楷体_GB2312"/>
                <a:cs typeface="楷体_GB2312"/>
              </a:rPr>
              <a:t>，评委</a:t>
            </a:r>
            <a:r>
              <a:rPr kumimoji="0" lang="zh-CN" altLang="en-US" sz="3600" b="1" i="0" u="none" strike="noStrike" kern="0" cap="none" spc="0" normalizeH="0" baseline="0" noProof="0" dirty="0">
                <a:ln>
                  <a:noFill/>
                </a:ln>
                <a:solidFill>
                  <a:srgbClr val="FFFFCC"/>
                </a:solidFill>
                <a:effectLst>
                  <a:outerShdw blurRad="38100" dist="38100" dir="2700000" algn="tl">
                    <a:srgbClr val="000000"/>
                  </a:outerShdw>
                </a:effectLst>
                <a:uLnTx/>
                <a:uFillTx/>
                <a:latin typeface="楷体_GB2312"/>
                <a:ea typeface="楷体_GB2312"/>
                <a:cs typeface="楷体_GB2312"/>
              </a:rPr>
              <a:t>最关心的问题</a:t>
            </a:r>
            <a:r>
              <a:rPr kumimoji="0" lang="zh-CN" altLang="zh-CN" sz="3600" b="1" i="0" u="none" strike="noStrike" kern="0" cap="none" spc="0" normalizeH="0" baseline="0" noProof="0" dirty="0">
                <a:ln>
                  <a:noFill/>
                </a:ln>
                <a:solidFill>
                  <a:srgbClr val="FFFFCC"/>
                </a:solidFill>
                <a:effectLst>
                  <a:outerShdw blurRad="38100" dist="38100" dir="2700000" algn="tl">
                    <a:srgbClr val="000000"/>
                  </a:outerShdw>
                </a:effectLst>
                <a:uLnTx/>
                <a:uFillTx/>
                <a:latin typeface="楷体_GB2312"/>
                <a:ea typeface="楷体_GB2312"/>
                <a:cs typeface="楷体_GB2312"/>
              </a:rPr>
              <a:t>是：</a:t>
            </a:r>
            <a:endParaRPr kumimoji="0" lang="zh-CN" altLang="en-US" sz="3600" b="1" i="0" u="none" strike="noStrike" kern="0" cap="none" spc="0" normalizeH="0" baseline="0" noProof="0" dirty="0">
              <a:ln>
                <a:noFill/>
              </a:ln>
              <a:solidFill>
                <a:srgbClr val="FFFFCC"/>
              </a:solidFill>
              <a:effectLst>
                <a:outerShdw blurRad="38100" dist="38100" dir="2700000" algn="tl">
                  <a:srgbClr val="000000"/>
                </a:outerShdw>
              </a:effectLst>
              <a:uLnTx/>
              <a:uFillTx/>
              <a:latin typeface="楷体_GB2312"/>
              <a:ea typeface="楷体_GB2312"/>
              <a:cs typeface="楷体_GB2312"/>
            </a:endParaRPr>
          </a:p>
        </p:txBody>
      </p:sp>
      <p:sp>
        <p:nvSpPr>
          <p:cNvPr id="3" name="内容占位符 2"/>
          <p:cNvSpPr>
            <a:spLocks noGrp="1"/>
          </p:cNvSpPr>
          <p:nvPr>
            <p:ph idx="1"/>
          </p:nvPr>
        </p:nvSpPr>
        <p:spPr>
          <a:xfrm>
            <a:off x="325438" y="1455738"/>
            <a:ext cx="8424863" cy="4752975"/>
          </a:xfrm>
        </p:spPr>
        <p:txBody>
          <a:bodyPr wrap="square" lIns="91440" tIns="45720" rIns="91440" bIns="45720" numCol="1" anchor="t" anchorCtr="0" compatLnSpc="1"/>
          <a:lstStyle/>
          <a:p>
            <a:pPr marL="342900" marR="0" lvl="0" indent="-342900" algn="l" defTabSz="914400" rtl="0" eaLnBrk="0" fontAlgn="base" latinLnBrk="0" hangingPunct="0">
              <a:lnSpc>
                <a:spcPct val="120000"/>
              </a:lnSpc>
              <a:spcBef>
                <a:spcPct val="20000"/>
              </a:spcBef>
              <a:spcAft>
                <a:spcPct val="0"/>
              </a:spcAft>
              <a:buClr>
                <a:schemeClr val="hlink"/>
              </a:buClr>
              <a:buSzPct val="90000"/>
              <a:buFont typeface="Wingdings" panose="05000000000000000000" pitchFamily="2" charset="2"/>
              <a:buChar char="l"/>
              <a:defRPr/>
            </a:pPr>
            <a:r>
              <a:rPr kumimoji="0" lang="zh-CN" altLang="zh-CN" sz="2400" b="1" i="0" u="none" strike="noStrike" kern="0" cap="none" spc="0" normalizeH="0" baseline="0" noProof="0" dirty="0">
                <a:ln>
                  <a:noFill/>
                </a:ln>
                <a:solidFill>
                  <a:schemeClr val="tx1"/>
                </a:solidFill>
                <a:effectLst>
                  <a:outerShdw blurRad="38100" dist="38100" dir="2700000" algn="tl">
                    <a:srgbClr val="000000"/>
                  </a:outerShdw>
                </a:effectLst>
                <a:uLnTx/>
                <a:uFillTx/>
                <a:latin typeface="楷体_GB2312"/>
                <a:ea typeface="楷体_GB2312"/>
                <a:cs typeface="楷体_GB2312"/>
              </a:rPr>
              <a:t>摘要</a:t>
            </a:r>
            <a:r>
              <a:rPr kumimoji="0" lang="zh-CN" altLang="en-US" sz="2400" b="1" i="0" u="none" strike="noStrike" kern="0" cap="none" spc="0" normalizeH="0" baseline="0" noProof="0" dirty="0">
                <a:ln>
                  <a:noFill/>
                </a:ln>
                <a:solidFill>
                  <a:schemeClr val="tx1"/>
                </a:solidFill>
                <a:effectLst>
                  <a:outerShdw blurRad="38100" dist="38100" dir="2700000" algn="tl">
                    <a:srgbClr val="000000"/>
                  </a:outerShdw>
                </a:effectLst>
                <a:uLnTx/>
                <a:uFillTx/>
                <a:latin typeface="楷体_GB2312"/>
                <a:ea typeface="楷体_GB2312"/>
                <a:cs typeface="楷体_GB2312"/>
              </a:rPr>
              <a:t>是否</a:t>
            </a:r>
            <a:r>
              <a:rPr kumimoji="0" lang="zh-CN" altLang="zh-CN" sz="2400" b="1" i="0" u="none" strike="noStrike" kern="0" cap="none" spc="0" normalizeH="0" baseline="0" noProof="0" dirty="0">
                <a:ln>
                  <a:noFill/>
                </a:ln>
                <a:solidFill>
                  <a:schemeClr val="tx1"/>
                </a:solidFill>
                <a:effectLst>
                  <a:outerShdw blurRad="38100" dist="38100" dir="2700000" algn="tl">
                    <a:srgbClr val="000000"/>
                  </a:outerShdw>
                </a:effectLst>
                <a:uLnTx/>
                <a:uFillTx/>
                <a:latin typeface="楷体_GB2312"/>
                <a:ea typeface="楷体_GB2312"/>
                <a:cs typeface="楷体_GB2312"/>
              </a:rPr>
              <a:t>清晰且信息量充分，过于冗长的技术性描述将阻碍评委对你的结果的关注。</a:t>
            </a:r>
            <a:endParaRPr kumimoji="0" lang="zh-CN" altLang="zh-CN" sz="2400" b="1" i="0" u="none" strike="noStrike" kern="0" cap="none" spc="0" normalizeH="0" baseline="0" noProof="0" dirty="0">
              <a:ln>
                <a:noFill/>
              </a:ln>
              <a:solidFill>
                <a:schemeClr val="tx1"/>
              </a:solidFill>
              <a:effectLst>
                <a:outerShdw blurRad="38100" dist="38100" dir="2700000" algn="tl">
                  <a:srgbClr val="000000"/>
                </a:outerShdw>
              </a:effectLst>
              <a:uLnTx/>
              <a:uFillTx/>
              <a:latin typeface="楷体_GB2312"/>
              <a:ea typeface="楷体_GB2312"/>
              <a:cs typeface="楷体_GB2312"/>
            </a:endParaRPr>
          </a:p>
          <a:p>
            <a:pPr marL="342900" marR="0" lvl="0" indent="-342900" algn="l" defTabSz="914400" rtl="0" eaLnBrk="0" fontAlgn="base" latinLnBrk="0" hangingPunct="0">
              <a:lnSpc>
                <a:spcPct val="120000"/>
              </a:lnSpc>
              <a:spcBef>
                <a:spcPct val="20000"/>
              </a:spcBef>
              <a:spcAft>
                <a:spcPct val="0"/>
              </a:spcAft>
              <a:buClr>
                <a:schemeClr val="hlink"/>
              </a:buClr>
              <a:buSzPct val="90000"/>
              <a:buFont typeface="Wingdings" panose="05000000000000000000" pitchFamily="2" charset="2"/>
              <a:buChar char="l"/>
              <a:defRPr/>
            </a:pPr>
            <a:r>
              <a:rPr kumimoji="0" lang="zh-CN" altLang="zh-CN" sz="2400" b="1" i="0" u="none" strike="noStrike" kern="0" cap="none" spc="0" normalizeH="0" baseline="0" noProof="0" dirty="0">
                <a:ln>
                  <a:noFill/>
                </a:ln>
                <a:solidFill>
                  <a:schemeClr val="tx1"/>
                </a:solidFill>
                <a:effectLst>
                  <a:outerShdw blurRad="38100" dist="38100" dir="2700000" algn="tl">
                    <a:srgbClr val="000000"/>
                  </a:outerShdw>
                </a:effectLst>
                <a:uLnTx/>
                <a:uFillTx/>
                <a:latin typeface="楷体_GB2312"/>
                <a:ea typeface="楷体_GB2312"/>
                <a:cs typeface="楷体_GB2312"/>
              </a:rPr>
              <a:t>你的论文</a:t>
            </a:r>
            <a:r>
              <a:rPr kumimoji="0" lang="zh-CN" altLang="en-US" sz="2400" b="1" i="0" u="none" strike="noStrike" kern="0" cap="none" spc="0" normalizeH="0" baseline="0" noProof="0" dirty="0">
                <a:ln>
                  <a:noFill/>
                </a:ln>
                <a:solidFill>
                  <a:schemeClr val="tx1"/>
                </a:solidFill>
                <a:effectLst>
                  <a:outerShdw blurRad="38100" dist="38100" dir="2700000" algn="tl">
                    <a:srgbClr val="000000"/>
                  </a:outerShdw>
                </a:effectLst>
                <a:uLnTx/>
                <a:uFillTx/>
                <a:latin typeface="楷体_GB2312"/>
                <a:ea typeface="楷体_GB2312"/>
                <a:cs typeface="楷体_GB2312"/>
              </a:rPr>
              <a:t>是否</a:t>
            </a:r>
            <a:r>
              <a:rPr kumimoji="0" lang="zh-CN" altLang="zh-CN" sz="2400" b="1" i="0" u="none" strike="noStrike" kern="0" cap="none" spc="0" normalizeH="0" baseline="0" noProof="0" dirty="0">
                <a:ln>
                  <a:noFill/>
                </a:ln>
                <a:solidFill>
                  <a:schemeClr val="tx1"/>
                </a:solidFill>
                <a:effectLst>
                  <a:outerShdw blurRad="38100" dist="38100" dir="2700000" algn="tl">
                    <a:srgbClr val="000000"/>
                  </a:outerShdw>
                </a:effectLst>
                <a:uLnTx/>
                <a:uFillTx/>
                <a:latin typeface="楷体_GB2312"/>
                <a:ea typeface="楷体_GB2312"/>
                <a:cs typeface="楷体_GB2312"/>
              </a:rPr>
              <a:t>有良好的组织架构，使得评委能够在</a:t>
            </a:r>
            <a:r>
              <a:rPr kumimoji="0" lang="en-US" altLang="zh-CN" sz="2400" b="1" i="0" u="none" strike="noStrike" kern="0" cap="none" spc="0" normalizeH="0" baseline="0" noProof="0" dirty="0">
                <a:ln>
                  <a:noFill/>
                </a:ln>
                <a:solidFill>
                  <a:schemeClr val="tx1"/>
                </a:solidFill>
                <a:effectLst>
                  <a:outerShdw blurRad="38100" dist="38100" dir="2700000" algn="tl">
                    <a:srgbClr val="000000"/>
                  </a:outerShdw>
                </a:effectLst>
                <a:uLnTx/>
                <a:uFillTx/>
                <a:latin typeface="楷体_GB2312"/>
                <a:ea typeface="楷体_GB2312"/>
                <a:cs typeface="楷体_GB2312"/>
              </a:rPr>
              <a:t>5-8</a:t>
            </a:r>
            <a:r>
              <a:rPr kumimoji="0" lang="zh-CN" altLang="zh-CN" sz="2400" b="1" i="0" u="none" strike="noStrike" kern="0" cap="none" spc="0" normalizeH="0" baseline="0" noProof="0" dirty="0">
                <a:ln>
                  <a:noFill/>
                </a:ln>
                <a:solidFill>
                  <a:schemeClr val="tx1"/>
                </a:solidFill>
                <a:effectLst>
                  <a:outerShdw blurRad="38100" dist="38100" dir="2700000" algn="tl">
                    <a:srgbClr val="000000"/>
                  </a:outerShdw>
                </a:effectLst>
                <a:uLnTx/>
                <a:uFillTx/>
                <a:latin typeface="楷体_GB2312"/>
                <a:ea typeface="楷体_GB2312"/>
                <a:cs typeface="楷体_GB2312"/>
              </a:rPr>
              <a:t>分钟内理解你的论文的关键信息。</a:t>
            </a:r>
            <a:endParaRPr kumimoji="0" lang="en-US" altLang="zh-CN" sz="2400" b="1" i="0" u="none" strike="noStrike" kern="0" cap="none" spc="0" normalizeH="0" baseline="0" noProof="0" dirty="0">
              <a:ln>
                <a:noFill/>
              </a:ln>
              <a:solidFill>
                <a:schemeClr val="tx1"/>
              </a:solidFill>
              <a:effectLst>
                <a:outerShdw blurRad="38100" dist="38100" dir="2700000" algn="tl">
                  <a:srgbClr val="000000"/>
                </a:outerShdw>
              </a:effectLst>
              <a:uLnTx/>
              <a:uFillTx/>
              <a:latin typeface="楷体_GB2312"/>
              <a:ea typeface="楷体_GB2312"/>
              <a:cs typeface="楷体_GB2312"/>
            </a:endParaRPr>
          </a:p>
          <a:p>
            <a:pPr marL="342900" marR="0" lvl="0" indent="-342900" algn="l" defTabSz="914400" rtl="0" eaLnBrk="0" fontAlgn="base" latinLnBrk="0" hangingPunct="0">
              <a:lnSpc>
                <a:spcPct val="120000"/>
              </a:lnSpc>
              <a:spcBef>
                <a:spcPct val="20000"/>
              </a:spcBef>
              <a:spcAft>
                <a:spcPct val="0"/>
              </a:spcAft>
              <a:buClr>
                <a:schemeClr val="hlink"/>
              </a:buClr>
              <a:buSzPct val="90000"/>
              <a:buFont typeface="Wingdings" panose="05000000000000000000" pitchFamily="2" charset="2"/>
              <a:buChar char="l"/>
              <a:defRPr/>
            </a:pPr>
            <a:r>
              <a:rPr kumimoji="0" lang="zh-CN" altLang="zh-CN" sz="2400" b="1" i="0" u="none" strike="noStrike" kern="0" cap="none" spc="0" normalizeH="0" baseline="0" noProof="0" dirty="0">
                <a:ln>
                  <a:noFill/>
                </a:ln>
                <a:solidFill>
                  <a:schemeClr val="tx1"/>
                </a:solidFill>
                <a:effectLst>
                  <a:outerShdw blurRad="38100" dist="38100" dir="2700000" algn="tl">
                    <a:srgbClr val="000000"/>
                  </a:outerShdw>
                </a:effectLst>
                <a:uLnTx/>
                <a:uFillTx/>
                <a:latin typeface="楷体_GB2312"/>
                <a:ea typeface="楷体_GB2312"/>
                <a:cs typeface="楷体_GB2312"/>
              </a:rPr>
              <a:t>参赛者对问题意义及重心的理解是否准确与到位；</a:t>
            </a:r>
            <a:endParaRPr kumimoji="0" lang="zh-CN" altLang="zh-CN" sz="2400" b="1" i="0" u="none" strike="noStrike" kern="0" cap="none" spc="0" normalizeH="0" baseline="0" noProof="0" dirty="0">
              <a:ln>
                <a:noFill/>
              </a:ln>
              <a:solidFill>
                <a:schemeClr val="tx1"/>
              </a:solidFill>
              <a:effectLst>
                <a:outerShdw blurRad="38100" dist="38100" dir="2700000" algn="tl">
                  <a:srgbClr val="000000"/>
                </a:outerShdw>
              </a:effectLst>
              <a:uLnTx/>
              <a:uFillTx/>
              <a:latin typeface="楷体_GB2312"/>
              <a:ea typeface="楷体_GB2312"/>
              <a:cs typeface="楷体_GB2312"/>
            </a:endParaRPr>
          </a:p>
          <a:p>
            <a:pPr marL="342900" marR="0" lvl="0" indent="-342900" algn="l" defTabSz="914400" rtl="0" eaLnBrk="0" fontAlgn="base" latinLnBrk="0" hangingPunct="0">
              <a:lnSpc>
                <a:spcPct val="120000"/>
              </a:lnSpc>
              <a:spcBef>
                <a:spcPct val="20000"/>
              </a:spcBef>
              <a:spcAft>
                <a:spcPct val="0"/>
              </a:spcAft>
              <a:buClr>
                <a:schemeClr val="hlink"/>
              </a:buClr>
              <a:buSzPct val="90000"/>
              <a:buFont typeface="Wingdings" panose="05000000000000000000" pitchFamily="2" charset="2"/>
              <a:buChar char="l"/>
              <a:defRPr/>
            </a:pPr>
            <a:r>
              <a:rPr kumimoji="0" lang="zh-CN" altLang="zh-CN" sz="2400" b="1" i="0" u="none" strike="noStrike" kern="0" cap="none" spc="0" normalizeH="0" baseline="0" noProof="0" dirty="0">
                <a:ln>
                  <a:noFill/>
                </a:ln>
                <a:solidFill>
                  <a:schemeClr val="tx1"/>
                </a:solidFill>
                <a:effectLst>
                  <a:outerShdw blurRad="38100" dist="38100" dir="2700000" algn="tl">
                    <a:srgbClr val="000000"/>
                  </a:outerShdw>
                </a:effectLst>
                <a:uLnTx/>
                <a:uFillTx/>
                <a:latin typeface="楷体_GB2312"/>
                <a:ea typeface="楷体_GB2312"/>
                <a:cs typeface="楷体_GB2312"/>
              </a:rPr>
              <a:t>是否题目中所有问题都得到了回答；</a:t>
            </a:r>
            <a:endParaRPr kumimoji="0" lang="zh-CN" altLang="zh-CN" sz="2400" b="1" i="0" u="none" strike="noStrike" kern="0" cap="none" spc="0" normalizeH="0" baseline="0" noProof="0" dirty="0">
              <a:ln>
                <a:noFill/>
              </a:ln>
              <a:solidFill>
                <a:schemeClr val="tx1"/>
              </a:solidFill>
              <a:effectLst>
                <a:outerShdw blurRad="38100" dist="38100" dir="2700000" algn="tl">
                  <a:srgbClr val="000000"/>
                </a:outerShdw>
              </a:effectLst>
              <a:uLnTx/>
              <a:uFillTx/>
              <a:latin typeface="楷体_GB2312"/>
              <a:ea typeface="楷体_GB2312"/>
              <a:cs typeface="楷体_GB2312"/>
            </a:endParaRPr>
          </a:p>
          <a:p>
            <a:pPr marL="342900" marR="0" lvl="0" indent="-342900" algn="l" defTabSz="914400" rtl="0" eaLnBrk="0" fontAlgn="base" latinLnBrk="0" hangingPunct="0">
              <a:lnSpc>
                <a:spcPct val="120000"/>
              </a:lnSpc>
              <a:spcBef>
                <a:spcPct val="20000"/>
              </a:spcBef>
              <a:spcAft>
                <a:spcPct val="0"/>
              </a:spcAft>
              <a:buClr>
                <a:schemeClr val="hlink"/>
              </a:buClr>
              <a:buSzPct val="90000"/>
              <a:buFont typeface="Wingdings" panose="05000000000000000000" pitchFamily="2" charset="2"/>
              <a:buChar char="l"/>
              <a:defRPr/>
            </a:pPr>
            <a:r>
              <a:rPr kumimoji="0" lang="zh-CN" altLang="zh-CN" sz="2400" b="1" i="0" u="none" strike="noStrike" kern="0" cap="none" spc="0" normalizeH="0" baseline="0" noProof="0" dirty="0">
                <a:ln>
                  <a:noFill/>
                </a:ln>
                <a:solidFill>
                  <a:schemeClr val="tx1"/>
                </a:solidFill>
                <a:effectLst>
                  <a:outerShdw blurRad="38100" dist="38100" dir="2700000" algn="tl">
                    <a:srgbClr val="000000"/>
                  </a:outerShdw>
                </a:effectLst>
                <a:uLnTx/>
                <a:uFillTx/>
                <a:latin typeface="楷体_GB2312"/>
                <a:ea typeface="楷体_GB2312"/>
                <a:cs typeface="楷体_GB2312"/>
              </a:rPr>
              <a:t>模型与建模过程的一致性如何，表述是否清晰；</a:t>
            </a:r>
            <a:endParaRPr kumimoji="0" lang="zh-CN" altLang="zh-CN" sz="2400" b="1" i="0" u="none" strike="noStrike" kern="0" cap="none" spc="0" normalizeH="0" baseline="0" noProof="0" dirty="0">
              <a:ln>
                <a:noFill/>
              </a:ln>
              <a:solidFill>
                <a:schemeClr val="tx1"/>
              </a:solidFill>
              <a:effectLst>
                <a:outerShdw blurRad="38100" dist="38100" dir="2700000" algn="tl">
                  <a:srgbClr val="000000"/>
                </a:outerShdw>
              </a:effectLst>
              <a:uLnTx/>
              <a:uFillTx/>
              <a:latin typeface="楷体_GB2312"/>
              <a:ea typeface="楷体_GB2312"/>
              <a:cs typeface="楷体_GB2312"/>
            </a:endParaRPr>
          </a:p>
          <a:p>
            <a:pPr marL="342900" marR="0" lvl="0" indent="-342900" algn="l" defTabSz="914400" rtl="0" eaLnBrk="0" fontAlgn="base" latinLnBrk="0" hangingPunct="0">
              <a:lnSpc>
                <a:spcPct val="120000"/>
              </a:lnSpc>
              <a:spcBef>
                <a:spcPct val="20000"/>
              </a:spcBef>
              <a:spcAft>
                <a:spcPct val="0"/>
              </a:spcAft>
              <a:buClr>
                <a:schemeClr val="hlink"/>
              </a:buClr>
              <a:buSzPct val="90000"/>
              <a:buFont typeface="Wingdings" panose="05000000000000000000" pitchFamily="2" charset="2"/>
              <a:buChar char="l"/>
              <a:defRPr/>
            </a:pPr>
            <a:r>
              <a:rPr kumimoji="0" lang="zh-CN" altLang="zh-CN" sz="2400" b="1" i="0" u="none" strike="noStrike" kern="0" cap="none" spc="0" normalizeH="0" baseline="0" noProof="0" dirty="0">
                <a:ln>
                  <a:noFill/>
                </a:ln>
                <a:solidFill>
                  <a:schemeClr val="tx1"/>
                </a:solidFill>
                <a:effectLst>
                  <a:outerShdw blurRad="38100" dist="38100" dir="2700000" algn="tl">
                    <a:srgbClr val="000000"/>
                  </a:outerShdw>
                </a:effectLst>
                <a:uLnTx/>
                <a:uFillTx/>
                <a:latin typeface="楷体_GB2312"/>
                <a:ea typeface="楷体_GB2312"/>
                <a:cs typeface="楷体_GB2312"/>
              </a:rPr>
              <a:t>模型的技术含量如何；</a:t>
            </a:r>
            <a:endParaRPr kumimoji="0" lang="zh-CN" altLang="zh-CN" sz="2400" b="1" i="0" u="none" strike="noStrike" kern="0" cap="none" spc="0" normalizeH="0" baseline="0" noProof="0" dirty="0">
              <a:ln>
                <a:noFill/>
              </a:ln>
              <a:solidFill>
                <a:schemeClr val="tx1"/>
              </a:solidFill>
              <a:effectLst>
                <a:outerShdw blurRad="38100" dist="38100" dir="2700000" algn="tl">
                  <a:srgbClr val="000000"/>
                </a:outerShdw>
              </a:effectLst>
              <a:uLnTx/>
              <a:uFillTx/>
              <a:latin typeface="楷体_GB2312"/>
              <a:ea typeface="楷体_GB2312"/>
              <a:cs typeface="楷体_GB2312"/>
            </a:endParaRPr>
          </a:p>
          <a:p>
            <a:pPr marL="342900" marR="0" lvl="0" indent="-342900" algn="l" defTabSz="914400" rtl="0" eaLnBrk="0" fontAlgn="base" latinLnBrk="0" hangingPunct="0">
              <a:lnSpc>
                <a:spcPct val="120000"/>
              </a:lnSpc>
              <a:spcBef>
                <a:spcPct val="20000"/>
              </a:spcBef>
              <a:spcAft>
                <a:spcPct val="0"/>
              </a:spcAft>
              <a:buClr>
                <a:schemeClr val="hlink"/>
              </a:buClr>
              <a:buSzPct val="90000"/>
              <a:buFont typeface="Wingdings" panose="05000000000000000000" pitchFamily="2" charset="2"/>
              <a:buChar char="l"/>
              <a:defRPr/>
            </a:pPr>
            <a:r>
              <a:rPr kumimoji="0" lang="zh-CN" altLang="zh-CN" sz="2400" b="1" i="0" u="none" strike="noStrike" kern="0" cap="none" spc="0" normalizeH="0" baseline="0" noProof="0" dirty="0">
                <a:ln>
                  <a:noFill/>
                </a:ln>
                <a:solidFill>
                  <a:schemeClr val="tx1"/>
                </a:solidFill>
                <a:effectLst>
                  <a:outerShdw blurRad="38100" dist="38100" dir="2700000" algn="tl">
                    <a:srgbClr val="000000"/>
                  </a:outerShdw>
                </a:effectLst>
                <a:uLnTx/>
                <a:uFillTx/>
                <a:latin typeface="楷体_GB2312"/>
                <a:ea typeface="楷体_GB2312"/>
                <a:cs typeface="楷体_GB2312"/>
              </a:rPr>
              <a:t>由模型得到的结果是否合理，有无</a:t>
            </a:r>
            <a:r>
              <a:rPr kumimoji="0" lang="zh-CN" altLang="en-US" sz="2400" b="1" i="0" u="none" strike="noStrike" kern="0" cap="none" spc="0" normalizeH="0" baseline="0" noProof="0" dirty="0">
                <a:ln>
                  <a:noFill/>
                </a:ln>
                <a:solidFill>
                  <a:schemeClr val="tx1"/>
                </a:solidFill>
                <a:effectLst>
                  <a:outerShdw blurRad="38100" dist="38100" dir="2700000" algn="tl">
                    <a:srgbClr val="000000"/>
                  </a:outerShdw>
                </a:effectLst>
                <a:uLnTx/>
                <a:uFillTx/>
                <a:latin typeface="+mn-lt"/>
                <a:ea typeface="+mn-ea"/>
                <a:cs typeface="+mn-cs"/>
              </a:rPr>
              <a:t>稳定性和敏感性</a:t>
            </a:r>
            <a:r>
              <a:rPr kumimoji="0" lang="zh-CN" altLang="zh-CN" sz="2400" b="1" i="0" u="none" strike="noStrike" kern="0" cap="none" spc="0" normalizeH="0" baseline="0" noProof="0" dirty="0">
                <a:ln>
                  <a:noFill/>
                </a:ln>
                <a:solidFill>
                  <a:schemeClr val="tx1"/>
                </a:solidFill>
                <a:effectLst>
                  <a:outerShdw blurRad="38100" dist="38100" dir="2700000" algn="tl">
                    <a:srgbClr val="000000"/>
                  </a:outerShdw>
                </a:effectLst>
                <a:uLnTx/>
                <a:uFillTx/>
                <a:latin typeface="楷体_GB2312"/>
                <a:ea typeface="楷体_GB2312"/>
                <a:cs typeface="楷体_GB2312"/>
              </a:rPr>
              <a:t>检验。</a:t>
            </a:r>
            <a:endParaRPr kumimoji="0" lang="zh-CN" altLang="en-US" sz="2400" b="1" i="0" u="none" strike="noStrike" kern="0" cap="none" spc="0" normalizeH="0" baseline="0" noProof="0" dirty="0">
              <a:ln>
                <a:noFill/>
              </a:ln>
              <a:solidFill>
                <a:schemeClr val="tx1"/>
              </a:solidFill>
              <a:effectLst>
                <a:outerShdw blurRad="38100" dist="38100" dir="2700000" algn="tl">
                  <a:srgbClr val="000000"/>
                </a:outerShdw>
              </a:effectLst>
              <a:uLnTx/>
              <a:uFillTx/>
              <a:latin typeface="楷体_GB2312"/>
              <a:ea typeface="楷体_GB2312"/>
              <a:cs typeface="楷体_GB2312"/>
            </a:endParaRPr>
          </a:p>
        </p:txBody>
      </p:sp>
      <p:sp>
        <p:nvSpPr>
          <p:cNvPr id="201733" name="Rectangle 5"/>
          <p:cNvSpPr/>
          <p:nvPr/>
        </p:nvSpPr>
        <p:spPr>
          <a:xfrm>
            <a:off x="5364163" y="5486400"/>
            <a:ext cx="2736850" cy="431800"/>
          </a:xfrm>
          <a:prstGeom prst="rect">
            <a:avLst/>
          </a:prstGeom>
          <a:noFill/>
          <a:ln w="28575"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0" lvl="0" indent="0">
              <a:spcBef>
                <a:spcPct val="0"/>
              </a:spcBef>
              <a:buClrTx/>
              <a:buSzTx/>
              <a:buFontTx/>
              <a:buNone/>
            </a:pPr>
            <a:endParaRPr lang="zh-CN" altLang="en-US" sz="1800" dirty="0"/>
          </a:p>
        </p:txBody>
      </p:sp>
      <p:sp>
        <p:nvSpPr>
          <p:cNvPr id="201734" name="Rectangle 6"/>
          <p:cNvSpPr/>
          <p:nvPr/>
        </p:nvSpPr>
        <p:spPr>
          <a:xfrm>
            <a:off x="755650" y="1465263"/>
            <a:ext cx="649288" cy="431800"/>
          </a:xfrm>
          <a:prstGeom prst="rect">
            <a:avLst/>
          </a:prstGeom>
          <a:noFill/>
          <a:ln w="28575"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0" lvl="0" indent="0">
              <a:spcBef>
                <a:spcPct val="0"/>
              </a:spcBef>
              <a:buClrTx/>
              <a:buSzTx/>
              <a:buFontTx/>
              <a:buNone/>
            </a:pPr>
            <a:endParaRPr lang="zh-CN" altLang="en-US" sz="1800" dirty="0"/>
          </a:p>
        </p:txBody>
      </p:sp>
      <p:sp>
        <p:nvSpPr>
          <p:cNvPr id="201737" name="Rectangle 9"/>
          <p:cNvSpPr/>
          <p:nvPr/>
        </p:nvSpPr>
        <p:spPr>
          <a:xfrm>
            <a:off x="4597400" y="1989138"/>
            <a:ext cx="1824038" cy="395287"/>
          </a:xfrm>
          <a:prstGeom prst="rect">
            <a:avLst/>
          </a:prstGeom>
          <a:noFill/>
          <a:ln w="2857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0" lvl="0" indent="0">
              <a:spcBef>
                <a:spcPct val="0"/>
              </a:spcBef>
              <a:buClrTx/>
              <a:buSzTx/>
              <a:buFontTx/>
              <a:buNone/>
            </a:pPr>
            <a:r>
              <a:rPr lang="zh-CN" altLang="en-US" sz="1800" b="1" dirty="0">
                <a:solidFill>
                  <a:srgbClr val="FF0000"/>
                </a:solidFill>
              </a:rPr>
              <a:t>能否获奖的关键</a:t>
            </a:r>
            <a:endParaRPr lang="zh-CN" altLang="en-US" sz="1800" b="1" dirty="0">
              <a:solidFill>
                <a:srgbClr val="FF0000"/>
              </a:solidFill>
            </a:endParaRPr>
          </a:p>
        </p:txBody>
      </p:sp>
      <p:sp>
        <p:nvSpPr>
          <p:cNvPr id="201738" name="Rectangle 10"/>
          <p:cNvSpPr/>
          <p:nvPr/>
        </p:nvSpPr>
        <p:spPr>
          <a:xfrm>
            <a:off x="3851275" y="6145213"/>
            <a:ext cx="4708525" cy="395287"/>
          </a:xfrm>
          <a:prstGeom prst="rect">
            <a:avLst/>
          </a:prstGeom>
          <a:noFill/>
          <a:ln w="2857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0" lvl="0" indent="0">
              <a:spcBef>
                <a:spcPct val="0"/>
              </a:spcBef>
              <a:buClrTx/>
              <a:buSzTx/>
              <a:buFontTx/>
              <a:buNone/>
            </a:pPr>
            <a:r>
              <a:rPr lang="zh-CN" altLang="en-US" sz="1800" b="1" dirty="0">
                <a:solidFill>
                  <a:srgbClr val="FF0000"/>
                </a:solidFill>
              </a:rPr>
              <a:t>没有此项，最多</a:t>
            </a:r>
            <a:r>
              <a:rPr lang="en-US" altLang="zh-CN" sz="1800" b="1" dirty="0">
                <a:solidFill>
                  <a:srgbClr val="FF0000"/>
                </a:solidFill>
              </a:rPr>
              <a:t>4</a:t>
            </a:r>
            <a:r>
              <a:rPr lang="zh-CN" altLang="en-US" sz="1800" b="1" dirty="0">
                <a:solidFill>
                  <a:srgbClr val="FF0000"/>
                </a:solidFill>
              </a:rPr>
              <a:t>分，冲击高等级奖项的关键</a:t>
            </a:r>
            <a:endParaRPr lang="zh-CN" altLang="en-US" sz="18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charRg st="0" end="38"/>
                                            </p:txEl>
                                          </p:spTgt>
                                        </p:tgtEl>
                                        <p:attrNameLst>
                                          <p:attrName>style.visibility</p:attrName>
                                        </p:attrNameLst>
                                      </p:cBhvr>
                                      <p:to>
                                        <p:strVal val="visible"/>
                                      </p:to>
                                    </p:set>
                                    <p:animEffect transition="in" filter="wipe(left)">
                                      <p:cBhvr>
                                        <p:cTn id="7" dur="500"/>
                                        <p:tgtEl>
                                          <p:spTgt spid="3">
                                            <p:txEl>
                                              <p:charRg st="0" end="38"/>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1734"/>
                                        </p:tgtEl>
                                        <p:attrNameLst>
                                          <p:attrName>style.visibility</p:attrName>
                                        </p:attrNameLst>
                                      </p:cBhvr>
                                      <p:to>
                                        <p:strVal val="visible"/>
                                      </p:to>
                                    </p:set>
                                    <p:animEffect transition="in" filter="blinds(horizontal)">
                                      <p:cBhvr>
                                        <p:cTn id="12" dur="500"/>
                                        <p:tgtEl>
                                          <p:spTgt spid="2017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1737"/>
                                        </p:tgtEl>
                                        <p:attrNameLst>
                                          <p:attrName>style.visibility</p:attrName>
                                        </p:attrNameLst>
                                      </p:cBhvr>
                                      <p:to>
                                        <p:strVal val="visible"/>
                                      </p:to>
                                    </p:set>
                                    <p:animEffect transition="in" filter="wipe(left)">
                                      <p:cBhvr>
                                        <p:cTn id="17" dur="500"/>
                                        <p:tgtEl>
                                          <p:spTgt spid="20173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charRg st="38" end="79"/>
                                            </p:txEl>
                                          </p:spTgt>
                                        </p:tgtEl>
                                        <p:attrNameLst>
                                          <p:attrName>style.visibility</p:attrName>
                                        </p:attrNameLst>
                                      </p:cBhvr>
                                      <p:to>
                                        <p:strVal val="visible"/>
                                      </p:to>
                                    </p:set>
                                    <p:animEffect transition="in" filter="wipe(left)">
                                      <p:cBhvr>
                                        <p:cTn id="22" dur="500"/>
                                        <p:tgtEl>
                                          <p:spTgt spid="3">
                                            <p:txEl>
                                              <p:charRg st="38" end="7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charRg st="79" end="102"/>
                                            </p:txEl>
                                          </p:spTgt>
                                        </p:tgtEl>
                                        <p:attrNameLst>
                                          <p:attrName>style.visibility</p:attrName>
                                        </p:attrNameLst>
                                      </p:cBhvr>
                                      <p:to>
                                        <p:strVal val="visible"/>
                                      </p:to>
                                    </p:set>
                                    <p:animEffect transition="in" filter="wipe(left)">
                                      <p:cBhvr>
                                        <p:cTn id="27" dur="500"/>
                                        <p:tgtEl>
                                          <p:spTgt spid="3">
                                            <p:txEl>
                                              <p:charRg st="79" end="10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charRg st="102" end="119"/>
                                            </p:txEl>
                                          </p:spTgt>
                                        </p:tgtEl>
                                        <p:attrNameLst>
                                          <p:attrName>style.visibility</p:attrName>
                                        </p:attrNameLst>
                                      </p:cBhvr>
                                      <p:to>
                                        <p:strVal val="visible"/>
                                      </p:to>
                                    </p:set>
                                    <p:animEffect transition="in" filter="wipe(left)">
                                      <p:cBhvr>
                                        <p:cTn id="32" dur="500"/>
                                        <p:tgtEl>
                                          <p:spTgt spid="3">
                                            <p:txEl>
                                              <p:charRg st="102" end="11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xEl>
                                              <p:charRg st="119" end="141"/>
                                            </p:txEl>
                                          </p:spTgt>
                                        </p:tgtEl>
                                        <p:attrNameLst>
                                          <p:attrName>style.visibility</p:attrName>
                                        </p:attrNameLst>
                                      </p:cBhvr>
                                      <p:to>
                                        <p:strVal val="visible"/>
                                      </p:to>
                                    </p:set>
                                    <p:animEffect transition="in" filter="wipe(left)">
                                      <p:cBhvr>
                                        <p:cTn id="37" dur="500"/>
                                        <p:tgtEl>
                                          <p:spTgt spid="3">
                                            <p:txEl>
                                              <p:charRg st="119" end="14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xEl>
                                              <p:charRg st="141" end="152"/>
                                            </p:txEl>
                                          </p:spTgt>
                                        </p:tgtEl>
                                        <p:attrNameLst>
                                          <p:attrName>style.visibility</p:attrName>
                                        </p:attrNameLst>
                                      </p:cBhvr>
                                      <p:to>
                                        <p:strVal val="visible"/>
                                      </p:to>
                                    </p:set>
                                    <p:animEffect transition="in" filter="wipe(left)">
                                      <p:cBhvr>
                                        <p:cTn id="42" dur="500"/>
                                        <p:tgtEl>
                                          <p:spTgt spid="3">
                                            <p:txEl>
                                              <p:charRg st="141" end="15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
                                            <p:txEl>
                                              <p:charRg st="152" end="178"/>
                                            </p:txEl>
                                          </p:spTgt>
                                        </p:tgtEl>
                                        <p:attrNameLst>
                                          <p:attrName>style.visibility</p:attrName>
                                        </p:attrNameLst>
                                      </p:cBhvr>
                                      <p:to>
                                        <p:strVal val="visible"/>
                                      </p:to>
                                    </p:set>
                                    <p:animEffect transition="in" filter="wipe(left)">
                                      <p:cBhvr>
                                        <p:cTn id="47" dur="500"/>
                                        <p:tgtEl>
                                          <p:spTgt spid="3">
                                            <p:txEl>
                                              <p:charRg st="152" end="17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01733"/>
                                        </p:tgtEl>
                                        <p:attrNameLst>
                                          <p:attrName>style.visibility</p:attrName>
                                        </p:attrNameLst>
                                      </p:cBhvr>
                                      <p:to>
                                        <p:strVal val="visible"/>
                                      </p:to>
                                    </p:set>
                                    <p:animEffect transition="in" filter="blinds(horizontal)">
                                      <p:cBhvr>
                                        <p:cTn id="52" dur="500"/>
                                        <p:tgtEl>
                                          <p:spTgt spid="20173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01738"/>
                                        </p:tgtEl>
                                        <p:attrNameLst>
                                          <p:attrName>style.visibility</p:attrName>
                                        </p:attrNameLst>
                                      </p:cBhvr>
                                      <p:to>
                                        <p:strVal val="visible"/>
                                      </p:to>
                                    </p:set>
                                    <p:animEffect transition="in" filter="wipe(left)">
                                      <p:cBhvr>
                                        <p:cTn id="57" dur="500"/>
                                        <p:tgtEl>
                                          <p:spTgt spid="2017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3" grpId="0" animBg="1"/>
      <p:bldP spid="201734" grpId="0" animBg="1"/>
      <p:bldP spid="201737" grpId="0" animBg="1"/>
      <p:bldP spid="20173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971550" y="3933190"/>
            <a:ext cx="6005830" cy="645160"/>
          </a:xfrm>
          <a:prstGeom prst="rect">
            <a:avLst/>
          </a:prstGeom>
          <a:noFill/>
        </p:spPr>
        <p:txBody>
          <a:bodyPr wrap="square" rtlCol="0" anchor="t">
            <a:spAutoFit/>
          </a:bodyPr>
          <a:p>
            <a:r>
              <a:rPr lang="en-US" altLang="zh-CN"/>
              <a:t>https://www.contest.comap.com/undergraduate/contests/mcm/flyer/MCM-ICM_Summary.tex</a:t>
            </a:r>
            <a:endParaRPr lang="en-US" altLang="zh-CN"/>
          </a:p>
        </p:txBody>
      </p:sp>
      <p:sp>
        <p:nvSpPr>
          <p:cNvPr id="7" name="Text Box 6"/>
          <p:cNvSpPr txBox="1">
            <a:spLocks noChangeArrowheads="1"/>
          </p:cNvSpPr>
          <p:nvPr/>
        </p:nvSpPr>
        <p:spPr bwMode="auto">
          <a:xfrm>
            <a:off x="2286000" y="114300"/>
            <a:ext cx="3675063" cy="706438"/>
          </a:xfrm>
          <a:prstGeom prst="rect">
            <a:avLst/>
          </a:prstGeom>
          <a:gradFill rotWithShape="1">
            <a:gsLst>
              <a:gs pos="0">
                <a:schemeClr val="accent1"/>
              </a:gs>
              <a:gs pos="50000">
                <a:srgbClr val="FFFFFF"/>
              </a:gs>
              <a:gs pos="100000">
                <a:schemeClr val="accent1"/>
              </a:gs>
            </a:gsLst>
            <a:lin ang="5400000" scaled="1"/>
          </a:gradFill>
          <a:ln w="57150" cmpd="thinThick">
            <a:solidFill>
              <a:srgbClr val="0066FF"/>
            </a:solidFill>
            <a:miter lim="800000"/>
          </a:ln>
          <a:effectLst/>
        </p:spPr>
        <p:txBody>
          <a:bodyPr>
            <a:spAutoFit/>
          </a:bodyPr>
          <a:p>
            <a:pPr marR="0" algn="ctr" defTabSz="914400" eaLnBrk="1" hangingPunct="1">
              <a:spcBef>
                <a:spcPct val="50000"/>
              </a:spcBef>
              <a:buClrTx/>
              <a:buSzTx/>
              <a:buFontTx/>
              <a:buNone/>
              <a:defRPr/>
            </a:pPr>
            <a:r>
              <a:rPr kumimoji="1" lang="zh-CN" altLang="en-US" sz="4000" kern="1200" cap="none" spc="0" normalizeH="0" baseline="0" noProof="0" dirty="0">
                <a:solidFill>
                  <a:srgbClr val="00007C"/>
                </a:solidFill>
                <a:latin typeface="楷体_GB2312" pitchFamily="49" charset="-122"/>
                <a:ea typeface="华文行楷" panose="02010800040101010101" pitchFamily="2" charset="-122"/>
                <a:cs typeface="+mn-cs"/>
              </a:rPr>
              <a:t>竞赛论文规范</a:t>
            </a:r>
            <a:endParaRPr kumimoji="1" lang="zh-CN" altLang="en-US" sz="4000" kern="1200" cap="none" spc="0" normalizeH="0" baseline="0" noProof="0" dirty="0">
              <a:solidFill>
                <a:srgbClr val="00007C"/>
              </a:solidFill>
              <a:latin typeface="楷体_GB2312" pitchFamily="49" charset="-122"/>
              <a:ea typeface="华文行楷" panose="02010800040101010101" pitchFamily="2" charset="-122"/>
              <a:cs typeface="+mn-cs"/>
            </a:endParaRPr>
          </a:p>
        </p:txBody>
      </p:sp>
      <p:sp>
        <p:nvSpPr>
          <p:cNvPr id="3" name="文本框 2"/>
          <p:cNvSpPr txBox="1"/>
          <p:nvPr/>
        </p:nvSpPr>
        <p:spPr>
          <a:xfrm>
            <a:off x="971550" y="2708910"/>
            <a:ext cx="6560185" cy="645160"/>
          </a:xfrm>
          <a:prstGeom prst="rect">
            <a:avLst/>
          </a:prstGeom>
          <a:noFill/>
        </p:spPr>
        <p:txBody>
          <a:bodyPr wrap="square" rtlCol="0" anchor="t">
            <a:spAutoFit/>
          </a:bodyPr>
          <a:p>
            <a:r>
              <a:rPr lang="en-US" altLang="zh-CN"/>
              <a:t>https://www.contest.comap.com/undergraduate/contests/mcm/flyer/MCM-ICM_Summary.docx</a:t>
            </a:r>
            <a:endParaRPr lang="en-US" altLang="zh-CN"/>
          </a:p>
        </p:txBody>
      </p:sp>
      <p:sp>
        <p:nvSpPr>
          <p:cNvPr id="4" name="文本框 3"/>
          <p:cNvSpPr txBox="1"/>
          <p:nvPr/>
        </p:nvSpPr>
        <p:spPr>
          <a:xfrm>
            <a:off x="467360" y="1557020"/>
            <a:ext cx="6560185" cy="460375"/>
          </a:xfrm>
          <a:prstGeom prst="rect">
            <a:avLst/>
          </a:prstGeom>
          <a:noFill/>
        </p:spPr>
        <p:txBody>
          <a:bodyPr wrap="square" rtlCol="0" anchor="t">
            <a:spAutoFit/>
          </a:bodyPr>
          <a:p>
            <a:r>
              <a:rPr lang="zh-CN" altLang="en-US" sz="2400"/>
              <a:t>美赛官方网站提供的摘要页模板下载网址</a:t>
            </a:r>
            <a:endParaRPr lang="zh-CN" altLang="en-US" sz="24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226" name="图片 2"/>
          <p:cNvPicPr>
            <a:picLocks noChangeAspect="1"/>
          </p:cNvPicPr>
          <p:nvPr/>
        </p:nvPicPr>
        <p:blipFill>
          <a:blip r:embed="rId1"/>
          <a:stretch>
            <a:fillRect/>
          </a:stretch>
        </p:blipFill>
        <p:spPr>
          <a:xfrm>
            <a:off x="12700" y="1052513"/>
            <a:ext cx="4356100" cy="5594350"/>
          </a:xfrm>
          <a:prstGeom prst="rect">
            <a:avLst/>
          </a:prstGeom>
          <a:noFill/>
          <a:ln w="9525">
            <a:noFill/>
          </a:ln>
        </p:spPr>
      </p:pic>
      <p:pic>
        <p:nvPicPr>
          <p:cNvPr id="52227" name="图片 4"/>
          <p:cNvPicPr>
            <a:picLocks noChangeAspect="1"/>
          </p:cNvPicPr>
          <p:nvPr/>
        </p:nvPicPr>
        <p:blipFill>
          <a:blip r:embed="rId2"/>
          <a:stretch>
            <a:fillRect/>
          </a:stretch>
        </p:blipFill>
        <p:spPr>
          <a:xfrm>
            <a:off x="4468813" y="984250"/>
            <a:ext cx="4681537" cy="5662613"/>
          </a:xfrm>
          <a:prstGeom prst="rect">
            <a:avLst/>
          </a:prstGeom>
          <a:noFill/>
          <a:ln w="9525">
            <a:noFill/>
          </a:ln>
        </p:spPr>
      </p:pic>
      <p:sp>
        <p:nvSpPr>
          <p:cNvPr id="7" name="Text Box 6"/>
          <p:cNvSpPr txBox="1">
            <a:spLocks noChangeArrowheads="1"/>
          </p:cNvSpPr>
          <p:nvPr/>
        </p:nvSpPr>
        <p:spPr bwMode="auto">
          <a:xfrm>
            <a:off x="2286000" y="114300"/>
            <a:ext cx="3675063" cy="706438"/>
          </a:xfrm>
          <a:prstGeom prst="rect">
            <a:avLst/>
          </a:prstGeom>
          <a:gradFill rotWithShape="1">
            <a:gsLst>
              <a:gs pos="0">
                <a:schemeClr val="accent1"/>
              </a:gs>
              <a:gs pos="50000">
                <a:srgbClr val="FFFFFF"/>
              </a:gs>
              <a:gs pos="100000">
                <a:schemeClr val="accent1"/>
              </a:gs>
            </a:gsLst>
            <a:lin ang="5400000" scaled="1"/>
          </a:gradFill>
          <a:ln w="57150" cmpd="thinThick">
            <a:solidFill>
              <a:srgbClr val="0066FF"/>
            </a:solidFill>
            <a:miter lim="800000"/>
          </a:ln>
          <a:effectLst/>
        </p:spPr>
        <p:txBody>
          <a:bodyPr>
            <a:spAutoFit/>
          </a:bodyPr>
          <a:lstStyle/>
          <a:p>
            <a:pPr marR="0" algn="ctr" defTabSz="914400" eaLnBrk="1" hangingPunct="1">
              <a:spcBef>
                <a:spcPct val="50000"/>
              </a:spcBef>
              <a:buClrTx/>
              <a:buSzTx/>
              <a:buFontTx/>
              <a:buNone/>
              <a:defRPr/>
            </a:pPr>
            <a:r>
              <a:rPr kumimoji="1" lang="zh-CN" altLang="en-US" sz="4000" kern="1200" cap="none" spc="0" normalizeH="0" baseline="0" noProof="0" dirty="0">
                <a:solidFill>
                  <a:srgbClr val="00007C"/>
                </a:solidFill>
                <a:latin typeface="楷体_GB2312" pitchFamily="49" charset="-122"/>
                <a:ea typeface="华文行楷" panose="02010800040101010101" pitchFamily="2" charset="-122"/>
                <a:cs typeface="+mn-cs"/>
              </a:rPr>
              <a:t>竞赛论文规范</a:t>
            </a:r>
            <a:endParaRPr kumimoji="1" lang="zh-CN" altLang="en-US" sz="4000" kern="1200" cap="none" spc="0" normalizeH="0" baseline="0" noProof="0" dirty="0">
              <a:solidFill>
                <a:srgbClr val="00007C"/>
              </a:solidFill>
              <a:latin typeface="楷体_GB2312" pitchFamily="49" charset="-122"/>
              <a:ea typeface="华文行楷" panose="02010800040101010101" pitchFamily="2" charset="-122"/>
              <a:cs typeface="+mn-cs"/>
            </a:endParaRP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Box 6"/>
          <p:cNvSpPr txBox="1">
            <a:spLocks noChangeArrowheads="1"/>
          </p:cNvSpPr>
          <p:nvPr/>
        </p:nvSpPr>
        <p:spPr bwMode="auto">
          <a:xfrm>
            <a:off x="2286000" y="114300"/>
            <a:ext cx="3675063" cy="706438"/>
          </a:xfrm>
          <a:prstGeom prst="rect">
            <a:avLst/>
          </a:prstGeom>
          <a:gradFill rotWithShape="1">
            <a:gsLst>
              <a:gs pos="0">
                <a:schemeClr val="accent1"/>
              </a:gs>
              <a:gs pos="50000">
                <a:srgbClr val="FFFFFF"/>
              </a:gs>
              <a:gs pos="100000">
                <a:schemeClr val="accent1"/>
              </a:gs>
            </a:gsLst>
            <a:lin ang="5400000" scaled="1"/>
          </a:gradFill>
          <a:ln w="57150" cmpd="thinThick">
            <a:solidFill>
              <a:srgbClr val="0066FF"/>
            </a:solidFill>
            <a:miter lim="800000"/>
          </a:ln>
          <a:effectLst/>
        </p:spPr>
        <p:txBody>
          <a:bodyPr>
            <a:spAutoFit/>
          </a:bodyPr>
          <a:lstStyle/>
          <a:p>
            <a:pPr marR="0" algn="ctr" defTabSz="914400" eaLnBrk="1" hangingPunct="1">
              <a:spcBef>
                <a:spcPct val="50000"/>
              </a:spcBef>
              <a:buClrTx/>
              <a:buSzTx/>
              <a:buFontTx/>
              <a:buNone/>
              <a:defRPr/>
            </a:pPr>
            <a:r>
              <a:rPr kumimoji="1" lang="zh-CN" altLang="en-US" sz="4000" kern="1200" cap="none" spc="0" normalizeH="0" baseline="0" noProof="0" dirty="0">
                <a:solidFill>
                  <a:srgbClr val="00007C"/>
                </a:solidFill>
                <a:latin typeface="楷体_GB2312" pitchFamily="49" charset="-122"/>
                <a:ea typeface="华文行楷" panose="02010800040101010101" pitchFamily="2" charset="-122"/>
                <a:cs typeface="+mn-cs"/>
              </a:rPr>
              <a:t>竞赛论文规范</a:t>
            </a:r>
            <a:endParaRPr kumimoji="1" lang="zh-CN" altLang="en-US" sz="4000" kern="1200" cap="none" spc="0" normalizeH="0" baseline="0" noProof="0" dirty="0">
              <a:solidFill>
                <a:srgbClr val="00007C"/>
              </a:solidFill>
              <a:latin typeface="楷体_GB2312" pitchFamily="49" charset="-122"/>
              <a:ea typeface="华文行楷" panose="02010800040101010101" pitchFamily="2" charset="-122"/>
              <a:cs typeface="+mn-cs"/>
            </a:endParaRPr>
          </a:p>
        </p:txBody>
      </p:sp>
      <p:pic>
        <p:nvPicPr>
          <p:cNvPr id="53251" name="图片 1"/>
          <p:cNvPicPr>
            <a:picLocks noChangeAspect="1"/>
          </p:cNvPicPr>
          <p:nvPr/>
        </p:nvPicPr>
        <p:blipFill>
          <a:blip r:embed="rId1"/>
          <a:stretch>
            <a:fillRect/>
          </a:stretch>
        </p:blipFill>
        <p:spPr>
          <a:xfrm>
            <a:off x="1782763" y="830263"/>
            <a:ext cx="4679950" cy="5940425"/>
          </a:xfrm>
          <a:prstGeom prst="rect">
            <a:avLst/>
          </a:prstGeom>
          <a:noFill/>
          <a:ln w="9525">
            <a:noFill/>
          </a:ln>
        </p:spPr>
      </p:pic>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Text Box 3"/>
          <p:cNvSpPr txBox="1"/>
          <p:nvPr/>
        </p:nvSpPr>
        <p:spPr>
          <a:xfrm>
            <a:off x="228600" y="1371600"/>
            <a:ext cx="68580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0" lvl="0" indent="0" algn="just" eaLnBrk="1" hangingPunct="1">
              <a:spcBef>
                <a:spcPct val="50000"/>
              </a:spcBef>
              <a:buClrTx/>
              <a:buSzTx/>
              <a:buFontTx/>
              <a:buNone/>
            </a:pPr>
            <a:r>
              <a:rPr lang="zh-CN" altLang="en-US" dirty="0">
                <a:solidFill>
                  <a:srgbClr val="FF0000"/>
                </a:solidFill>
                <a:latin typeface="楷体_GB2312"/>
                <a:ea typeface="楷体_GB2312"/>
              </a:rPr>
              <a:t>精美规范的图形（自明性）</a:t>
            </a:r>
            <a:endParaRPr lang="en-US" altLang="zh-CN" dirty="0">
              <a:solidFill>
                <a:srgbClr val="FF0000"/>
              </a:solidFill>
              <a:latin typeface="楷体_GB2312"/>
              <a:ea typeface="楷体_GB2312"/>
            </a:endParaRPr>
          </a:p>
        </p:txBody>
      </p:sp>
      <p:sp>
        <p:nvSpPr>
          <p:cNvPr id="54275" name="Text Box 4"/>
          <p:cNvSpPr txBox="1"/>
          <p:nvPr/>
        </p:nvSpPr>
        <p:spPr>
          <a:xfrm>
            <a:off x="457200" y="2209800"/>
            <a:ext cx="81534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457200" lvl="0" indent="-457200" eaLnBrk="1" hangingPunct="1">
              <a:spcBef>
                <a:spcPct val="0"/>
              </a:spcBef>
              <a:buClrTx/>
              <a:buSzTx/>
              <a:buFontTx/>
              <a:buNone/>
            </a:pPr>
            <a:r>
              <a:rPr lang="en-US" altLang="zh-CN" dirty="0">
                <a:latin typeface="隶书" panose="02010509060101010101" pitchFamily="49" charset="-122"/>
                <a:ea typeface="隶书" panose="02010509060101010101" pitchFamily="49" charset="-122"/>
                <a:sym typeface="Symbol" panose="05050102010706020507" pitchFamily="18" charset="2"/>
              </a:rPr>
              <a:t></a:t>
            </a:r>
            <a:r>
              <a:rPr lang="en-US" altLang="zh-CN" dirty="0">
                <a:latin typeface="Times New Roman" panose="02020603050405020304" pitchFamily="18" charset="0"/>
                <a:ea typeface="隶书" panose="02010509060101010101" pitchFamily="49" charset="-122"/>
              </a:rPr>
              <a:t> </a:t>
            </a:r>
            <a:r>
              <a:rPr lang="en-US" altLang="zh-CN" dirty="0">
                <a:latin typeface="隶书" panose="02010509060101010101" pitchFamily="49" charset="-122"/>
                <a:ea typeface="隶书" panose="02010509060101010101" pitchFamily="49" charset="-122"/>
              </a:rPr>
              <a:t> </a:t>
            </a:r>
            <a:r>
              <a:rPr lang="zh-CN" altLang="en-US" dirty="0">
                <a:latin typeface="隶书" panose="02010509060101010101" pitchFamily="49" charset="-122"/>
                <a:ea typeface="隶书" panose="02010509060101010101" pitchFamily="49" charset="-122"/>
              </a:rPr>
              <a:t>一图胜千言，图形直观形象，一目了然</a:t>
            </a:r>
            <a:endParaRPr lang="zh-CN" altLang="en-US" dirty="0">
              <a:latin typeface="隶书" panose="02010509060101010101" pitchFamily="49" charset="-122"/>
              <a:ea typeface="隶书" panose="02010509060101010101" pitchFamily="49" charset="-122"/>
            </a:endParaRPr>
          </a:p>
        </p:txBody>
      </p:sp>
      <p:sp>
        <p:nvSpPr>
          <p:cNvPr id="155654" name="Text Box 6"/>
          <p:cNvSpPr txBox="1">
            <a:spLocks noChangeArrowheads="1"/>
          </p:cNvSpPr>
          <p:nvPr/>
        </p:nvSpPr>
        <p:spPr bwMode="auto">
          <a:xfrm>
            <a:off x="2339975" y="396875"/>
            <a:ext cx="3675063" cy="706438"/>
          </a:xfrm>
          <a:prstGeom prst="rect">
            <a:avLst/>
          </a:prstGeom>
          <a:gradFill rotWithShape="1">
            <a:gsLst>
              <a:gs pos="0">
                <a:schemeClr val="accent1"/>
              </a:gs>
              <a:gs pos="50000">
                <a:srgbClr val="FFFFFF"/>
              </a:gs>
              <a:gs pos="100000">
                <a:schemeClr val="accent1"/>
              </a:gs>
            </a:gsLst>
            <a:lin ang="5400000" scaled="1"/>
          </a:gradFill>
          <a:ln w="57150" cmpd="thinThick">
            <a:solidFill>
              <a:srgbClr val="0066FF"/>
            </a:solidFill>
            <a:miter lim="800000"/>
          </a:ln>
          <a:effectLst/>
        </p:spPr>
        <p:txBody>
          <a:bodyPr>
            <a:spAutoFit/>
          </a:bodyPr>
          <a:lstStyle/>
          <a:p>
            <a:pPr marR="0" algn="ctr" defTabSz="914400" eaLnBrk="1" hangingPunct="1">
              <a:spcBef>
                <a:spcPct val="50000"/>
              </a:spcBef>
              <a:buClrTx/>
              <a:buSzTx/>
              <a:buFontTx/>
              <a:buNone/>
              <a:defRPr/>
            </a:pPr>
            <a:r>
              <a:rPr kumimoji="1" lang="zh-CN" altLang="en-US" sz="4000" kern="1200" cap="none" spc="0" normalizeH="0" baseline="0" noProof="0" dirty="0">
                <a:solidFill>
                  <a:srgbClr val="00007C"/>
                </a:solidFill>
                <a:latin typeface="楷体_GB2312" pitchFamily="49" charset="-122"/>
                <a:ea typeface="华文行楷" panose="02010800040101010101" pitchFamily="2" charset="-122"/>
                <a:cs typeface="+mn-cs"/>
              </a:rPr>
              <a:t>优秀论文点滴</a:t>
            </a:r>
            <a:endParaRPr kumimoji="1" lang="zh-CN" altLang="en-US" sz="4000" kern="1200" cap="none" spc="0" normalizeH="0" baseline="0" noProof="0" dirty="0">
              <a:solidFill>
                <a:srgbClr val="00007C"/>
              </a:solidFill>
              <a:latin typeface="楷体_GB2312" pitchFamily="49" charset="-122"/>
              <a:ea typeface="华文行楷" panose="02010800040101010101" pitchFamily="2" charset="-122"/>
              <a:cs typeface="+mn-cs"/>
            </a:endParaRPr>
          </a:p>
        </p:txBody>
      </p:sp>
      <p:sp>
        <p:nvSpPr>
          <p:cNvPr id="54277" name="Text Box 4"/>
          <p:cNvSpPr txBox="1"/>
          <p:nvPr/>
        </p:nvSpPr>
        <p:spPr>
          <a:xfrm>
            <a:off x="441325" y="4149725"/>
            <a:ext cx="8153400" cy="10763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457200" lvl="0" indent="-457200" eaLnBrk="1" hangingPunct="1">
              <a:spcBef>
                <a:spcPct val="0"/>
              </a:spcBef>
              <a:buClrTx/>
              <a:buSzTx/>
              <a:buFontTx/>
              <a:buNone/>
            </a:pPr>
            <a:r>
              <a:rPr lang="en-US" altLang="zh-CN" dirty="0">
                <a:latin typeface="隶书" panose="02010509060101010101" pitchFamily="49" charset="-122"/>
                <a:ea typeface="隶书" panose="02010509060101010101" pitchFamily="49" charset="-122"/>
                <a:sym typeface="Symbol" panose="05050102010706020507" pitchFamily="18" charset="2"/>
              </a:rPr>
              <a:t></a:t>
            </a:r>
            <a:r>
              <a:rPr lang="en-US" altLang="zh-CN" dirty="0">
                <a:latin typeface="Times New Roman" panose="02020603050405020304" pitchFamily="18" charset="0"/>
                <a:ea typeface="隶书" panose="02010509060101010101" pitchFamily="49" charset="-122"/>
              </a:rPr>
              <a:t> </a:t>
            </a:r>
            <a:r>
              <a:rPr lang="en-US" altLang="zh-CN" dirty="0">
                <a:latin typeface="隶书" panose="02010509060101010101" pitchFamily="49" charset="-122"/>
                <a:ea typeface="隶书" panose="02010509060101010101" pitchFamily="49" charset="-122"/>
              </a:rPr>
              <a:t> </a:t>
            </a:r>
            <a:r>
              <a:rPr lang="zh-CN" altLang="en-US" dirty="0">
                <a:latin typeface="隶书" panose="02010509060101010101" pitchFamily="49" charset="-122"/>
                <a:ea typeface="隶书" panose="02010509060101010101" pitchFamily="49" charset="-122"/>
              </a:rPr>
              <a:t>图的编号，标题置于图的下方。标注，信息完整</a:t>
            </a:r>
            <a:endParaRPr lang="zh-CN" altLang="en-US" dirty="0">
              <a:latin typeface="隶书" panose="02010509060101010101" pitchFamily="49" charset="-122"/>
              <a:ea typeface="隶书" panose="02010509060101010101" pitchFamily="49" charset="-122"/>
            </a:endParaRP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8" name="Text Box 3"/>
          <p:cNvSpPr txBox="1"/>
          <p:nvPr/>
        </p:nvSpPr>
        <p:spPr>
          <a:xfrm>
            <a:off x="395288" y="1782763"/>
            <a:ext cx="6858000"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0" lvl="0" indent="0" algn="just" eaLnBrk="1" hangingPunct="1">
              <a:spcBef>
                <a:spcPct val="50000"/>
              </a:spcBef>
              <a:buClrTx/>
              <a:buSzTx/>
              <a:buFontTx/>
              <a:buNone/>
            </a:pPr>
            <a:r>
              <a:rPr lang="zh-CN" altLang="en-US" dirty="0">
                <a:solidFill>
                  <a:srgbClr val="FF0000"/>
                </a:solidFill>
                <a:latin typeface="楷体_GB2312"/>
                <a:ea typeface="楷体_GB2312"/>
              </a:rPr>
              <a:t>精心设计的表格（自明性）</a:t>
            </a:r>
            <a:endParaRPr lang="en-US" altLang="zh-CN" dirty="0">
              <a:solidFill>
                <a:srgbClr val="FF0000"/>
              </a:solidFill>
              <a:latin typeface="楷体_GB2312"/>
              <a:ea typeface="楷体_GB2312"/>
            </a:endParaRPr>
          </a:p>
        </p:txBody>
      </p:sp>
      <p:sp>
        <p:nvSpPr>
          <p:cNvPr id="55299" name="Text Box 4"/>
          <p:cNvSpPr txBox="1"/>
          <p:nvPr/>
        </p:nvSpPr>
        <p:spPr>
          <a:xfrm>
            <a:off x="611188" y="3284538"/>
            <a:ext cx="8153400"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457200" lvl="0" indent="-457200" eaLnBrk="1" hangingPunct="1">
              <a:spcBef>
                <a:spcPct val="0"/>
              </a:spcBef>
              <a:buClrTx/>
              <a:buSzTx/>
              <a:buFontTx/>
              <a:buNone/>
            </a:pPr>
            <a:r>
              <a:rPr lang="en-US" altLang="zh-CN" dirty="0">
                <a:latin typeface="隶书" panose="02010509060101010101" pitchFamily="49" charset="-122"/>
                <a:ea typeface="隶书" panose="02010509060101010101" pitchFamily="49" charset="-122"/>
                <a:sym typeface="Symbol" panose="05050102010706020507" pitchFamily="18" charset="2"/>
              </a:rPr>
              <a:t></a:t>
            </a:r>
            <a:r>
              <a:rPr lang="en-US" altLang="zh-CN" dirty="0">
                <a:latin typeface="Times New Roman" panose="02020603050405020304" pitchFamily="18" charset="0"/>
                <a:ea typeface="隶书" panose="02010509060101010101" pitchFamily="49" charset="-122"/>
              </a:rPr>
              <a:t> </a:t>
            </a:r>
            <a:r>
              <a:rPr lang="en-US" altLang="zh-CN" dirty="0">
                <a:latin typeface="隶书" panose="02010509060101010101" pitchFamily="49" charset="-122"/>
                <a:ea typeface="隶书" panose="02010509060101010101" pitchFamily="49" charset="-122"/>
              </a:rPr>
              <a:t> </a:t>
            </a:r>
            <a:r>
              <a:rPr lang="zh-CN" altLang="en-US" dirty="0">
                <a:latin typeface="隶书" panose="02010509060101010101" pitchFamily="49" charset="-122"/>
                <a:ea typeface="隶书" panose="02010509060101010101" pitchFamily="49" charset="-122"/>
              </a:rPr>
              <a:t>简洁完整，清楚规范，一目了然</a:t>
            </a:r>
            <a:endParaRPr lang="zh-CN" altLang="en-US" dirty="0">
              <a:latin typeface="隶书" panose="02010509060101010101" pitchFamily="49" charset="-122"/>
              <a:ea typeface="隶书" panose="02010509060101010101" pitchFamily="49" charset="-122"/>
            </a:endParaRPr>
          </a:p>
        </p:txBody>
      </p:sp>
      <p:sp>
        <p:nvSpPr>
          <p:cNvPr id="55300" name="Text Box 4"/>
          <p:cNvSpPr txBox="1"/>
          <p:nvPr/>
        </p:nvSpPr>
        <p:spPr>
          <a:xfrm>
            <a:off x="614363" y="4208463"/>
            <a:ext cx="8153400"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457200" lvl="0" indent="-457200" eaLnBrk="1" hangingPunct="1">
              <a:spcBef>
                <a:spcPct val="0"/>
              </a:spcBef>
              <a:buClrTx/>
              <a:buSzTx/>
              <a:buFontTx/>
              <a:buNone/>
            </a:pPr>
            <a:r>
              <a:rPr lang="en-US" altLang="zh-CN" dirty="0">
                <a:latin typeface="隶书" panose="02010509060101010101" pitchFamily="49" charset="-122"/>
                <a:ea typeface="隶书" panose="02010509060101010101" pitchFamily="49" charset="-122"/>
                <a:sym typeface="Symbol" panose="05050102010706020507" pitchFamily="18" charset="2"/>
              </a:rPr>
              <a:t></a:t>
            </a:r>
            <a:r>
              <a:rPr lang="en-US" altLang="zh-CN" dirty="0">
                <a:latin typeface="Times New Roman" panose="02020603050405020304" pitchFamily="18" charset="0"/>
                <a:ea typeface="隶书" panose="02010509060101010101" pitchFamily="49" charset="-122"/>
              </a:rPr>
              <a:t> </a:t>
            </a:r>
            <a:r>
              <a:rPr lang="en-US" altLang="zh-CN" dirty="0">
                <a:latin typeface="隶书" panose="02010509060101010101" pitchFamily="49" charset="-122"/>
                <a:ea typeface="隶书" panose="02010509060101010101" pitchFamily="49" charset="-122"/>
              </a:rPr>
              <a:t> </a:t>
            </a:r>
            <a:r>
              <a:rPr lang="zh-CN" altLang="en-US" dirty="0">
                <a:latin typeface="隶书" panose="02010509060101010101" pitchFamily="49" charset="-122"/>
                <a:ea typeface="隶书" panose="02010509060101010101" pitchFamily="49" charset="-122"/>
              </a:rPr>
              <a:t>表号，表题，置于表格上方</a:t>
            </a:r>
            <a:endParaRPr lang="zh-CN" altLang="en-US" dirty="0">
              <a:latin typeface="隶书" panose="02010509060101010101" pitchFamily="49" charset="-122"/>
              <a:ea typeface="隶书" panose="02010509060101010101" pitchFamily="49" charset="-122"/>
            </a:endParaRPr>
          </a:p>
        </p:txBody>
      </p:sp>
      <p:sp>
        <p:nvSpPr>
          <p:cNvPr id="7" name="Text Box 6"/>
          <p:cNvSpPr txBox="1">
            <a:spLocks noChangeArrowheads="1"/>
          </p:cNvSpPr>
          <p:nvPr/>
        </p:nvSpPr>
        <p:spPr bwMode="auto">
          <a:xfrm>
            <a:off x="2339975" y="396875"/>
            <a:ext cx="3675063" cy="706438"/>
          </a:xfrm>
          <a:prstGeom prst="rect">
            <a:avLst/>
          </a:prstGeom>
          <a:gradFill rotWithShape="1">
            <a:gsLst>
              <a:gs pos="0">
                <a:schemeClr val="accent1"/>
              </a:gs>
              <a:gs pos="50000">
                <a:srgbClr val="FFFFFF"/>
              </a:gs>
              <a:gs pos="100000">
                <a:schemeClr val="accent1"/>
              </a:gs>
            </a:gsLst>
            <a:lin ang="5400000" scaled="1"/>
          </a:gradFill>
          <a:ln w="57150" cmpd="thinThick">
            <a:solidFill>
              <a:srgbClr val="0066FF"/>
            </a:solidFill>
            <a:miter lim="800000"/>
          </a:ln>
          <a:effectLst/>
        </p:spPr>
        <p:txBody>
          <a:bodyPr>
            <a:spAutoFit/>
          </a:bodyPr>
          <a:lstStyle/>
          <a:p>
            <a:pPr marR="0" algn="ctr" defTabSz="914400" eaLnBrk="1" hangingPunct="1">
              <a:spcBef>
                <a:spcPct val="50000"/>
              </a:spcBef>
              <a:buClrTx/>
              <a:buSzTx/>
              <a:buFontTx/>
              <a:buNone/>
              <a:defRPr/>
            </a:pPr>
            <a:r>
              <a:rPr kumimoji="1" lang="zh-CN" altLang="en-US" sz="4000" kern="1200" cap="none" spc="0" normalizeH="0" baseline="0" noProof="0" dirty="0">
                <a:solidFill>
                  <a:srgbClr val="00007C"/>
                </a:solidFill>
                <a:latin typeface="楷体_GB2312" pitchFamily="49" charset="-122"/>
                <a:ea typeface="华文行楷" panose="02010800040101010101" pitchFamily="2" charset="-122"/>
                <a:cs typeface="+mn-cs"/>
              </a:rPr>
              <a:t>优秀论文点滴</a:t>
            </a:r>
            <a:endParaRPr kumimoji="1" lang="zh-CN" altLang="en-US" sz="4000" kern="1200" cap="none" spc="0" normalizeH="0" baseline="0" noProof="0" dirty="0">
              <a:solidFill>
                <a:srgbClr val="00007C"/>
              </a:solidFill>
              <a:latin typeface="楷体_GB2312" pitchFamily="49" charset="-122"/>
              <a:ea typeface="华文行楷" panose="02010800040101010101" pitchFamily="2" charset="-122"/>
              <a:cs typeface="+mn-cs"/>
            </a:endParaRP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2" name="Rectangle 7"/>
          <p:cNvSpPr/>
          <p:nvPr/>
        </p:nvSpPr>
        <p:spPr>
          <a:xfrm>
            <a:off x="2457450" y="1843088"/>
            <a:ext cx="9144000" cy="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0" lvl="0" indent="0" eaLnBrk="1" hangingPunct="1">
              <a:spcBef>
                <a:spcPct val="0"/>
              </a:spcBef>
              <a:buClrTx/>
              <a:buSzTx/>
              <a:buFontTx/>
              <a:buNone/>
            </a:pPr>
            <a:endParaRPr lang="zh-CN" altLang="en-US" sz="1800" dirty="0"/>
          </a:p>
        </p:txBody>
      </p:sp>
      <p:pic>
        <p:nvPicPr>
          <p:cNvPr id="56323" name="图片 2"/>
          <p:cNvPicPr>
            <a:picLocks noChangeAspect="1"/>
          </p:cNvPicPr>
          <p:nvPr/>
        </p:nvPicPr>
        <p:blipFill>
          <a:blip r:embed="rId4"/>
          <a:stretch>
            <a:fillRect/>
          </a:stretch>
        </p:blipFill>
        <p:spPr>
          <a:xfrm>
            <a:off x="2000250" y="2176463"/>
            <a:ext cx="5143500" cy="2505075"/>
          </a:xfrm>
          <a:prstGeom prst="rect">
            <a:avLst/>
          </a:prstGeom>
          <a:noFill/>
          <a:ln w="9525">
            <a:noFill/>
          </a:ln>
        </p:spPr>
      </p:pic>
      <p:sp>
        <p:nvSpPr>
          <p:cNvPr id="5" name="Text Box 6"/>
          <p:cNvSpPr txBox="1">
            <a:spLocks noChangeArrowheads="1"/>
          </p:cNvSpPr>
          <p:nvPr/>
        </p:nvSpPr>
        <p:spPr bwMode="auto">
          <a:xfrm>
            <a:off x="2339975" y="396875"/>
            <a:ext cx="3675063" cy="706438"/>
          </a:xfrm>
          <a:prstGeom prst="rect">
            <a:avLst/>
          </a:prstGeom>
          <a:gradFill rotWithShape="1">
            <a:gsLst>
              <a:gs pos="0">
                <a:schemeClr val="accent1"/>
              </a:gs>
              <a:gs pos="50000">
                <a:srgbClr val="FFFFFF"/>
              </a:gs>
              <a:gs pos="100000">
                <a:schemeClr val="accent1"/>
              </a:gs>
            </a:gsLst>
            <a:lin ang="5400000" scaled="1"/>
          </a:gradFill>
          <a:ln w="57150" cmpd="thinThick">
            <a:solidFill>
              <a:srgbClr val="0066FF"/>
            </a:solidFill>
            <a:miter lim="800000"/>
          </a:ln>
          <a:effectLst/>
        </p:spPr>
        <p:txBody>
          <a:bodyPr>
            <a:spAutoFit/>
          </a:bodyPr>
          <a:lstStyle/>
          <a:p>
            <a:pPr marR="0" algn="ctr" defTabSz="914400" eaLnBrk="1" hangingPunct="1">
              <a:spcBef>
                <a:spcPct val="50000"/>
              </a:spcBef>
              <a:buClrTx/>
              <a:buSzTx/>
              <a:buFontTx/>
              <a:buNone/>
              <a:defRPr/>
            </a:pPr>
            <a:r>
              <a:rPr kumimoji="1" lang="zh-CN" altLang="en-US" sz="4000" kern="1200" cap="none" spc="0" normalizeH="0" baseline="0" noProof="0" dirty="0">
                <a:solidFill>
                  <a:srgbClr val="00007C"/>
                </a:solidFill>
                <a:latin typeface="楷体_GB2312" pitchFamily="49" charset="-122"/>
                <a:ea typeface="华文行楷" panose="02010800040101010101" pitchFamily="2" charset="-122"/>
                <a:cs typeface="+mn-cs"/>
              </a:rPr>
              <a:t>优秀论文点滴</a:t>
            </a:r>
            <a:endParaRPr kumimoji="1" lang="zh-CN" altLang="en-US" sz="4000" kern="1200" cap="none" spc="0" normalizeH="0" baseline="0" noProof="0" dirty="0">
              <a:solidFill>
                <a:srgbClr val="00007C"/>
              </a:solidFill>
              <a:latin typeface="楷体_GB2312" pitchFamily="49" charset="-122"/>
              <a:ea typeface="华文行楷" panose="02010800040101010101" pitchFamily="2" charset="-122"/>
              <a:cs typeface="+mn-cs"/>
            </a:endParaRP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7346" name="图片 1"/>
          <p:cNvPicPr>
            <a:picLocks noChangeAspect="1"/>
          </p:cNvPicPr>
          <p:nvPr/>
        </p:nvPicPr>
        <p:blipFill>
          <a:blip r:embed="rId1"/>
          <a:stretch>
            <a:fillRect/>
          </a:stretch>
        </p:blipFill>
        <p:spPr>
          <a:xfrm>
            <a:off x="323850" y="2276475"/>
            <a:ext cx="7954963" cy="2357438"/>
          </a:xfrm>
          <a:prstGeom prst="rect">
            <a:avLst/>
          </a:prstGeom>
          <a:noFill/>
          <a:ln w="9525">
            <a:noFill/>
          </a:ln>
        </p:spPr>
      </p:pic>
      <p:sp>
        <p:nvSpPr>
          <p:cNvPr id="5" name="Text Box 6"/>
          <p:cNvSpPr txBox="1">
            <a:spLocks noChangeArrowheads="1"/>
          </p:cNvSpPr>
          <p:nvPr/>
        </p:nvSpPr>
        <p:spPr bwMode="auto">
          <a:xfrm>
            <a:off x="2339975" y="396875"/>
            <a:ext cx="3675063" cy="706438"/>
          </a:xfrm>
          <a:prstGeom prst="rect">
            <a:avLst/>
          </a:prstGeom>
          <a:gradFill rotWithShape="1">
            <a:gsLst>
              <a:gs pos="0">
                <a:schemeClr val="accent1"/>
              </a:gs>
              <a:gs pos="50000">
                <a:srgbClr val="FFFFFF"/>
              </a:gs>
              <a:gs pos="100000">
                <a:schemeClr val="accent1"/>
              </a:gs>
            </a:gsLst>
            <a:lin ang="5400000" scaled="1"/>
          </a:gradFill>
          <a:ln w="57150" cmpd="thinThick">
            <a:solidFill>
              <a:srgbClr val="0066FF"/>
            </a:solidFill>
            <a:miter lim="800000"/>
          </a:ln>
          <a:effectLst/>
        </p:spPr>
        <p:txBody>
          <a:bodyPr>
            <a:spAutoFit/>
          </a:bodyPr>
          <a:lstStyle/>
          <a:p>
            <a:pPr marR="0" algn="ctr" defTabSz="914400" eaLnBrk="1" hangingPunct="1">
              <a:spcBef>
                <a:spcPct val="50000"/>
              </a:spcBef>
              <a:buClrTx/>
              <a:buSzTx/>
              <a:buFontTx/>
              <a:buNone/>
              <a:defRPr/>
            </a:pPr>
            <a:r>
              <a:rPr kumimoji="1" lang="zh-CN" altLang="en-US" sz="4000" kern="1200" cap="none" spc="0" normalizeH="0" baseline="0" noProof="0" dirty="0">
                <a:solidFill>
                  <a:srgbClr val="00007C"/>
                </a:solidFill>
                <a:latin typeface="楷体_GB2312" pitchFamily="49" charset="-122"/>
                <a:ea typeface="华文行楷" panose="02010800040101010101" pitchFamily="2" charset="-122"/>
                <a:cs typeface="+mn-cs"/>
              </a:rPr>
              <a:t>优秀论文点滴</a:t>
            </a:r>
            <a:endParaRPr kumimoji="1" lang="zh-CN" altLang="en-US" sz="4000" kern="1200" cap="none" spc="0" normalizeH="0" baseline="0" noProof="0" dirty="0">
              <a:solidFill>
                <a:srgbClr val="00007C"/>
              </a:solidFill>
              <a:latin typeface="楷体_GB2312" pitchFamily="49" charset="-122"/>
              <a:ea typeface="华文行楷" panose="02010800040101010101" pitchFamily="2" charset="-122"/>
              <a:cs typeface="+mn-cs"/>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Text Box 2"/>
          <p:cNvSpPr txBox="1">
            <a:spLocks noChangeArrowheads="1"/>
          </p:cNvSpPr>
          <p:nvPr/>
        </p:nvSpPr>
        <p:spPr bwMode="auto">
          <a:xfrm>
            <a:off x="1042988" y="304800"/>
            <a:ext cx="7058025" cy="706755"/>
          </a:xfrm>
          <a:prstGeom prst="rect">
            <a:avLst/>
          </a:prstGeom>
          <a:gradFill rotWithShape="1">
            <a:gsLst>
              <a:gs pos="0">
                <a:schemeClr val="accent1"/>
              </a:gs>
              <a:gs pos="50000">
                <a:srgbClr val="FFFFFF"/>
              </a:gs>
              <a:gs pos="100000">
                <a:schemeClr val="accent1"/>
              </a:gs>
            </a:gsLst>
            <a:lin ang="5400000" scaled="1"/>
          </a:gradFill>
          <a:ln w="57150" cmpd="thinThick">
            <a:solidFill>
              <a:srgbClr val="0066FF"/>
            </a:solidFill>
            <a:miter lim="800000"/>
          </a:ln>
          <a:effectLst/>
        </p:spPr>
        <p:txBody>
          <a:bodyPr>
            <a:spAutoFit/>
          </a:bodyPr>
          <a:lstStyle/>
          <a:p>
            <a:pPr marR="0" algn="ctr" defTabSz="914400" eaLnBrk="1" hangingPunct="1">
              <a:spcBef>
                <a:spcPct val="50000"/>
              </a:spcBef>
              <a:buClrTx/>
              <a:buSzTx/>
              <a:buFontTx/>
              <a:buNone/>
              <a:defRPr/>
            </a:pPr>
            <a:r>
              <a:rPr kumimoji="1" lang="en-US" altLang="zh-CN" sz="4000" b="1" kern="1200" cap="none" spc="0" normalizeH="0" baseline="0" noProof="0" dirty="0">
                <a:solidFill>
                  <a:srgbClr val="00007C"/>
                </a:solidFill>
                <a:latin typeface="华文行楷" panose="02010800040101010101" pitchFamily="2" charset="-122"/>
                <a:ea typeface="华文行楷" panose="02010800040101010101" pitchFamily="2" charset="-122"/>
                <a:cs typeface="楷体_GB2312"/>
              </a:rPr>
              <a:t>2026</a:t>
            </a:r>
            <a:r>
              <a:rPr kumimoji="1" lang="zh-CN" altLang="en-US" sz="4000" b="1" kern="1200" cap="none" spc="0" normalizeH="0" baseline="0" noProof="0" dirty="0">
                <a:solidFill>
                  <a:srgbClr val="00007C"/>
                </a:solidFill>
                <a:latin typeface="华文行楷" panose="02010800040101010101" pitchFamily="2" charset="-122"/>
                <a:ea typeface="华文行楷" panose="02010800040101010101" pitchFamily="2" charset="-122"/>
                <a:cs typeface="楷体_GB2312"/>
              </a:rPr>
              <a:t>年</a:t>
            </a:r>
            <a:r>
              <a:rPr kumimoji="1" lang="en-US" altLang="zh-CN" sz="4000" b="1" kern="1200" cap="none" spc="0" normalizeH="0" baseline="0" noProof="0" dirty="0">
                <a:solidFill>
                  <a:srgbClr val="00007C"/>
                </a:solidFill>
                <a:latin typeface="华文行楷" panose="02010800040101010101" pitchFamily="2" charset="-122"/>
                <a:ea typeface="华文行楷" panose="02010800040101010101" pitchFamily="2" charset="-122"/>
                <a:cs typeface="楷体_GB2312"/>
              </a:rPr>
              <a:t>MCM/ICM</a:t>
            </a:r>
            <a:r>
              <a:rPr kumimoji="1" lang="zh-CN" altLang="en-US" sz="4000" b="1" kern="1200" cap="none" spc="0" normalizeH="0" baseline="0" noProof="0" dirty="0">
                <a:solidFill>
                  <a:srgbClr val="00007C"/>
                </a:solidFill>
                <a:latin typeface="华文行楷" panose="02010800040101010101" pitchFamily="2" charset="-122"/>
                <a:ea typeface="华文行楷" panose="02010800040101010101" pitchFamily="2" charset="-122"/>
                <a:cs typeface="楷体_GB2312"/>
              </a:rPr>
              <a:t>重要时间点</a:t>
            </a:r>
            <a:endParaRPr kumimoji="1" lang="zh-CN" altLang="en-US" sz="4000" b="1" kern="1200" cap="none" spc="0" normalizeH="0" baseline="0" noProof="0" dirty="0">
              <a:solidFill>
                <a:srgbClr val="00007C"/>
              </a:solidFill>
              <a:latin typeface="华文行楷" panose="02010800040101010101" pitchFamily="2" charset="-122"/>
              <a:ea typeface="华文行楷" panose="02010800040101010101" pitchFamily="2" charset="-122"/>
              <a:cs typeface="楷体_GB2312"/>
            </a:endParaRPr>
          </a:p>
        </p:txBody>
      </p:sp>
      <p:sp>
        <p:nvSpPr>
          <p:cNvPr id="9219" name="Text Box 4"/>
          <p:cNvSpPr txBox="1"/>
          <p:nvPr/>
        </p:nvSpPr>
        <p:spPr>
          <a:xfrm>
            <a:off x="611188" y="1116013"/>
            <a:ext cx="7848600" cy="50158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0" lvl="0" indent="0">
              <a:spcBef>
                <a:spcPct val="0"/>
              </a:spcBef>
              <a:buClrTx/>
              <a:buSzTx/>
              <a:buFontTx/>
              <a:buNone/>
            </a:pPr>
            <a:r>
              <a:rPr lang="en-US" altLang="zh-CN" dirty="0">
                <a:solidFill>
                  <a:schemeClr val="tx2"/>
                </a:solidFill>
                <a:latin typeface="隶书" panose="02010509060101010101" pitchFamily="49" charset="-122"/>
                <a:ea typeface="隶书" panose="02010509060101010101" pitchFamily="49" charset="-122"/>
                <a:sym typeface="Symbol" panose="05050102010706020507" pitchFamily="18" charset="2"/>
              </a:rPr>
              <a:t> </a:t>
            </a:r>
            <a:r>
              <a:rPr lang="zh-CN" altLang="en-US" dirty="0">
                <a:solidFill>
                  <a:srgbClr val="FFFF00"/>
                </a:solidFill>
                <a:latin typeface="隶书" panose="02010509060101010101" pitchFamily="49" charset="-122"/>
                <a:ea typeface="隶书" panose="02010509060101010101" pitchFamily="49" charset="-122"/>
                <a:sym typeface="Symbol" panose="05050102010706020507" pitchFamily="18" charset="2"/>
              </a:rPr>
              <a:t>注册截止时间</a:t>
            </a:r>
            <a:r>
              <a:rPr lang="zh-CN" altLang="zh-CN" dirty="0">
                <a:solidFill>
                  <a:schemeClr val="tx2"/>
                </a:solidFill>
                <a:latin typeface="隶书" panose="02010509060101010101" pitchFamily="49" charset="-122"/>
                <a:ea typeface="隶书" panose="02010509060101010101" pitchFamily="49" charset="-122"/>
              </a:rPr>
              <a:t>: </a:t>
            </a:r>
            <a:r>
              <a:rPr lang="zh-CN" altLang="en-US" dirty="0">
                <a:solidFill>
                  <a:schemeClr val="tx2"/>
                </a:solidFill>
                <a:latin typeface="隶书" panose="02010509060101010101" pitchFamily="49" charset="-122"/>
                <a:ea typeface="隶书" panose="02010509060101010101" pitchFamily="49" charset="-122"/>
              </a:rPr>
              <a:t>北京时间</a:t>
            </a:r>
            <a:r>
              <a:rPr lang="en-US" altLang="zh-CN" dirty="0">
                <a:solidFill>
                  <a:schemeClr val="tx2"/>
                </a:solidFill>
                <a:latin typeface="隶书" panose="02010509060101010101" pitchFamily="49" charset="-122"/>
                <a:ea typeface="隶书" panose="02010509060101010101" pitchFamily="49" charset="-122"/>
              </a:rPr>
              <a:t>2026</a:t>
            </a:r>
            <a:r>
              <a:rPr lang="zh-CN" altLang="en-US" dirty="0">
                <a:solidFill>
                  <a:schemeClr val="tx2"/>
                </a:solidFill>
                <a:latin typeface="隶书" panose="02010509060101010101" pitchFamily="49" charset="-122"/>
                <a:ea typeface="隶书" panose="02010509060101010101" pitchFamily="49" charset="-122"/>
              </a:rPr>
              <a:t>年</a:t>
            </a:r>
            <a:r>
              <a:rPr lang="en-US" altLang="zh-CN" dirty="0">
                <a:solidFill>
                  <a:schemeClr val="tx2"/>
                </a:solidFill>
                <a:latin typeface="隶书" panose="02010509060101010101" pitchFamily="49" charset="-122"/>
                <a:ea typeface="隶书" panose="02010509060101010101" pitchFamily="49" charset="-122"/>
              </a:rPr>
              <a:t>1</a:t>
            </a:r>
            <a:r>
              <a:rPr lang="zh-CN" altLang="en-US" dirty="0">
                <a:solidFill>
                  <a:schemeClr val="tx2"/>
                </a:solidFill>
                <a:latin typeface="隶书" panose="02010509060101010101" pitchFamily="49" charset="-122"/>
                <a:ea typeface="隶书" panose="02010509060101010101" pitchFamily="49" charset="-122"/>
              </a:rPr>
              <a:t>月</a:t>
            </a:r>
            <a:r>
              <a:rPr lang="en-US" altLang="zh-CN" dirty="0">
                <a:solidFill>
                  <a:schemeClr val="tx2"/>
                </a:solidFill>
                <a:latin typeface="隶书" panose="02010509060101010101" pitchFamily="49" charset="-122"/>
                <a:ea typeface="隶书" panose="02010509060101010101" pitchFamily="49" charset="-122"/>
              </a:rPr>
              <a:t>30</a:t>
            </a:r>
            <a:r>
              <a:rPr lang="zh-CN" altLang="en-US" dirty="0">
                <a:solidFill>
                  <a:schemeClr val="tx2"/>
                </a:solidFill>
                <a:latin typeface="隶书" panose="02010509060101010101" pitchFamily="49" charset="-122"/>
                <a:ea typeface="隶书" panose="02010509060101010101" pitchFamily="49" charset="-122"/>
              </a:rPr>
              <a:t>日凌晨</a:t>
            </a:r>
            <a:r>
              <a:rPr lang="en-US" altLang="zh-CN" dirty="0">
                <a:solidFill>
                  <a:schemeClr val="tx2"/>
                </a:solidFill>
                <a:latin typeface="隶书" panose="02010509060101010101" pitchFamily="49" charset="-122"/>
                <a:ea typeface="隶书" panose="02010509060101010101" pitchFamily="49" charset="-122"/>
              </a:rPr>
              <a:t>4</a:t>
            </a:r>
            <a:r>
              <a:rPr lang="zh-CN" altLang="en-US" dirty="0">
                <a:solidFill>
                  <a:schemeClr val="tx2"/>
                </a:solidFill>
                <a:latin typeface="隶书" panose="02010509060101010101" pitchFamily="49" charset="-122"/>
                <a:ea typeface="隶书" panose="02010509060101010101" pitchFamily="49" charset="-122"/>
              </a:rPr>
              <a:t>点前</a:t>
            </a:r>
            <a:endParaRPr lang="zh-CN" altLang="zh-CN" dirty="0">
              <a:solidFill>
                <a:schemeClr val="tx2"/>
              </a:solidFill>
              <a:latin typeface="隶书" panose="02010509060101010101" pitchFamily="49" charset="-122"/>
              <a:ea typeface="隶书" panose="02010509060101010101" pitchFamily="49" charset="-122"/>
            </a:endParaRPr>
          </a:p>
          <a:p>
            <a:pPr marL="0" lvl="0" indent="0">
              <a:spcBef>
                <a:spcPct val="0"/>
              </a:spcBef>
              <a:buClrTx/>
              <a:buSzTx/>
              <a:buFontTx/>
              <a:buChar char="•"/>
            </a:pPr>
            <a:r>
              <a:rPr lang="zh-CN" altLang="en-US" dirty="0">
                <a:solidFill>
                  <a:schemeClr val="tx2"/>
                </a:solidFill>
                <a:latin typeface="隶书" panose="02010509060101010101" pitchFamily="49" charset="-122"/>
                <a:ea typeface="隶书" panose="02010509060101010101" pitchFamily="49" charset="-122"/>
              </a:rPr>
              <a:t> </a:t>
            </a:r>
            <a:r>
              <a:rPr lang="zh-CN" altLang="en-US" dirty="0">
                <a:solidFill>
                  <a:srgbClr val="FFFF00"/>
                </a:solidFill>
                <a:latin typeface="隶书" panose="02010509060101010101" pitchFamily="49" charset="-122"/>
                <a:ea typeface="隶书" panose="02010509060101010101" pitchFamily="49" charset="-122"/>
              </a:rPr>
              <a:t>竞赛开始时间</a:t>
            </a:r>
            <a:r>
              <a:rPr lang="zh-CN" altLang="zh-CN" dirty="0">
                <a:solidFill>
                  <a:schemeClr val="tx2"/>
                </a:solidFill>
                <a:latin typeface="隶书" panose="02010509060101010101" pitchFamily="49" charset="-122"/>
                <a:ea typeface="隶书" panose="02010509060101010101" pitchFamily="49" charset="-122"/>
              </a:rPr>
              <a:t>:</a:t>
            </a:r>
            <a:r>
              <a:rPr lang="zh-CN" altLang="en-US" dirty="0">
                <a:solidFill>
                  <a:schemeClr val="tx2"/>
                </a:solidFill>
                <a:latin typeface="隶书" panose="02010509060101010101" pitchFamily="49" charset="-122"/>
                <a:ea typeface="隶书" panose="02010509060101010101" pitchFamily="49" charset="-122"/>
              </a:rPr>
              <a:t>北京时间</a:t>
            </a:r>
            <a:r>
              <a:rPr lang="en-US" altLang="zh-CN" dirty="0">
                <a:solidFill>
                  <a:schemeClr val="tx2"/>
                </a:solidFill>
                <a:latin typeface="隶书" panose="02010509060101010101" pitchFamily="49" charset="-122"/>
                <a:ea typeface="隶书" panose="02010509060101010101" pitchFamily="49" charset="-122"/>
              </a:rPr>
              <a:t>2026</a:t>
            </a:r>
            <a:r>
              <a:rPr lang="zh-CN" altLang="en-US" dirty="0">
                <a:solidFill>
                  <a:schemeClr val="tx2"/>
                </a:solidFill>
                <a:latin typeface="隶书" panose="02010509060101010101" pitchFamily="49" charset="-122"/>
                <a:ea typeface="隶书" panose="02010509060101010101" pitchFamily="49" charset="-122"/>
              </a:rPr>
              <a:t>年</a:t>
            </a:r>
            <a:r>
              <a:rPr lang="en-US" altLang="zh-CN" dirty="0">
                <a:solidFill>
                  <a:schemeClr val="tx2"/>
                </a:solidFill>
                <a:latin typeface="隶书" panose="02010509060101010101" pitchFamily="49" charset="-122"/>
                <a:ea typeface="隶书" panose="02010509060101010101" pitchFamily="49" charset="-122"/>
              </a:rPr>
              <a:t>1</a:t>
            </a:r>
            <a:r>
              <a:rPr lang="zh-CN" altLang="en-US" dirty="0">
                <a:solidFill>
                  <a:schemeClr val="tx2"/>
                </a:solidFill>
                <a:latin typeface="隶书" panose="02010509060101010101" pitchFamily="49" charset="-122"/>
                <a:ea typeface="隶书" panose="02010509060101010101" pitchFamily="49" charset="-122"/>
              </a:rPr>
              <a:t>月</a:t>
            </a:r>
            <a:r>
              <a:rPr lang="en-US" altLang="zh-CN" dirty="0">
                <a:solidFill>
                  <a:schemeClr val="tx2"/>
                </a:solidFill>
                <a:latin typeface="隶书" panose="02010509060101010101" pitchFamily="49" charset="-122"/>
                <a:ea typeface="隶书" panose="02010509060101010101" pitchFamily="49" charset="-122"/>
              </a:rPr>
              <a:t>30</a:t>
            </a:r>
            <a:r>
              <a:rPr lang="zh-CN" altLang="en-US" dirty="0">
                <a:solidFill>
                  <a:schemeClr val="tx2"/>
                </a:solidFill>
                <a:latin typeface="隶书" panose="02010509060101010101" pitchFamily="49" charset="-122"/>
                <a:ea typeface="隶书" panose="02010509060101010101" pitchFamily="49" charset="-122"/>
              </a:rPr>
              <a:t>日早上</a:t>
            </a:r>
            <a:r>
              <a:rPr lang="en-US" altLang="zh-CN" dirty="0">
                <a:solidFill>
                  <a:schemeClr val="tx2"/>
                </a:solidFill>
                <a:latin typeface="隶书" panose="02010509060101010101" pitchFamily="49" charset="-122"/>
                <a:ea typeface="隶书" panose="02010509060101010101" pitchFamily="49" charset="-122"/>
              </a:rPr>
              <a:t>6</a:t>
            </a:r>
            <a:r>
              <a:rPr lang="zh-CN" altLang="en-US" dirty="0">
                <a:solidFill>
                  <a:schemeClr val="tx2"/>
                </a:solidFill>
                <a:latin typeface="隶书" panose="02010509060101010101" pitchFamily="49" charset="-122"/>
                <a:ea typeface="隶书" panose="02010509060101010101" pitchFamily="49" charset="-122"/>
              </a:rPr>
              <a:t>点</a:t>
            </a:r>
            <a:endParaRPr lang="zh-CN" altLang="zh-CN" dirty="0">
              <a:solidFill>
                <a:schemeClr val="tx2"/>
              </a:solidFill>
              <a:latin typeface="隶书" panose="02010509060101010101" pitchFamily="49" charset="-122"/>
              <a:ea typeface="隶书" panose="02010509060101010101" pitchFamily="49" charset="-122"/>
            </a:endParaRPr>
          </a:p>
          <a:p>
            <a:pPr marL="0" lvl="0" indent="0">
              <a:spcBef>
                <a:spcPct val="0"/>
              </a:spcBef>
              <a:buClrTx/>
              <a:buSzTx/>
              <a:buFontTx/>
              <a:buChar char="•"/>
            </a:pPr>
            <a:r>
              <a:rPr lang="zh-CN" altLang="en-US" dirty="0">
                <a:solidFill>
                  <a:schemeClr val="tx2"/>
                </a:solidFill>
                <a:latin typeface="隶书" panose="02010509060101010101" pitchFamily="49" charset="-122"/>
                <a:ea typeface="隶书" panose="02010509060101010101" pitchFamily="49" charset="-122"/>
              </a:rPr>
              <a:t> </a:t>
            </a:r>
            <a:r>
              <a:rPr lang="zh-CN" altLang="en-US" dirty="0">
                <a:solidFill>
                  <a:srgbClr val="FFFF00"/>
                </a:solidFill>
                <a:latin typeface="隶书" panose="02010509060101010101" pitchFamily="49" charset="-122"/>
                <a:ea typeface="隶书" panose="02010509060101010101" pitchFamily="49" charset="-122"/>
              </a:rPr>
              <a:t>竞赛结束时间</a:t>
            </a:r>
            <a:r>
              <a:rPr lang="zh-CN" altLang="en-US" dirty="0">
                <a:solidFill>
                  <a:schemeClr val="tx2"/>
                </a:solidFill>
                <a:latin typeface="隶书" panose="02010509060101010101" pitchFamily="49" charset="-122"/>
                <a:ea typeface="隶书" panose="02010509060101010101" pitchFamily="49" charset="-122"/>
              </a:rPr>
              <a:t>：北京时间</a:t>
            </a:r>
            <a:r>
              <a:rPr lang="en-US" altLang="zh-CN" dirty="0">
                <a:solidFill>
                  <a:schemeClr val="tx2"/>
                </a:solidFill>
                <a:latin typeface="隶书" panose="02010509060101010101" pitchFamily="49" charset="-122"/>
                <a:ea typeface="隶书" panose="02010509060101010101" pitchFamily="49" charset="-122"/>
              </a:rPr>
              <a:t>2026</a:t>
            </a:r>
            <a:r>
              <a:rPr lang="zh-CN" altLang="en-US" dirty="0">
                <a:solidFill>
                  <a:schemeClr val="tx2"/>
                </a:solidFill>
                <a:latin typeface="隶书" panose="02010509060101010101" pitchFamily="49" charset="-122"/>
                <a:ea typeface="隶书" panose="02010509060101010101" pitchFamily="49" charset="-122"/>
              </a:rPr>
              <a:t>年</a:t>
            </a:r>
            <a:r>
              <a:rPr lang="en-US" altLang="zh-CN" dirty="0">
                <a:solidFill>
                  <a:schemeClr val="tx2"/>
                </a:solidFill>
                <a:latin typeface="隶书" panose="02010509060101010101" pitchFamily="49" charset="-122"/>
                <a:ea typeface="隶书" panose="02010509060101010101" pitchFamily="49" charset="-122"/>
              </a:rPr>
              <a:t>2</a:t>
            </a:r>
            <a:r>
              <a:rPr lang="zh-CN" altLang="en-US" dirty="0">
                <a:solidFill>
                  <a:schemeClr val="tx2"/>
                </a:solidFill>
                <a:latin typeface="隶书" panose="02010509060101010101" pitchFamily="49" charset="-122"/>
                <a:ea typeface="隶书" panose="02010509060101010101" pitchFamily="49" charset="-122"/>
              </a:rPr>
              <a:t>月</a:t>
            </a:r>
            <a:r>
              <a:rPr lang="en-US" altLang="zh-CN" dirty="0">
                <a:solidFill>
                  <a:schemeClr val="tx2"/>
                </a:solidFill>
                <a:latin typeface="隶书" panose="02010509060101010101" pitchFamily="49" charset="-122"/>
                <a:ea typeface="隶书" panose="02010509060101010101" pitchFamily="49" charset="-122"/>
              </a:rPr>
              <a:t>3</a:t>
            </a:r>
            <a:r>
              <a:rPr lang="zh-CN" altLang="en-US" dirty="0">
                <a:solidFill>
                  <a:schemeClr val="tx2"/>
                </a:solidFill>
                <a:latin typeface="隶书" panose="02010509060101010101" pitchFamily="49" charset="-122"/>
                <a:ea typeface="隶书" panose="02010509060101010101" pitchFamily="49" charset="-122"/>
              </a:rPr>
              <a:t>日早上</a:t>
            </a:r>
            <a:r>
              <a:rPr lang="en-US" altLang="zh-CN" dirty="0">
                <a:solidFill>
                  <a:schemeClr val="tx2"/>
                </a:solidFill>
                <a:latin typeface="隶书" panose="02010509060101010101" pitchFamily="49" charset="-122"/>
                <a:ea typeface="隶书" panose="02010509060101010101" pitchFamily="49" charset="-122"/>
              </a:rPr>
              <a:t>9</a:t>
            </a:r>
            <a:r>
              <a:rPr lang="zh-CN" altLang="en-US" dirty="0">
                <a:solidFill>
                  <a:schemeClr val="tx2"/>
                </a:solidFill>
                <a:latin typeface="隶书" panose="02010509060101010101" pitchFamily="49" charset="-122"/>
                <a:ea typeface="隶书" panose="02010509060101010101" pitchFamily="49" charset="-122"/>
              </a:rPr>
              <a:t>点</a:t>
            </a:r>
            <a:endParaRPr lang="zh-CN" altLang="zh-CN" dirty="0">
              <a:solidFill>
                <a:schemeClr val="tx2"/>
              </a:solidFill>
              <a:latin typeface="隶书" panose="02010509060101010101" pitchFamily="49" charset="-122"/>
              <a:ea typeface="隶书" panose="02010509060101010101" pitchFamily="49" charset="-122"/>
            </a:endParaRPr>
          </a:p>
          <a:p>
            <a:pPr marL="0" lvl="0" indent="0">
              <a:spcBef>
                <a:spcPct val="0"/>
              </a:spcBef>
              <a:buClrTx/>
              <a:buSzTx/>
              <a:buFontTx/>
              <a:buChar char="•"/>
            </a:pPr>
            <a:r>
              <a:rPr lang="en-US" altLang="zh-CN" dirty="0">
                <a:solidFill>
                  <a:schemeClr val="tx2"/>
                </a:solidFill>
                <a:latin typeface="隶书" panose="02010509060101010101" pitchFamily="49" charset="-122"/>
                <a:ea typeface="隶书" panose="02010509060101010101" pitchFamily="49" charset="-122"/>
              </a:rPr>
              <a:t> </a:t>
            </a:r>
            <a:r>
              <a:rPr lang="zh-CN" altLang="en-US" dirty="0">
                <a:solidFill>
                  <a:srgbClr val="FFFF00"/>
                </a:solidFill>
                <a:latin typeface="隶书" panose="02010509060101010101" pitchFamily="49" charset="-122"/>
                <a:ea typeface="隶书" panose="02010509060101010101" pitchFamily="49" charset="-122"/>
              </a:rPr>
              <a:t>答卷报告截止时间</a:t>
            </a:r>
            <a:r>
              <a:rPr lang="zh-CN" altLang="zh-CN" dirty="0">
                <a:solidFill>
                  <a:schemeClr val="tx2"/>
                </a:solidFill>
                <a:latin typeface="隶书" panose="02010509060101010101" pitchFamily="49" charset="-122"/>
                <a:ea typeface="隶书" panose="02010509060101010101" pitchFamily="49" charset="-122"/>
              </a:rPr>
              <a:t>:</a:t>
            </a:r>
            <a:r>
              <a:rPr lang="zh-CN" altLang="en-US" dirty="0">
                <a:solidFill>
                  <a:schemeClr val="tx2"/>
                </a:solidFill>
                <a:latin typeface="隶书" panose="02010509060101010101" pitchFamily="49" charset="-122"/>
                <a:ea typeface="隶书" panose="02010509060101010101" pitchFamily="49" charset="-122"/>
              </a:rPr>
              <a:t>北京时间</a:t>
            </a:r>
            <a:r>
              <a:rPr lang="en-US" altLang="zh-CN" dirty="0">
                <a:solidFill>
                  <a:schemeClr val="tx2"/>
                </a:solidFill>
                <a:latin typeface="隶书" panose="02010509060101010101" pitchFamily="49" charset="-122"/>
                <a:ea typeface="隶书" panose="02010509060101010101" pitchFamily="49" charset="-122"/>
              </a:rPr>
              <a:t>2026</a:t>
            </a:r>
            <a:r>
              <a:rPr lang="zh-CN" altLang="en-US" dirty="0">
                <a:solidFill>
                  <a:schemeClr val="tx2"/>
                </a:solidFill>
                <a:latin typeface="隶书" panose="02010509060101010101" pitchFamily="49" charset="-122"/>
                <a:ea typeface="隶书" panose="02010509060101010101" pitchFamily="49" charset="-122"/>
              </a:rPr>
              <a:t>年</a:t>
            </a:r>
            <a:r>
              <a:rPr lang="en-US" altLang="zh-CN" dirty="0">
                <a:solidFill>
                  <a:schemeClr val="tx2"/>
                </a:solidFill>
                <a:latin typeface="隶书" panose="02010509060101010101" pitchFamily="49" charset="-122"/>
                <a:ea typeface="隶书" panose="02010509060101010101" pitchFamily="49" charset="-122"/>
              </a:rPr>
              <a:t>2</a:t>
            </a:r>
            <a:r>
              <a:rPr lang="zh-CN" altLang="en-US" dirty="0">
                <a:solidFill>
                  <a:schemeClr val="tx2"/>
                </a:solidFill>
                <a:latin typeface="隶书" panose="02010509060101010101" pitchFamily="49" charset="-122"/>
                <a:ea typeface="隶书" panose="02010509060101010101" pitchFamily="49" charset="-122"/>
              </a:rPr>
              <a:t>月</a:t>
            </a:r>
            <a:r>
              <a:rPr lang="en-US" altLang="zh-CN" dirty="0">
                <a:solidFill>
                  <a:schemeClr val="tx2"/>
                </a:solidFill>
                <a:latin typeface="隶书" panose="02010509060101010101" pitchFamily="49" charset="-122"/>
                <a:ea typeface="隶书" panose="02010509060101010101" pitchFamily="49" charset="-122"/>
              </a:rPr>
              <a:t>3</a:t>
            </a:r>
            <a:r>
              <a:rPr lang="zh-CN" altLang="en-US" dirty="0">
                <a:solidFill>
                  <a:schemeClr val="tx2"/>
                </a:solidFill>
                <a:latin typeface="隶书" panose="02010509060101010101" pitchFamily="49" charset="-122"/>
                <a:ea typeface="隶书" panose="02010509060101010101" pitchFamily="49" charset="-122"/>
              </a:rPr>
              <a:t>日早上</a:t>
            </a:r>
            <a:r>
              <a:rPr lang="en-US" altLang="zh-CN" dirty="0">
                <a:solidFill>
                  <a:schemeClr val="tx2"/>
                </a:solidFill>
                <a:latin typeface="隶书" panose="02010509060101010101" pitchFamily="49" charset="-122"/>
                <a:ea typeface="隶书" panose="02010509060101010101" pitchFamily="49" charset="-122"/>
              </a:rPr>
              <a:t>10</a:t>
            </a:r>
            <a:r>
              <a:rPr lang="zh-CN" altLang="en-US" dirty="0">
                <a:solidFill>
                  <a:schemeClr val="tx2"/>
                </a:solidFill>
                <a:latin typeface="隶书" panose="02010509060101010101" pitchFamily="49" charset="-122"/>
                <a:ea typeface="隶书" panose="02010509060101010101" pitchFamily="49" charset="-122"/>
              </a:rPr>
              <a:t>点</a:t>
            </a:r>
            <a:endParaRPr lang="en-US" altLang="zh-CN" dirty="0">
              <a:solidFill>
                <a:schemeClr val="tx2"/>
              </a:solidFill>
              <a:latin typeface="隶书" panose="02010509060101010101" pitchFamily="49" charset="-122"/>
              <a:ea typeface="隶书" panose="02010509060101010101" pitchFamily="49" charset="-122"/>
            </a:endParaRPr>
          </a:p>
          <a:p>
            <a:pPr marL="0" lvl="0" indent="0">
              <a:spcBef>
                <a:spcPct val="0"/>
              </a:spcBef>
              <a:buClrTx/>
              <a:buSzTx/>
              <a:buFontTx/>
              <a:buChar char="•"/>
            </a:pPr>
            <a:r>
              <a:rPr lang="zh-CN" altLang="en-US" dirty="0">
                <a:solidFill>
                  <a:schemeClr val="tx2"/>
                </a:solidFill>
                <a:latin typeface="隶书" panose="02010509060101010101" pitchFamily="49" charset="-122"/>
                <a:ea typeface="隶书" panose="02010509060101010101" pitchFamily="49" charset="-122"/>
              </a:rPr>
              <a:t> </a:t>
            </a:r>
            <a:r>
              <a:rPr lang="zh-CN" altLang="en-US" dirty="0">
                <a:solidFill>
                  <a:srgbClr val="FFFF66"/>
                </a:solidFill>
                <a:latin typeface="隶书" panose="02010509060101010101" pitchFamily="49" charset="-122"/>
                <a:ea typeface="隶书" panose="02010509060101010101" pitchFamily="49" charset="-122"/>
              </a:rPr>
              <a:t>竞赛结果</a:t>
            </a:r>
            <a:r>
              <a:rPr lang="zh-CN" altLang="zh-CN" dirty="0">
                <a:solidFill>
                  <a:schemeClr val="tx2"/>
                </a:solidFill>
                <a:latin typeface="隶书" panose="02010509060101010101" pitchFamily="49" charset="-122"/>
                <a:ea typeface="隶书" panose="02010509060101010101" pitchFamily="49" charset="-122"/>
              </a:rPr>
              <a:t>: </a:t>
            </a:r>
            <a:r>
              <a:rPr lang="zh-CN" altLang="en-US" dirty="0">
                <a:solidFill>
                  <a:schemeClr val="tx2"/>
                </a:solidFill>
                <a:latin typeface="隶书" panose="02010509060101010101" pitchFamily="49" charset="-122"/>
                <a:ea typeface="隶书" panose="02010509060101010101" pitchFamily="49" charset="-122"/>
              </a:rPr>
              <a:t>将在北京时间</a:t>
            </a:r>
            <a:r>
              <a:rPr lang="en-US" altLang="zh-CN" dirty="0">
                <a:solidFill>
                  <a:schemeClr val="tx2"/>
                </a:solidFill>
                <a:latin typeface="隶书" panose="02010509060101010101" pitchFamily="49" charset="-122"/>
                <a:ea typeface="隶书" panose="02010509060101010101" pitchFamily="49" charset="-122"/>
              </a:rPr>
              <a:t>2026</a:t>
            </a:r>
            <a:r>
              <a:rPr lang="zh-CN" altLang="en-US" dirty="0">
                <a:solidFill>
                  <a:schemeClr val="tx2"/>
                </a:solidFill>
                <a:latin typeface="隶书" panose="02010509060101010101" pitchFamily="49" charset="-122"/>
                <a:ea typeface="隶书" panose="02010509060101010101" pitchFamily="49" charset="-122"/>
              </a:rPr>
              <a:t>年</a:t>
            </a:r>
            <a:r>
              <a:rPr lang="en-US" altLang="zh-CN" dirty="0">
                <a:solidFill>
                  <a:schemeClr val="tx2"/>
                </a:solidFill>
                <a:latin typeface="隶书" panose="02010509060101010101" pitchFamily="49" charset="-122"/>
                <a:ea typeface="隶书" panose="02010509060101010101" pitchFamily="49" charset="-122"/>
              </a:rPr>
              <a:t>5</a:t>
            </a:r>
            <a:r>
              <a:rPr lang="zh-CN" altLang="en-US" dirty="0">
                <a:solidFill>
                  <a:schemeClr val="tx2"/>
                </a:solidFill>
                <a:latin typeface="隶书" panose="02010509060101010101" pitchFamily="49" charset="-122"/>
                <a:ea typeface="隶书" panose="02010509060101010101" pitchFamily="49" charset="-122"/>
              </a:rPr>
              <a:t>月</a:t>
            </a:r>
            <a:r>
              <a:rPr lang="en-US" altLang="zh-CN" dirty="0">
                <a:solidFill>
                  <a:schemeClr val="tx2"/>
                </a:solidFill>
                <a:latin typeface="隶书" panose="02010509060101010101" pitchFamily="49" charset="-122"/>
                <a:ea typeface="隶书" panose="02010509060101010101" pitchFamily="49" charset="-122"/>
              </a:rPr>
              <a:t>9</a:t>
            </a:r>
            <a:r>
              <a:rPr lang="zh-CN" altLang="en-US" dirty="0">
                <a:solidFill>
                  <a:schemeClr val="tx2"/>
                </a:solidFill>
                <a:latin typeface="隶书" panose="02010509060101010101" pitchFamily="49" charset="-122"/>
                <a:ea typeface="隶书" panose="02010509060101010101" pitchFamily="49" charset="-122"/>
              </a:rPr>
              <a:t>日前发布</a:t>
            </a:r>
            <a:endParaRPr lang="zh-CN" altLang="en-US" dirty="0">
              <a:solidFill>
                <a:schemeClr val="tx2"/>
              </a:solidFill>
              <a:latin typeface="隶书" panose="02010509060101010101" pitchFamily="49" charset="-122"/>
              <a:ea typeface="隶书" panose="02010509060101010101" pitchFamily="49" charset="-122"/>
            </a:endParaRPr>
          </a:p>
        </p:txBody>
      </p:sp>
      <p:sp>
        <p:nvSpPr>
          <p:cNvPr id="4" name="Text Box 2"/>
          <p:cNvSpPr txBox="1">
            <a:spLocks noChangeArrowheads="1"/>
          </p:cNvSpPr>
          <p:nvPr/>
        </p:nvSpPr>
        <p:spPr bwMode="auto">
          <a:xfrm>
            <a:off x="611188" y="6237288"/>
            <a:ext cx="5329238" cy="400050"/>
          </a:xfrm>
          <a:prstGeom prst="rect">
            <a:avLst/>
          </a:prstGeom>
          <a:gradFill rotWithShape="1">
            <a:gsLst>
              <a:gs pos="0">
                <a:schemeClr val="accent1"/>
              </a:gs>
              <a:gs pos="50000">
                <a:srgbClr val="FFFFFF"/>
              </a:gs>
              <a:gs pos="100000">
                <a:schemeClr val="accent1"/>
              </a:gs>
            </a:gsLst>
            <a:lin ang="5400000" scaled="1"/>
          </a:gradFill>
          <a:ln w="57150" cmpd="thinThick">
            <a:noFill/>
            <a:miter lim="800000"/>
          </a:ln>
          <a:effec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000" b="1" i="0" u="none" strike="noStrike" kern="1200" cap="none" spc="0" normalizeH="0" baseline="0" noProof="0" smtClean="0">
                <a:ln>
                  <a:noFill/>
                </a:ln>
                <a:solidFill>
                  <a:srgbClr val="00007C"/>
                </a:solidFill>
                <a:effectLst/>
                <a:uLnTx/>
                <a:uFillTx/>
                <a:latin typeface="宋体" panose="02010600030101010101" pitchFamily="2" charset="-122"/>
                <a:ea typeface="楷体_GB2312"/>
                <a:cs typeface="楷体_GB2312"/>
              </a:rPr>
              <a:t>美赛官方网址：</a:t>
            </a:r>
            <a:r>
              <a:rPr kumimoji="1" lang="en-US" altLang="zh-CN" sz="2000" b="1" i="0" u="none" strike="noStrike" kern="1200" cap="none" spc="0" normalizeH="0" baseline="0" noProof="0" smtClean="0">
                <a:ln>
                  <a:noFill/>
                </a:ln>
                <a:solidFill>
                  <a:srgbClr val="00007C"/>
                </a:solidFill>
                <a:effectLst/>
                <a:uLnTx/>
                <a:uFillTx/>
                <a:latin typeface="宋体" panose="02010600030101010101" pitchFamily="2" charset="-122"/>
                <a:ea typeface="楷体_GB2312"/>
                <a:cs typeface="楷体_GB2312"/>
              </a:rPr>
              <a:t>https://www.comap.com/</a:t>
            </a:r>
            <a:endParaRPr kumimoji="1" lang="zh-CN" altLang="en-US" sz="2000" b="1" i="0" u="none" strike="noStrike" kern="1200" cap="none" spc="0" normalizeH="0" baseline="0" noProof="0" smtClean="0">
              <a:ln>
                <a:noFill/>
              </a:ln>
              <a:solidFill>
                <a:srgbClr val="00007C"/>
              </a:solidFill>
              <a:effectLst/>
              <a:uLnTx/>
              <a:uFillTx/>
              <a:latin typeface="宋体" panose="02010600030101010101" pitchFamily="2" charset="-122"/>
              <a:ea typeface="楷体_GB2312"/>
              <a:cs typeface="楷体_GB2312"/>
            </a:endParaRP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8370" name="图片 1"/>
          <p:cNvPicPr>
            <a:picLocks noChangeAspect="1"/>
          </p:cNvPicPr>
          <p:nvPr/>
        </p:nvPicPr>
        <p:blipFill>
          <a:blip r:embed="rId1"/>
          <a:stretch>
            <a:fillRect/>
          </a:stretch>
        </p:blipFill>
        <p:spPr>
          <a:xfrm>
            <a:off x="496888" y="2133600"/>
            <a:ext cx="7921625" cy="2601913"/>
          </a:xfrm>
          <a:prstGeom prst="rect">
            <a:avLst/>
          </a:prstGeom>
          <a:noFill/>
          <a:ln w="9525">
            <a:noFill/>
          </a:ln>
        </p:spPr>
      </p:pic>
      <p:sp>
        <p:nvSpPr>
          <p:cNvPr id="5" name="Text Box 6"/>
          <p:cNvSpPr txBox="1">
            <a:spLocks noChangeArrowheads="1"/>
          </p:cNvSpPr>
          <p:nvPr/>
        </p:nvSpPr>
        <p:spPr bwMode="auto">
          <a:xfrm>
            <a:off x="2339975" y="396875"/>
            <a:ext cx="3675063" cy="706438"/>
          </a:xfrm>
          <a:prstGeom prst="rect">
            <a:avLst/>
          </a:prstGeom>
          <a:gradFill rotWithShape="1">
            <a:gsLst>
              <a:gs pos="0">
                <a:schemeClr val="accent1"/>
              </a:gs>
              <a:gs pos="50000">
                <a:srgbClr val="FFFFFF"/>
              </a:gs>
              <a:gs pos="100000">
                <a:schemeClr val="accent1"/>
              </a:gs>
            </a:gsLst>
            <a:lin ang="5400000" scaled="1"/>
          </a:gradFill>
          <a:ln w="57150" cmpd="thinThick">
            <a:solidFill>
              <a:srgbClr val="0066FF"/>
            </a:solidFill>
            <a:miter lim="800000"/>
          </a:ln>
          <a:effectLst/>
        </p:spPr>
        <p:txBody>
          <a:bodyPr>
            <a:spAutoFit/>
          </a:bodyPr>
          <a:lstStyle/>
          <a:p>
            <a:pPr marR="0" algn="ctr" defTabSz="914400" eaLnBrk="1" hangingPunct="1">
              <a:spcBef>
                <a:spcPct val="50000"/>
              </a:spcBef>
              <a:buClrTx/>
              <a:buSzTx/>
              <a:buFontTx/>
              <a:buNone/>
              <a:defRPr/>
            </a:pPr>
            <a:r>
              <a:rPr kumimoji="1" lang="zh-CN" altLang="en-US" sz="4000" kern="1200" cap="none" spc="0" normalizeH="0" baseline="0" noProof="0" dirty="0">
                <a:solidFill>
                  <a:srgbClr val="00007C"/>
                </a:solidFill>
                <a:latin typeface="楷体_GB2312" pitchFamily="49" charset="-122"/>
                <a:ea typeface="华文行楷" panose="02010800040101010101" pitchFamily="2" charset="-122"/>
                <a:cs typeface="+mn-cs"/>
              </a:rPr>
              <a:t>优秀论文点滴</a:t>
            </a:r>
            <a:endParaRPr kumimoji="1" lang="zh-CN" altLang="en-US" sz="4000" kern="1200" cap="none" spc="0" normalizeH="0" baseline="0" noProof="0" dirty="0">
              <a:solidFill>
                <a:srgbClr val="00007C"/>
              </a:solidFill>
              <a:latin typeface="楷体_GB2312" pitchFamily="49" charset="-122"/>
              <a:ea typeface="华文行楷" panose="02010800040101010101" pitchFamily="2" charset="-122"/>
              <a:cs typeface="+mn-cs"/>
            </a:endParaRP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9394" name="图片 2"/>
          <p:cNvPicPr>
            <a:picLocks noChangeAspect="1"/>
          </p:cNvPicPr>
          <p:nvPr/>
        </p:nvPicPr>
        <p:blipFill>
          <a:blip r:embed="rId1"/>
          <a:stretch>
            <a:fillRect/>
          </a:stretch>
        </p:blipFill>
        <p:spPr>
          <a:xfrm>
            <a:off x="247650" y="1628775"/>
            <a:ext cx="8688388" cy="4608513"/>
          </a:xfrm>
          <a:prstGeom prst="rect">
            <a:avLst/>
          </a:prstGeom>
          <a:noFill/>
          <a:ln w="9525">
            <a:noFill/>
          </a:ln>
        </p:spPr>
      </p:pic>
      <p:sp>
        <p:nvSpPr>
          <p:cNvPr id="6" name="Text Box 6"/>
          <p:cNvSpPr txBox="1">
            <a:spLocks noChangeArrowheads="1"/>
          </p:cNvSpPr>
          <p:nvPr/>
        </p:nvSpPr>
        <p:spPr bwMode="auto">
          <a:xfrm>
            <a:off x="2339975" y="396875"/>
            <a:ext cx="3675063" cy="706438"/>
          </a:xfrm>
          <a:prstGeom prst="rect">
            <a:avLst/>
          </a:prstGeom>
          <a:gradFill rotWithShape="1">
            <a:gsLst>
              <a:gs pos="0">
                <a:schemeClr val="accent1"/>
              </a:gs>
              <a:gs pos="50000">
                <a:srgbClr val="FFFFFF"/>
              </a:gs>
              <a:gs pos="100000">
                <a:schemeClr val="accent1"/>
              </a:gs>
            </a:gsLst>
            <a:lin ang="5400000" scaled="1"/>
          </a:gradFill>
          <a:ln w="57150" cmpd="thinThick">
            <a:solidFill>
              <a:srgbClr val="0066FF"/>
            </a:solidFill>
            <a:miter lim="800000"/>
          </a:ln>
          <a:effectLst/>
        </p:spPr>
        <p:txBody>
          <a:bodyPr>
            <a:spAutoFit/>
          </a:bodyPr>
          <a:lstStyle/>
          <a:p>
            <a:pPr marR="0" algn="ctr" defTabSz="914400" eaLnBrk="1" hangingPunct="1">
              <a:spcBef>
                <a:spcPct val="50000"/>
              </a:spcBef>
              <a:buClrTx/>
              <a:buSzTx/>
              <a:buFontTx/>
              <a:buNone/>
              <a:defRPr/>
            </a:pPr>
            <a:r>
              <a:rPr kumimoji="1" lang="zh-CN" altLang="en-US" sz="4000" kern="1200" cap="none" spc="0" normalizeH="0" baseline="0" noProof="0" dirty="0">
                <a:solidFill>
                  <a:srgbClr val="00007C"/>
                </a:solidFill>
                <a:latin typeface="楷体_GB2312" pitchFamily="49" charset="-122"/>
                <a:ea typeface="华文行楷" panose="02010800040101010101" pitchFamily="2" charset="-122"/>
                <a:cs typeface="+mn-cs"/>
              </a:rPr>
              <a:t>优秀论文点滴</a:t>
            </a:r>
            <a:endParaRPr kumimoji="1" lang="zh-CN" altLang="en-US" sz="4000" kern="1200" cap="none" spc="0" normalizeH="0" baseline="0" noProof="0" dirty="0">
              <a:solidFill>
                <a:srgbClr val="00007C"/>
              </a:solidFill>
              <a:latin typeface="楷体_GB2312" pitchFamily="49" charset="-122"/>
              <a:ea typeface="华文行楷" panose="02010800040101010101" pitchFamily="2" charset="-122"/>
              <a:cs typeface="+mn-cs"/>
            </a:endParaRP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日期占位符 3"/>
          <p:cNvSpPr txBox="1">
            <a:spLocks noGrp="1"/>
          </p:cNvSpPr>
          <p:nvPr>
            <p:ph type="dt" sz="half" idx="10"/>
          </p:nvPr>
        </p:nvSpPr>
        <p:spPr bwMode="auto"/>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220EB8F7-2038-4442-8AE2-0C10F93B6DF1}" type="datetime1">
              <a:rPr kumimoji="0" lang="zh-CN" altLang="en-US"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11" name="灯片编号占位符 5"/>
          <p:cNvSpPr txBox="1">
            <a:spLocks noGrp="1"/>
          </p:cNvSpPr>
          <p:nvPr>
            <p:ph type="sldNum" sz="quarter" idx="12"/>
          </p:nvPr>
        </p:nvSpPr>
        <p:spPr bwMode="auto"/>
        <p:txBody>
          <a:bodyPr vert="horz" wrap="square" lIns="91440" tIns="45720" rIns="91440" bIns="45720" numCol="1" anchor="b"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820D1033-6179-4072-B8A9-E3449726B439}" type="slidenum">
              <a:rPr kumimoji="0" lang="zh-CN" altLang="en-US"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155650" name="Rectangle 2"/>
          <p:cNvSpPr>
            <a:spLocks noGrp="1"/>
          </p:cNvSpPr>
          <p:nvPr>
            <p:ph type="title"/>
          </p:nvPr>
        </p:nvSpPr>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4400" b="1" i="0" u="none" strike="noStrike" kern="0" cap="none" spc="0" normalizeH="0" baseline="0" noProof="0">
                <a:ln>
                  <a:noFill/>
                </a:ln>
                <a:solidFill>
                  <a:srgbClr val="FFFFCC"/>
                </a:solidFill>
                <a:effectLst>
                  <a:outerShdw blurRad="38100" dist="38100" dir="2700000" algn="tl">
                    <a:srgbClr val="000000"/>
                  </a:outerShdw>
                </a:effectLst>
                <a:uLnTx/>
                <a:uFillTx/>
                <a:latin typeface="+mj-lt"/>
                <a:ea typeface="+mj-ea"/>
                <a:cs typeface="+mj-cs"/>
              </a:rPr>
              <a:t>何谓创新？</a:t>
            </a:r>
            <a:endParaRPr kumimoji="0" lang="zh-CN" altLang="en-US" sz="4400" b="1" i="0" u="none" strike="noStrike" kern="0" cap="none" spc="0" normalizeH="0" baseline="0" noProof="0">
              <a:ln>
                <a:noFill/>
              </a:ln>
              <a:solidFill>
                <a:srgbClr val="FFFFCC"/>
              </a:solidFill>
              <a:effectLst>
                <a:outerShdw blurRad="38100" dist="38100" dir="2700000" algn="tl">
                  <a:srgbClr val="000000"/>
                </a:outerShdw>
              </a:effectLst>
              <a:uLnTx/>
              <a:uFillTx/>
              <a:latin typeface="+mj-lt"/>
              <a:ea typeface="+mj-ea"/>
              <a:cs typeface="+mj-cs"/>
            </a:endParaRPr>
          </a:p>
        </p:txBody>
      </p:sp>
      <p:sp>
        <p:nvSpPr>
          <p:cNvPr id="155651" name="Rectangle 3"/>
          <p:cNvSpPr>
            <a:spLocks noGrp="1"/>
          </p:cNvSpPr>
          <p:nvPr>
            <p:ph idx="1"/>
          </p:nvPr>
        </p:nvSpPr>
        <p:spPr>
          <a:xfrm>
            <a:off x="341313" y="2135188"/>
            <a:ext cx="8459788" cy="3451225"/>
          </a:xfrm>
        </p:spPr>
        <p:txBody>
          <a:bodyPr vert="horz" wrap="square" lIns="91440" tIns="45720" rIns="91440" bIns="45720" numCol="1" anchor="t" anchorCtr="0" compatLnSpc="1"/>
          <a:lstStyle/>
          <a:p>
            <a:pPr marL="342900" marR="0" lvl="0" indent="-342900" algn="l" defTabSz="914400" rtl="0" eaLnBrk="0" fontAlgn="base" latinLnBrk="0" hangingPunct="0">
              <a:lnSpc>
                <a:spcPct val="150000"/>
              </a:lnSpc>
              <a:spcBef>
                <a:spcPct val="20000"/>
              </a:spcBef>
              <a:spcAft>
                <a:spcPct val="0"/>
              </a:spcAft>
              <a:buClr>
                <a:schemeClr val="hlink"/>
              </a:buClr>
              <a:buSzPct val="90000"/>
              <a:buFont typeface="Wingdings" panose="05000000000000000000" pitchFamily="2" charset="2"/>
              <a:buBlip>
                <a:blip r:embed="rId1"/>
              </a:buBlip>
              <a:defRPr/>
            </a:pPr>
            <a:r>
              <a:rPr kumimoji="0" lang="zh-CN" altLang="en-US" sz="2400" b="0" i="0" u="none" strike="noStrike" kern="0" cap="none" spc="0" normalizeH="0" baseline="0" noProof="0" dirty="0">
                <a:ln>
                  <a:noFill/>
                </a:ln>
                <a:solidFill>
                  <a:schemeClr val="tx1"/>
                </a:solidFill>
                <a:effectLst>
                  <a:outerShdw blurRad="38100" dist="38100" dir="2700000" algn="tl">
                    <a:srgbClr val="000000"/>
                  </a:outerShdw>
                </a:effectLst>
                <a:uLnTx/>
                <a:uFillTx/>
                <a:latin typeface="+mn-lt"/>
                <a:ea typeface="隶书" panose="02010509060101010101" pitchFamily="49" charset="-122"/>
                <a:cs typeface="+mn-cs"/>
              </a:rPr>
              <a:t>如果说我所看的比笛卡尔更远一点，那是因为站</a:t>
            </a:r>
            <a:r>
              <a:rPr kumimoji="0" lang="zh-CN" altLang="en-US" sz="24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隶书" panose="02010509060101010101" pitchFamily="49" charset="-122"/>
                <a:cs typeface="+mn-cs"/>
              </a:rPr>
              <a:t>在</a:t>
            </a:r>
            <a:endParaRPr kumimoji="0" lang="en-US" altLang="zh-CN" sz="24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隶书" panose="02010509060101010101" pitchFamily="49" charset="-122"/>
              <a:cs typeface="+mn-cs"/>
            </a:endParaRPr>
          </a:p>
          <a:p>
            <a:pPr marL="0" marR="0" lvl="0" indent="0" algn="l" defTabSz="914400" rtl="0" eaLnBrk="0" fontAlgn="base" latinLnBrk="0" hangingPunct="0">
              <a:lnSpc>
                <a:spcPct val="150000"/>
              </a:lnSpc>
              <a:spcBef>
                <a:spcPct val="20000"/>
              </a:spcBef>
              <a:spcAft>
                <a:spcPct val="0"/>
              </a:spcAft>
              <a:buClr>
                <a:schemeClr val="hlink"/>
              </a:buClr>
              <a:buSzPct val="90000"/>
              <a:buFont typeface="Wingdings" panose="05000000000000000000" pitchFamily="2" charset="2"/>
              <a:buNone/>
              <a:defRPr/>
            </a:pPr>
            <a:r>
              <a:rPr kumimoji="0" lang="zh-CN" altLang="en-US" sz="24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隶书" panose="02010509060101010101" pitchFamily="49" charset="-122"/>
                <a:cs typeface="+mn-cs"/>
              </a:rPr>
              <a:t>巨人</a:t>
            </a:r>
            <a:r>
              <a:rPr kumimoji="0" lang="zh-CN" altLang="en-US" sz="2400" b="0" i="0" u="none" strike="noStrike" kern="0" cap="none" spc="0" normalizeH="0" baseline="0" noProof="0" dirty="0">
                <a:ln>
                  <a:noFill/>
                </a:ln>
                <a:solidFill>
                  <a:schemeClr val="tx1"/>
                </a:solidFill>
                <a:effectLst>
                  <a:outerShdw blurRad="38100" dist="38100" dir="2700000" algn="tl">
                    <a:srgbClr val="000000"/>
                  </a:outerShdw>
                </a:effectLst>
                <a:uLnTx/>
                <a:uFillTx/>
                <a:latin typeface="+mn-lt"/>
                <a:ea typeface="隶书" panose="02010509060101010101" pitchFamily="49" charset="-122"/>
                <a:cs typeface="+mn-cs"/>
              </a:rPr>
              <a:t>肩上的缘故。</a:t>
            </a:r>
            <a:endParaRPr kumimoji="0" lang="zh-CN" altLang="en-US" sz="2400" b="0" i="0" u="none" strike="noStrike" kern="0" cap="none" spc="0" normalizeH="0" baseline="0" noProof="0" dirty="0">
              <a:ln>
                <a:noFill/>
              </a:ln>
              <a:solidFill>
                <a:schemeClr val="tx1"/>
              </a:solidFill>
              <a:effectLst>
                <a:outerShdw blurRad="38100" dist="38100" dir="2700000" algn="tl">
                  <a:srgbClr val="000000"/>
                </a:outerShdw>
              </a:effectLst>
              <a:uLnTx/>
              <a:uFillTx/>
              <a:latin typeface="+mn-lt"/>
              <a:ea typeface="隶书" panose="02010509060101010101" pitchFamily="49" charset="-122"/>
              <a:cs typeface="+mn-cs"/>
            </a:endParaRPr>
          </a:p>
          <a:p>
            <a:pPr marL="342900" marR="0" lvl="0" indent="-342900" algn="l" defTabSz="914400" rtl="0" eaLnBrk="0" fontAlgn="base" latinLnBrk="0" hangingPunct="0">
              <a:lnSpc>
                <a:spcPct val="150000"/>
              </a:lnSpc>
              <a:spcBef>
                <a:spcPct val="20000"/>
              </a:spcBef>
              <a:spcAft>
                <a:spcPct val="0"/>
              </a:spcAft>
              <a:buClr>
                <a:schemeClr val="hlink"/>
              </a:buClr>
              <a:buSzPct val="90000"/>
              <a:buFont typeface="Symbol" panose="05050102010706020507" pitchFamily="18" charset="2"/>
              <a:buNone/>
              <a:defRPr/>
            </a:pPr>
            <a:r>
              <a:rPr kumimoji="0" lang="zh-CN" altLang="en-US" sz="2400" b="0" i="0" u="none" strike="noStrike" kern="0" cap="none" spc="0" normalizeH="0" baseline="0" noProof="0" dirty="0">
                <a:ln>
                  <a:noFill/>
                </a:ln>
                <a:solidFill>
                  <a:schemeClr val="tx1"/>
                </a:solidFill>
                <a:effectLst>
                  <a:outerShdw blurRad="38100" dist="38100" dir="2700000" algn="tl">
                    <a:srgbClr val="000000"/>
                  </a:outerShdw>
                </a:effectLst>
                <a:uLnTx/>
                <a:uFillTx/>
                <a:latin typeface="+mn-lt"/>
                <a:ea typeface="隶书" panose="02010509060101010101" pitchFamily="49" charset="-122"/>
                <a:cs typeface="+mn-cs"/>
              </a:rPr>
              <a:t>							</a:t>
            </a:r>
            <a:r>
              <a:rPr kumimoji="0" lang="en-US" altLang="zh-CN" sz="2400" b="0" i="0" u="none" strike="noStrike" kern="0" cap="none" spc="0" normalizeH="0" baseline="0" noProof="0" dirty="0">
                <a:ln>
                  <a:noFill/>
                </a:ln>
                <a:solidFill>
                  <a:schemeClr val="tx1"/>
                </a:solidFill>
                <a:effectLst>
                  <a:outerShdw blurRad="38100" dist="38100" dir="2700000" algn="tl">
                    <a:srgbClr val="000000"/>
                  </a:outerShdw>
                </a:effectLst>
                <a:uLnTx/>
                <a:uFillTx/>
                <a:latin typeface="+mn-lt"/>
                <a:ea typeface="隶书" panose="02010509060101010101" pitchFamily="49" charset="-122"/>
                <a:cs typeface="+mn-cs"/>
              </a:rPr>
              <a:t>—— </a:t>
            </a:r>
            <a:r>
              <a:rPr kumimoji="0" lang="zh-CN" altLang="en-US" sz="2400" b="0" i="0" u="none" strike="noStrike" kern="0" cap="none" spc="0" normalizeH="0" baseline="0" noProof="0" dirty="0">
                <a:ln>
                  <a:noFill/>
                </a:ln>
                <a:solidFill>
                  <a:schemeClr val="tx1"/>
                </a:solidFill>
                <a:effectLst>
                  <a:outerShdw blurRad="38100" dist="38100" dir="2700000" algn="tl">
                    <a:srgbClr val="000000"/>
                  </a:outerShdw>
                </a:effectLst>
                <a:uLnTx/>
                <a:uFillTx/>
                <a:latin typeface="+mn-lt"/>
                <a:ea typeface="隶书" panose="02010509060101010101" pitchFamily="49" charset="-122"/>
                <a:cs typeface="+mn-cs"/>
              </a:rPr>
              <a:t>牛顿</a:t>
            </a:r>
            <a:endParaRPr kumimoji="0" lang="zh-CN" altLang="en-US" sz="2400" b="0" i="0" u="none" strike="noStrike" kern="0" cap="none" spc="0" normalizeH="0" baseline="0" noProof="0" dirty="0">
              <a:ln>
                <a:noFill/>
              </a:ln>
              <a:solidFill>
                <a:schemeClr val="tx1"/>
              </a:solidFill>
              <a:effectLst>
                <a:outerShdw blurRad="38100" dist="38100" dir="2700000" algn="tl">
                  <a:srgbClr val="000000"/>
                </a:outerShdw>
              </a:effectLst>
              <a:uLnTx/>
              <a:uFillTx/>
              <a:latin typeface="+mn-lt"/>
              <a:ea typeface="隶书" panose="02010509060101010101" pitchFamily="49" charset="-122"/>
              <a:cs typeface="+mn-cs"/>
            </a:endParaRPr>
          </a:p>
        </p:txBody>
      </p:sp>
      <p:sp>
        <p:nvSpPr>
          <p:cNvPr id="155654" name="Line 6"/>
          <p:cNvSpPr/>
          <p:nvPr/>
        </p:nvSpPr>
        <p:spPr>
          <a:xfrm>
            <a:off x="6875463" y="2708275"/>
            <a:ext cx="649287" cy="0"/>
          </a:xfrm>
          <a:prstGeom prst="line">
            <a:avLst/>
          </a:prstGeom>
          <a:ln w="28575" cap="flat" cmpd="sng">
            <a:solidFill>
              <a:srgbClr val="FF0000"/>
            </a:solidFill>
            <a:prstDash val="solid"/>
            <a:headEnd type="none" w="med" len="med"/>
            <a:tailEnd type="none" w="med" len="med"/>
          </a:ln>
        </p:spPr>
      </p:sp>
      <p:sp>
        <p:nvSpPr>
          <p:cNvPr id="155655" name="AutoShape 7"/>
          <p:cNvSpPr/>
          <p:nvPr/>
        </p:nvSpPr>
        <p:spPr bwMode="auto">
          <a:xfrm>
            <a:off x="1258888" y="3910013"/>
            <a:ext cx="1943100" cy="865188"/>
          </a:xfrm>
          <a:prstGeom prst="accentBorderCallout3">
            <a:avLst>
              <a:gd name="adj1" fmla="val 13213"/>
              <a:gd name="adj2" fmla="val -3921"/>
              <a:gd name="adj3" fmla="val 13213"/>
              <a:gd name="adj4" fmla="val -26144"/>
              <a:gd name="adj5" fmla="val -5505"/>
              <a:gd name="adj6" fmla="val -26144"/>
              <a:gd name="adj7" fmla="val -63852"/>
              <a:gd name="adj8" fmla="val -24509"/>
            </a:avLst>
          </a:prstGeom>
          <a:solidFill>
            <a:srgbClr val="ACE1FE"/>
          </a:solidFill>
          <a:ln w="2857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800" b="1" i="0" u="none" strike="noStrike" kern="1200" cap="none" spc="0" normalizeH="0" baseline="0" noProof="0">
                <a:ln>
                  <a:noFill/>
                </a:ln>
                <a:solidFill>
                  <a:schemeClr val="bg2">
                    <a:lumMod val="60000"/>
                    <a:lumOff val="40000"/>
                  </a:schemeClr>
                </a:solidFill>
                <a:effectLst/>
                <a:uLnTx/>
                <a:uFillTx/>
                <a:latin typeface="Arial" panose="020B0604020202020204" pitchFamily="34" charset="0"/>
                <a:ea typeface="宋体" panose="02010600030101010101" pitchFamily="2" charset="-122"/>
                <a:cs typeface="+mn-cs"/>
              </a:rPr>
              <a:t>怎么找到巨人？</a:t>
            </a:r>
            <a:endParaRPr kumimoji="0" lang="zh-CN" altLang="en-US" sz="1800" b="1" i="0" u="none" strike="noStrike" kern="1200" cap="none" spc="0" normalizeH="0" baseline="0" noProof="0">
              <a:ln>
                <a:noFill/>
              </a:ln>
              <a:solidFill>
                <a:schemeClr val="bg2">
                  <a:lumMod val="60000"/>
                  <a:lumOff val="40000"/>
                </a:schemeClr>
              </a:solidFill>
              <a:effectLst/>
              <a:uLnTx/>
              <a:uFillTx/>
              <a:latin typeface="Arial" panose="020B0604020202020204" pitchFamily="34" charset="0"/>
              <a:ea typeface="宋体" panose="02010600030101010101" pitchFamily="2" charset="-122"/>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800" b="1" i="0" u="none" strike="noStrike" kern="1200" cap="none" spc="0" normalizeH="0" baseline="0" noProof="0">
                <a:ln>
                  <a:noFill/>
                </a:ln>
                <a:solidFill>
                  <a:schemeClr val="bg2">
                    <a:lumMod val="60000"/>
                    <a:lumOff val="40000"/>
                  </a:schemeClr>
                </a:solidFill>
                <a:effectLst/>
                <a:uLnTx/>
                <a:uFillTx/>
                <a:latin typeface="Arial" panose="020B0604020202020204" pitchFamily="34" charset="0"/>
                <a:ea typeface="宋体" panose="02010600030101010101" pitchFamily="2" charset="-122"/>
                <a:cs typeface="+mn-cs"/>
              </a:rPr>
              <a:t>搜索能力！</a:t>
            </a:r>
            <a:endParaRPr kumimoji="0" lang="zh-CN" altLang="en-US" sz="1800" b="1" i="0" u="none" strike="noStrike" kern="1200" cap="none" spc="0" normalizeH="0" baseline="0" noProof="0">
              <a:ln>
                <a:noFill/>
              </a:ln>
              <a:solidFill>
                <a:schemeClr val="bg2">
                  <a:lumMod val="60000"/>
                  <a:lumOff val="40000"/>
                </a:schemeClr>
              </a:solidFill>
              <a:effectLst/>
              <a:uLnTx/>
              <a:uFillTx/>
              <a:latin typeface="Arial" panose="020B0604020202020204" pitchFamily="34" charset="0"/>
              <a:ea typeface="宋体" panose="02010600030101010101" pitchFamily="2" charset="-122"/>
              <a:cs typeface="+mn-cs"/>
            </a:endParaRPr>
          </a:p>
        </p:txBody>
      </p:sp>
      <p:sp>
        <p:nvSpPr>
          <p:cNvPr id="155656" name="Line 8"/>
          <p:cNvSpPr/>
          <p:nvPr/>
        </p:nvSpPr>
        <p:spPr>
          <a:xfrm>
            <a:off x="479425" y="3357563"/>
            <a:ext cx="576263" cy="0"/>
          </a:xfrm>
          <a:prstGeom prst="line">
            <a:avLst/>
          </a:prstGeom>
          <a:ln w="28575" cap="flat" cmpd="sng">
            <a:solidFill>
              <a:srgbClr val="FF0000"/>
            </a:solidFill>
            <a:prstDash val="solid"/>
            <a:headEnd type="none" w="med" len="med"/>
            <a:tailEnd type="none" w="med" len="med"/>
          </a:ln>
        </p:spPr>
      </p:sp>
      <p:sp>
        <p:nvSpPr>
          <p:cNvPr id="155657" name="AutoShape 9"/>
          <p:cNvSpPr/>
          <p:nvPr/>
        </p:nvSpPr>
        <p:spPr bwMode="auto">
          <a:xfrm>
            <a:off x="5795963" y="4286250"/>
            <a:ext cx="1943100" cy="1573213"/>
          </a:xfrm>
          <a:prstGeom prst="accentBorderCallout3">
            <a:avLst>
              <a:gd name="adj1" fmla="val 7264"/>
              <a:gd name="adj2" fmla="val 103921"/>
              <a:gd name="adj3" fmla="val 7264"/>
              <a:gd name="adj4" fmla="val 103921"/>
              <a:gd name="adj5" fmla="val -19069"/>
              <a:gd name="adj6" fmla="val 103921"/>
              <a:gd name="adj7" fmla="val -100606"/>
              <a:gd name="adj8" fmla="val 74593"/>
            </a:avLst>
          </a:prstGeom>
          <a:solidFill>
            <a:srgbClr val="ACE1FE"/>
          </a:solidFill>
          <a:ln w="2857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800" b="1" i="0" u="none" strike="noStrike" kern="1200" cap="none" spc="0" normalizeH="0" baseline="0" noProof="0" dirty="0">
                <a:ln>
                  <a:noFill/>
                </a:ln>
                <a:solidFill>
                  <a:schemeClr val="bg2">
                    <a:lumMod val="60000"/>
                    <a:lumOff val="40000"/>
                  </a:schemeClr>
                </a:solidFill>
                <a:effectLst/>
                <a:uLnTx/>
                <a:uFillTx/>
                <a:latin typeface="Arial" panose="020B0604020202020204" pitchFamily="34" charset="0"/>
                <a:ea typeface="宋体" panose="02010600030101010101" pitchFamily="2" charset="-122"/>
                <a:cs typeface="+mn-cs"/>
              </a:rPr>
              <a:t>如何站上去？</a:t>
            </a:r>
            <a:endParaRPr kumimoji="0" lang="zh-CN" altLang="en-US" sz="1800" b="1" i="0" u="none" strike="noStrike" kern="1200" cap="none" spc="0" normalizeH="0" baseline="0" noProof="0" dirty="0">
              <a:ln>
                <a:noFill/>
              </a:ln>
              <a:solidFill>
                <a:schemeClr val="bg2">
                  <a:lumMod val="60000"/>
                  <a:lumOff val="40000"/>
                </a:schemeClr>
              </a:solidFill>
              <a:effectLst/>
              <a:uLnTx/>
              <a:uFillTx/>
              <a:latin typeface="Arial" panose="020B0604020202020204" pitchFamily="34" charset="0"/>
              <a:ea typeface="宋体" panose="02010600030101010101" pitchFamily="2" charset="-122"/>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800" b="1" i="0" u="none" strike="noStrike" kern="1200" cap="none" spc="0" normalizeH="0" baseline="0" noProof="0" dirty="0">
                <a:ln>
                  <a:noFill/>
                </a:ln>
                <a:solidFill>
                  <a:schemeClr val="bg2">
                    <a:lumMod val="60000"/>
                    <a:lumOff val="40000"/>
                  </a:schemeClr>
                </a:solidFill>
                <a:effectLst/>
                <a:uLnTx/>
                <a:uFillTx/>
                <a:latin typeface="Arial" panose="020B0604020202020204" pitchFamily="34" charset="0"/>
                <a:ea typeface="宋体" panose="02010600030101010101" pitchFamily="2" charset="-122"/>
                <a:cs typeface="+mn-cs"/>
              </a:rPr>
              <a:t>学习能力！</a:t>
            </a:r>
            <a:endParaRPr kumimoji="0" lang="zh-CN" altLang="en-US" sz="1800" b="1" i="0" u="none" strike="noStrike" kern="1200" cap="none" spc="0" normalizeH="0" baseline="0" noProof="0" dirty="0">
              <a:ln>
                <a:noFill/>
              </a:ln>
              <a:solidFill>
                <a:schemeClr val="bg2">
                  <a:lumMod val="60000"/>
                  <a:lumOff val="40000"/>
                </a:schemeClr>
              </a:solidFill>
              <a:effectLst/>
              <a:uLnTx/>
              <a:uFillTx/>
              <a:latin typeface="Arial" panose="020B0604020202020204" pitchFamily="34" charset="0"/>
              <a:ea typeface="宋体" panose="02010600030101010101" pitchFamily="2" charset="-122"/>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800" b="1" i="0" u="none" strike="noStrike" kern="1200" cap="none" spc="0" normalizeH="0" baseline="0" noProof="0" dirty="0">
                <a:ln>
                  <a:noFill/>
                </a:ln>
                <a:solidFill>
                  <a:schemeClr val="bg2">
                    <a:lumMod val="60000"/>
                    <a:lumOff val="40000"/>
                  </a:schemeClr>
                </a:solidFill>
                <a:effectLst/>
                <a:uLnTx/>
                <a:uFillTx/>
                <a:latin typeface="Arial" panose="020B0604020202020204" pitchFamily="34" charset="0"/>
                <a:ea typeface="宋体" panose="02010600030101010101" pitchFamily="2" charset="-122"/>
                <a:cs typeface="+mn-cs"/>
              </a:rPr>
              <a:t>数模竞赛中，尤其需要快速、独立的学习能力！</a:t>
            </a:r>
            <a:endParaRPr kumimoji="0" lang="zh-CN" altLang="en-US" sz="1800" b="1" i="0" u="none" strike="noStrike" kern="1200" cap="none" spc="0" normalizeH="0" baseline="0" noProof="0" dirty="0">
              <a:ln>
                <a:noFill/>
              </a:ln>
              <a:solidFill>
                <a:schemeClr val="bg2">
                  <a:lumMod val="60000"/>
                  <a:lumOff val="40000"/>
                </a:schemeClr>
              </a:solidFill>
              <a:effectLst/>
              <a:uLnTx/>
              <a:uFillTx/>
              <a:latin typeface="Arial" panose="020B0604020202020204" pitchFamily="34" charset="0"/>
              <a:ea typeface="宋体" panose="02010600030101010101" pitchFamily="2" charset="-122"/>
              <a:cs typeface="+mn-cs"/>
            </a:endParaRPr>
          </a:p>
        </p:txBody>
      </p:sp>
      <p:sp>
        <p:nvSpPr>
          <p:cNvPr id="155658" name="Line 10"/>
          <p:cNvSpPr/>
          <p:nvPr/>
        </p:nvSpPr>
        <p:spPr>
          <a:xfrm>
            <a:off x="4175125" y="2708275"/>
            <a:ext cx="1223963" cy="0"/>
          </a:xfrm>
          <a:prstGeom prst="line">
            <a:avLst/>
          </a:prstGeom>
          <a:ln w="28575" cap="flat" cmpd="sng">
            <a:solidFill>
              <a:srgbClr val="FF0000"/>
            </a:solidFill>
            <a:prstDash val="solid"/>
            <a:headEnd type="none" w="med" len="med"/>
            <a:tailEnd type="none" w="med" len="med"/>
          </a:ln>
        </p:spPr>
      </p:sp>
      <p:sp>
        <p:nvSpPr>
          <p:cNvPr id="155659" name="AutoShape 11"/>
          <p:cNvSpPr/>
          <p:nvPr/>
        </p:nvSpPr>
        <p:spPr bwMode="auto">
          <a:xfrm>
            <a:off x="3887788" y="3252788"/>
            <a:ext cx="1366838" cy="576263"/>
          </a:xfrm>
          <a:prstGeom prst="accentBorderCallout3">
            <a:avLst>
              <a:gd name="adj1" fmla="val 19833"/>
              <a:gd name="adj2" fmla="val 105574"/>
              <a:gd name="adj3" fmla="val 19833"/>
              <a:gd name="adj4" fmla="val 114519"/>
              <a:gd name="adj5" fmla="val -36088"/>
              <a:gd name="adj6" fmla="val 114519"/>
              <a:gd name="adj7" fmla="val -98898"/>
              <a:gd name="adj8" fmla="val 58884"/>
            </a:avLst>
          </a:prstGeom>
          <a:solidFill>
            <a:srgbClr val="ACE1FE"/>
          </a:solidFill>
          <a:ln w="2857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800" b="1" i="0" u="none" strike="noStrike" kern="1200" cap="none" spc="0" normalizeH="0" baseline="0" noProof="0">
                <a:ln>
                  <a:noFill/>
                </a:ln>
                <a:solidFill>
                  <a:schemeClr val="bg2">
                    <a:lumMod val="60000"/>
                    <a:lumOff val="40000"/>
                  </a:schemeClr>
                </a:solidFill>
                <a:effectLst/>
                <a:uLnTx/>
                <a:uFillTx/>
                <a:latin typeface="Arial" panose="020B0604020202020204" pitchFamily="34" charset="0"/>
                <a:ea typeface="宋体" panose="02010600030101010101" pitchFamily="2" charset="-122"/>
                <a:cs typeface="+mn-cs"/>
              </a:rPr>
              <a:t>创新能力！</a:t>
            </a:r>
            <a:endParaRPr kumimoji="0" lang="zh-CN" altLang="en-US" sz="1800" b="1" i="0" u="none" strike="noStrike" kern="1200" cap="none" spc="0" normalizeH="0" baseline="0" noProof="0">
              <a:ln>
                <a:noFill/>
              </a:ln>
              <a:solidFill>
                <a:schemeClr val="bg2">
                  <a:lumMod val="60000"/>
                  <a:lumOff val="40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5654"/>
                                        </p:tgtEl>
                                        <p:attrNameLst>
                                          <p:attrName>style.visibility</p:attrName>
                                        </p:attrNameLst>
                                      </p:cBhvr>
                                      <p:to>
                                        <p:strVal val="visible"/>
                                      </p:to>
                                    </p:set>
                                    <p:animEffect transition="in" filter="wipe(left)">
                                      <p:cBhvr>
                                        <p:cTn id="7" dur="500"/>
                                        <p:tgtEl>
                                          <p:spTgt spid="15565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5655"/>
                                        </p:tgtEl>
                                        <p:attrNameLst>
                                          <p:attrName>style.visibility</p:attrName>
                                        </p:attrNameLst>
                                      </p:cBhvr>
                                      <p:to>
                                        <p:strVal val="visible"/>
                                      </p:to>
                                    </p:set>
                                    <p:animEffect transition="in" filter="wipe(left)">
                                      <p:cBhvr>
                                        <p:cTn id="12" dur="500"/>
                                        <p:tgtEl>
                                          <p:spTgt spid="15565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5656"/>
                                        </p:tgtEl>
                                        <p:attrNameLst>
                                          <p:attrName>style.visibility</p:attrName>
                                        </p:attrNameLst>
                                      </p:cBhvr>
                                      <p:to>
                                        <p:strVal val="visible"/>
                                      </p:to>
                                    </p:set>
                                    <p:animEffect transition="in" filter="wipe(left)">
                                      <p:cBhvr>
                                        <p:cTn id="17" dur="500"/>
                                        <p:tgtEl>
                                          <p:spTgt spid="15565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55657"/>
                                        </p:tgtEl>
                                        <p:attrNameLst>
                                          <p:attrName>style.visibility</p:attrName>
                                        </p:attrNameLst>
                                      </p:cBhvr>
                                      <p:to>
                                        <p:strVal val="visible"/>
                                      </p:to>
                                    </p:set>
                                    <p:animEffect transition="in" filter="wipe(up)">
                                      <p:cBhvr>
                                        <p:cTn id="22" dur="500"/>
                                        <p:tgtEl>
                                          <p:spTgt spid="15565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55658"/>
                                        </p:tgtEl>
                                        <p:attrNameLst>
                                          <p:attrName>style.visibility</p:attrName>
                                        </p:attrNameLst>
                                      </p:cBhvr>
                                      <p:to>
                                        <p:strVal val="visible"/>
                                      </p:to>
                                    </p:set>
                                    <p:animEffect transition="in" filter="wipe(left)">
                                      <p:cBhvr>
                                        <p:cTn id="27" dur="500"/>
                                        <p:tgtEl>
                                          <p:spTgt spid="15565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5659"/>
                                        </p:tgtEl>
                                        <p:attrNameLst>
                                          <p:attrName>style.visibility</p:attrName>
                                        </p:attrNameLst>
                                      </p:cBhvr>
                                      <p:to>
                                        <p:strVal val="visible"/>
                                      </p:to>
                                    </p:set>
                                    <p:animEffect transition="in" filter="wipe(left)">
                                      <p:cBhvr>
                                        <p:cTn id="32" dur="500"/>
                                        <p:tgtEl>
                                          <p:spTgt spid="155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55" grpId="0" animBg="1"/>
      <p:bldP spid="155657" grpId="0" animBg="1"/>
      <p:bldP spid="15565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日期占位符 1"/>
          <p:cNvSpPr txBox="1">
            <a:spLocks noGrp="1"/>
          </p:cNvSpPr>
          <p:nvPr>
            <p:ph type="dt" sz="half" idx="10"/>
          </p:nvPr>
        </p:nvSpPr>
        <p:spPr bwMode="auto"/>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377611AD-1839-421E-BB8F-1A504F5CB3C3}" type="datetime1">
              <a:rPr kumimoji="0" lang="zh-CN" altLang="en-US"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灯片编号占位符 3"/>
          <p:cNvSpPr txBox="1">
            <a:spLocks noGrp="1"/>
          </p:cNvSpPr>
          <p:nvPr>
            <p:ph type="sldNum" sz="quarter" idx="12"/>
          </p:nvPr>
        </p:nvSpPr>
        <p:spPr bwMode="auto"/>
        <p:txBody>
          <a:bodyPr vert="horz" wrap="square" lIns="91440" tIns="45720" rIns="91440" bIns="45720" numCol="1" anchor="b"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33FD492F-D1D6-486C-8B4C-A21F6F3B0D64}" type="slidenum">
              <a:rPr kumimoji="0" lang="zh-CN" altLang="en-US"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4" name="內容版面配置區 2"/>
          <p:cNvSpPr txBox="1"/>
          <p:nvPr/>
        </p:nvSpPr>
        <p:spPr>
          <a:xfrm>
            <a:off x="323850" y="2349500"/>
            <a:ext cx="8229600" cy="3113088"/>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342900" lvl="0" indent="-342900">
              <a:buClrTx/>
              <a:buSzTx/>
              <a:buFontTx/>
              <a:buChar char="•"/>
            </a:pPr>
            <a:r>
              <a:rPr lang="zh-CN" altLang="en-US" sz="3600" b="1" dirty="0">
                <a:latin typeface="Times New Roman" panose="02020603050405020304" pitchFamily="18" charset="0"/>
                <a:ea typeface="黑体" panose="02010609060101010101" pitchFamily="49" charset="-122"/>
              </a:rPr>
              <a:t>搜索是研究的基本能力，要学会</a:t>
            </a:r>
            <a:r>
              <a:rPr lang="zh-CN" altLang="en-US" sz="3600" b="1" dirty="0">
                <a:latin typeface="Times New Roman" panose="02020603050405020304" pitchFamily="18" charset="0"/>
                <a:ea typeface="黑体" panose="02010609060101010101" pitchFamily="49" charset="-122"/>
              </a:rPr>
              <a:t>象科研一样查阅资料</a:t>
            </a:r>
            <a:endParaRPr lang="zh-CN" altLang="en-US" sz="3600" b="1" dirty="0">
              <a:latin typeface="Times New Roman" panose="02020603050405020304" pitchFamily="18" charset="0"/>
              <a:ea typeface="黑体" panose="02010609060101010101" pitchFamily="49" charset="-122"/>
            </a:endParaRPr>
          </a:p>
          <a:p>
            <a:pPr marL="342900" lvl="0" indent="-342900">
              <a:buClrTx/>
              <a:buSzTx/>
              <a:buFontTx/>
              <a:buChar char="•"/>
            </a:pPr>
            <a:r>
              <a:rPr lang="en-US" altLang="zh-CN" sz="3600" b="1" dirty="0">
                <a:solidFill>
                  <a:srgbClr val="FF0000"/>
                </a:solidFill>
                <a:latin typeface="Times New Roman" panose="02020603050405020304" pitchFamily="18" charset="0"/>
              </a:rPr>
              <a:t>Re</a:t>
            </a:r>
            <a:r>
              <a:rPr lang="en-US" altLang="zh-CN" sz="3600" b="1" dirty="0">
                <a:latin typeface="Times New Roman" panose="02020603050405020304" pitchFamily="18" charset="0"/>
              </a:rPr>
              <a:t> – search</a:t>
            </a:r>
            <a:endParaRPr lang="en-US" altLang="zh-CN" sz="3600" b="1" dirty="0">
              <a:latin typeface="Times New Roman" panose="02020603050405020304" pitchFamily="18" charset="0"/>
            </a:endParaRPr>
          </a:p>
          <a:p>
            <a:pPr marL="342900" lvl="0" indent="-342900">
              <a:buClrTx/>
              <a:buSzTx/>
              <a:buFontTx/>
              <a:buChar char="•"/>
            </a:pPr>
            <a:r>
              <a:rPr lang="en-US" altLang="zh-CN" sz="3600" b="1" dirty="0">
                <a:latin typeface="Times New Roman" panose="02020603050405020304" pitchFamily="18" charset="0"/>
              </a:rPr>
              <a:t>Search </a:t>
            </a:r>
            <a:r>
              <a:rPr lang="zh-CN" altLang="en-US" sz="3600" b="1" dirty="0">
                <a:latin typeface="Times New Roman" panose="02020603050405020304" pitchFamily="18" charset="0"/>
              </a:rPr>
              <a:t>＝ </a:t>
            </a:r>
            <a:r>
              <a:rPr lang="zh-CN" altLang="en-US" sz="3600" b="1" dirty="0">
                <a:latin typeface="Times New Roman" panose="02020603050405020304" pitchFamily="18" charset="0"/>
                <a:ea typeface="黑体" panose="02010609060101010101" pitchFamily="49" charset="-122"/>
              </a:rPr>
              <a:t>学习</a:t>
            </a:r>
            <a:endParaRPr lang="zh-CN" altLang="en-US" sz="3600" b="1" dirty="0">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xEl>
                                              <p:charRg st="0" end="24"/>
                                            </p:txEl>
                                          </p:spTgt>
                                        </p:tgtEl>
                                        <p:attrNameLst>
                                          <p:attrName>style.visibility</p:attrName>
                                        </p:attrNameLst>
                                      </p:cBhvr>
                                      <p:to>
                                        <p:strVal val="visible"/>
                                      </p:to>
                                    </p:set>
                                    <p:anim calcmode="lin" valueType="num">
                                      <p:cBhvr>
                                        <p:cTn id="7" dur="500" fill="hold"/>
                                        <p:tgtEl>
                                          <p:spTgt spid="4">
                                            <p:txEl>
                                              <p:charRg st="0" end="24"/>
                                            </p:txEl>
                                          </p:spTgt>
                                        </p:tgtEl>
                                        <p:attrNameLst>
                                          <p:attrName>ppt_w</p:attrName>
                                        </p:attrNameLst>
                                      </p:cBhvr>
                                      <p:tavLst>
                                        <p:tav tm="0">
                                          <p:val>
                                            <p:fltVal val="0.000000"/>
                                          </p:val>
                                        </p:tav>
                                        <p:tav tm="100000">
                                          <p:val>
                                            <p:strVal val="#ppt_w"/>
                                          </p:val>
                                        </p:tav>
                                      </p:tavLst>
                                    </p:anim>
                                    <p:anim calcmode="lin" valueType="num">
                                      <p:cBhvr>
                                        <p:cTn id="8" dur="500" fill="hold"/>
                                        <p:tgtEl>
                                          <p:spTgt spid="4">
                                            <p:txEl>
                                              <p:charRg st="0" end="24"/>
                                            </p:txEl>
                                          </p:spTgt>
                                        </p:tgtEl>
                                        <p:attrNameLst>
                                          <p:attrName>ppt_h</p:attrName>
                                        </p:attrNameLst>
                                      </p:cBhvr>
                                      <p:tavLst>
                                        <p:tav tm="0">
                                          <p:val>
                                            <p:fltVal val="0.000000"/>
                                          </p:val>
                                        </p:tav>
                                        <p:tav tm="100000">
                                          <p:val>
                                            <p:strVal val="#ppt_h"/>
                                          </p:val>
                                        </p:tav>
                                      </p:tavLst>
                                    </p:anim>
                                    <p:animEffect transition="in" filter="fade">
                                      <p:cBhvr>
                                        <p:cTn id="9" dur="500"/>
                                        <p:tgtEl>
                                          <p:spTgt spid="4">
                                            <p:txEl>
                                              <p:charRg st="0" end="24"/>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
                                            <p:txEl>
                                              <p:charRg st="24" end="36"/>
                                            </p:txEl>
                                          </p:spTgt>
                                        </p:tgtEl>
                                        <p:attrNameLst>
                                          <p:attrName>style.visibility</p:attrName>
                                        </p:attrNameLst>
                                      </p:cBhvr>
                                      <p:to>
                                        <p:strVal val="visible"/>
                                      </p:to>
                                    </p:set>
                                    <p:anim calcmode="lin" valueType="num">
                                      <p:cBhvr>
                                        <p:cTn id="14" dur="500" fill="hold"/>
                                        <p:tgtEl>
                                          <p:spTgt spid="4">
                                            <p:txEl>
                                              <p:charRg st="24" end="36"/>
                                            </p:txEl>
                                          </p:spTgt>
                                        </p:tgtEl>
                                        <p:attrNameLst>
                                          <p:attrName>ppt_w</p:attrName>
                                        </p:attrNameLst>
                                      </p:cBhvr>
                                      <p:tavLst>
                                        <p:tav tm="0">
                                          <p:val>
                                            <p:fltVal val="0.000000"/>
                                          </p:val>
                                        </p:tav>
                                        <p:tav tm="100000">
                                          <p:val>
                                            <p:strVal val="#ppt_w"/>
                                          </p:val>
                                        </p:tav>
                                      </p:tavLst>
                                    </p:anim>
                                    <p:anim calcmode="lin" valueType="num">
                                      <p:cBhvr>
                                        <p:cTn id="15" dur="500" fill="hold"/>
                                        <p:tgtEl>
                                          <p:spTgt spid="4">
                                            <p:txEl>
                                              <p:charRg st="24" end="36"/>
                                            </p:txEl>
                                          </p:spTgt>
                                        </p:tgtEl>
                                        <p:attrNameLst>
                                          <p:attrName>ppt_h</p:attrName>
                                        </p:attrNameLst>
                                      </p:cBhvr>
                                      <p:tavLst>
                                        <p:tav tm="0">
                                          <p:val>
                                            <p:fltVal val="0.000000"/>
                                          </p:val>
                                        </p:tav>
                                        <p:tav tm="100000">
                                          <p:val>
                                            <p:strVal val="#ppt_h"/>
                                          </p:val>
                                        </p:tav>
                                      </p:tavLst>
                                    </p:anim>
                                    <p:animEffect transition="in" filter="fade">
                                      <p:cBhvr>
                                        <p:cTn id="16" dur="500"/>
                                        <p:tgtEl>
                                          <p:spTgt spid="4">
                                            <p:txEl>
                                              <p:charRg st="24" end="3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4">
                                            <p:txEl>
                                              <p:charRg st="36" end="48"/>
                                            </p:txEl>
                                          </p:spTgt>
                                        </p:tgtEl>
                                        <p:attrNameLst>
                                          <p:attrName>style.visibility</p:attrName>
                                        </p:attrNameLst>
                                      </p:cBhvr>
                                      <p:to>
                                        <p:strVal val="visible"/>
                                      </p:to>
                                    </p:set>
                                    <p:anim calcmode="lin" valueType="num">
                                      <p:cBhvr>
                                        <p:cTn id="21" dur="500" fill="hold"/>
                                        <p:tgtEl>
                                          <p:spTgt spid="4">
                                            <p:txEl>
                                              <p:charRg st="36" end="48"/>
                                            </p:txEl>
                                          </p:spTgt>
                                        </p:tgtEl>
                                        <p:attrNameLst>
                                          <p:attrName>ppt_w</p:attrName>
                                        </p:attrNameLst>
                                      </p:cBhvr>
                                      <p:tavLst>
                                        <p:tav tm="0">
                                          <p:val>
                                            <p:fltVal val="0.000000"/>
                                          </p:val>
                                        </p:tav>
                                        <p:tav tm="100000">
                                          <p:val>
                                            <p:strVal val="#ppt_w"/>
                                          </p:val>
                                        </p:tav>
                                      </p:tavLst>
                                    </p:anim>
                                    <p:anim calcmode="lin" valueType="num">
                                      <p:cBhvr>
                                        <p:cTn id="22" dur="500" fill="hold"/>
                                        <p:tgtEl>
                                          <p:spTgt spid="4">
                                            <p:txEl>
                                              <p:charRg st="36" end="48"/>
                                            </p:txEl>
                                          </p:spTgt>
                                        </p:tgtEl>
                                        <p:attrNameLst>
                                          <p:attrName>ppt_h</p:attrName>
                                        </p:attrNameLst>
                                      </p:cBhvr>
                                      <p:tavLst>
                                        <p:tav tm="0">
                                          <p:val>
                                            <p:fltVal val="0.000000"/>
                                          </p:val>
                                        </p:tav>
                                        <p:tav tm="100000">
                                          <p:val>
                                            <p:strVal val="#ppt_h"/>
                                          </p:val>
                                        </p:tav>
                                      </p:tavLst>
                                    </p:anim>
                                    <p:animEffect transition="in" filter="fade">
                                      <p:cBhvr>
                                        <p:cTn id="23" dur="500"/>
                                        <p:tgtEl>
                                          <p:spTgt spid="4">
                                            <p:txEl>
                                              <p:charRg st="36" end="4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Rectangle 3"/>
          <p:cNvSpPr>
            <a:spLocks noGrp="1" noChangeArrowheads="1"/>
          </p:cNvSpPr>
          <p:nvPr>
            <p:ph idx="1"/>
          </p:nvPr>
        </p:nvSpPr>
        <p:spPr>
          <a:xfrm>
            <a:off x="409575" y="1235075"/>
            <a:ext cx="8229600" cy="825500"/>
          </a:xfrm>
        </p:spPr>
        <p:txBody>
          <a:bodyPr vert="horz" wrap="square" lIns="91440" tIns="45720" rIns="91440" bIns="45720" numCol="1" rtlCol="0" anchor="t" anchorCtr="0" compatLnSpc="1">
            <a:normAutofit fontScale="92500" lnSpcReduction="20000"/>
          </a:bodyPr>
          <a:lstStyle/>
          <a:p>
            <a:pPr marL="342900" marR="0" lvl="0" indent="-342900" algn="l" defTabSz="914400" rtl="0" eaLnBrk="1" fontAlgn="auto" latinLnBrk="0" hangingPunct="1">
              <a:lnSpc>
                <a:spcPct val="100000"/>
              </a:lnSpc>
              <a:spcBef>
                <a:spcPct val="20000"/>
              </a:spcBef>
              <a:spcAft>
                <a:spcPct val="0"/>
              </a:spcAft>
              <a:buClr>
                <a:schemeClr val="hlink"/>
              </a:buClr>
              <a:buSzPct val="90000"/>
              <a:buFont typeface="Arial" panose="020B0604020202020204"/>
              <a:buChar char="•"/>
              <a:defRPr/>
            </a:pPr>
            <a:r>
              <a:rPr kumimoji="0" lang="en-US" altLang="zh-CN" sz="3200" b="0" i="0" u="none" strike="noStrike" kern="0" cap="none" spc="0" normalizeH="0" baseline="0" noProof="0" smtClean="0">
                <a:ln>
                  <a:noFill/>
                </a:ln>
                <a:solidFill>
                  <a:schemeClr val="tx1">
                    <a:lumMod val="85000"/>
                    <a:lumOff val="15000"/>
                  </a:schemeClr>
                </a:solidFill>
                <a:effectLst>
                  <a:outerShdw blurRad="38100" dist="38100" dir="2700000" algn="tl">
                    <a:srgbClr val="000000"/>
                  </a:outerShdw>
                </a:effectLst>
                <a:uLnTx/>
                <a:uFillTx/>
                <a:latin typeface="+mn-lt"/>
                <a:ea typeface="+mn-ea"/>
                <a:cs typeface="+mn-cs"/>
                <a:hlinkClick r:id="rId1"/>
              </a:rPr>
              <a:t>http://lib.cqu.edu.cn/</a:t>
            </a:r>
            <a:r>
              <a:rPr kumimoji="0" lang="en-US" altLang="zh-CN" sz="3200" b="0" i="0" u="none" strike="noStrike" kern="0" cap="none" spc="0" normalizeH="0" baseline="0" noProof="0" smtClean="0">
                <a:ln>
                  <a:noFill/>
                </a:ln>
                <a:solidFill>
                  <a:schemeClr val="tx1">
                    <a:lumMod val="85000"/>
                    <a:lumOff val="15000"/>
                  </a:schemeClr>
                </a:solidFill>
                <a:effectLst>
                  <a:outerShdw blurRad="38100" dist="38100" dir="2700000" algn="tl">
                    <a:srgbClr val="000000"/>
                  </a:outerShdw>
                </a:effectLst>
                <a:uLnTx/>
                <a:uFillTx/>
                <a:latin typeface="+mn-lt"/>
                <a:ea typeface="+mn-ea"/>
                <a:cs typeface="+mn-cs"/>
              </a:rPr>
              <a:t> </a:t>
            </a:r>
            <a:r>
              <a:rPr kumimoji="0" lang="zh-CN" altLang="en-US" sz="3200" b="0" i="0" u="none" strike="noStrike" kern="0" cap="none" spc="0" normalizeH="0" baseline="0" noProof="0" smtClean="0">
                <a:ln>
                  <a:noFill/>
                </a:ln>
                <a:solidFill>
                  <a:schemeClr val="tx1">
                    <a:lumMod val="85000"/>
                    <a:lumOff val="15000"/>
                  </a:schemeClr>
                </a:solidFill>
                <a:effectLst>
                  <a:outerShdw blurRad="38100" dist="38100" dir="2700000" algn="tl">
                    <a:srgbClr val="000000"/>
                  </a:outerShdw>
                </a:effectLst>
                <a:uLnTx/>
                <a:uFillTx/>
                <a:latin typeface="+mn-lt"/>
                <a:ea typeface="+mn-ea"/>
                <a:cs typeface="+mn-cs"/>
              </a:rPr>
              <a:t>登陆重庆大学图书馆主页，点击“数据库导航” ，如下图：</a:t>
            </a:r>
            <a:endParaRPr kumimoji="0" lang="zh-CN" altLang="en-US" sz="3200" b="0" i="0" u="none" strike="noStrike" kern="0" cap="none" spc="0" normalizeH="0" baseline="0" noProof="0" smtClean="0">
              <a:ln>
                <a:noFill/>
              </a:ln>
              <a:solidFill>
                <a:schemeClr val="tx1">
                  <a:lumMod val="85000"/>
                  <a:lumOff val="15000"/>
                </a:schemeClr>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ct val="0"/>
              </a:spcAft>
              <a:buClr>
                <a:schemeClr val="hlink"/>
              </a:buClr>
              <a:buSzPct val="90000"/>
              <a:buFont typeface="Arial" panose="020B0604020202020204"/>
              <a:buChar char="•"/>
              <a:defRPr/>
            </a:pPr>
            <a:endParaRPr kumimoji="0" lang="en-US" altLang="zh-CN" sz="3200" b="0" i="0" u="none" strike="noStrike" kern="0" cap="none" spc="0" normalizeH="0" baseline="0" noProof="0" smtClean="0">
              <a:ln>
                <a:noFill/>
              </a:ln>
              <a:solidFill>
                <a:schemeClr val="tx1">
                  <a:lumMod val="85000"/>
                  <a:lumOff val="15000"/>
                </a:schemeClr>
              </a:solidFill>
              <a:effectLst>
                <a:outerShdw blurRad="38100" dist="38100" dir="2700000" algn="tl">
                  <a:srgbClr val="000000"/>
                </a:outerShdw>
              </a:effectLst>
              <a:uLnTx/>
              <a:uFillTx/>
              <a:latin typeface="+mn-lt"/>
              <a:ea typeface="+mn-ea"/>
              <a:cs typeface="+mn-cs"/>
            </a:endParaRPr>
          </a:p>
        </p:txBody>
      </p:sp>
      <p:sp>
        <p:nvSpPr>
          <p:cNvPr id="53251" name="灯片编号占位符 10"/>
          <p:cNvSpPr txBox="1">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CB73A002-0D08-4642-B4D2-3A08AC01D785}" type="slidenum">
              <a:rPr kumimoji="0" lang="en-US" altLang="zh-CN" sz="1200" b="0" i="0" u="none" strike="noStrike" kern="1200" cap="none" spc="0" normalizeH="0" baseline="0" noProof="0" smtClean="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pic>
        <p:nvPicPr>
          <p:cNvPr id="62468" name="图片 1"/>
          <p:cNvPicPr>
            <a:picLocks noChangeAspect="1"/>
          </p:cNvPicPr>
          <p:nvPr/>
        </p:nvPicPr>
        <p:blipFill>
          <a:blip r:embed="rId2"/>
          <a:stretch>
            <a:fillRect/>
          </a:stretch>
        </p:blipFill>
        <p:spPr>
          <a:xfrm>
            <a:off x="774700" y="2365375"/>
            <a:ext cx="7499350" cy="3505200"/>
          </a:xfrm>
          <a:prstGeom prst="rect">
            <a:avLst/>
          </a:prstGeom>
          <a:noFill/>
          <a:ln w="9525">
            <a:noFill/>
          </a:ln>
        </p:spPr>
      </p:pic>
      <p:sp>
        <p:nvSpPr>
          <p:cNvPr id="62469" name="Oval 4"/>
          <p:cNvSpPr/>
          <p:nvPr/>
        </p:nvSpPr>
        <p:spPr>
          <a:xfrm>
            <a:off x="4932363" y="2924175"/>
            <a:ext cx="762000" cy="428625"/>
          </a:xfrm>
          <a:prstGeom prst="ellipse">
            <a:avLst/>
          </a:prstGeom>
          <a:noFill/>
          <a:ln w="38100"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3"/>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4"/>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effectLst/>
                <a:latin typeface="+mn-lt"/>
                <a:ea typeface="+mn-ea"/>
              </a:defRPr>
            </a:lvl5pPr>
          </a:lstStyle>
          <a:p>
            <a:pPr marL="0" lvl="0" indent="0" eaLnBrk="1" hangingPunct="1">
              <a:spcBef>
                <a:spcPct val="0"/>
              </a:spcBef>
              <a:buClrTx/>
              <a:buSzTx/>
              <a:buFontTx/>
              <a:buNone/>
            </a:pPr>
            <a:endParaRPr lang="zh-CN" altLang="en-US" sz="1800" dirty="0"/>
          </a:p>
        </p:txBody>
      </p:sp>
      <p:sp>
        <p:nvSpPr>
          <p:cNvPr id="10" name="Text Box 2"/>
          <p:cNvSpPr txBox="1">
            <a:spLocks noChangeArrowheads="1"/>
          </p:cNvSpPr>
          <p:nvPr/>
        </p:nvSpPr>
        <p:spPr bwMode="auto">
          <a:xfrm>
            <a:off x="3276600" y="304800"/>
            <a:ext cx="2667000" cy="708025"/>
          </a:xfrm>
          <a:prstGeom prst="rect">
            <a:avLst/>
          </a:prstGeom>
          <a:gradFill rotWithShape="1">
            <a:gsLst>
              <a:gs pos="0">
                <a:schemeClr val="accent1"/>
              </a:gs>
              <a:gs pos="50000">
                <a:srgbClr val="FFFFFF"/>
              </a:gs>
              <a:gs pos="100000">
                <a:schemeClr val="accent1"/>
              </a:gs>
            </a:gsLst>
            <a:lin ang="5400000" scaled="1"/>
          </a:gradFill>
          <a:ln w="57150" cmpd="thinThick">
            <a:solidFill>
              <a:schemeClr val="accent1"/>
            </a:solidFill>
            <a:miter lim="800000"/>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zh-CN" altLang="en-US" sz="4000" b="0" i="0" u="none" strike="noStrike" kern="1200" cap="none" spc="0" normalizeH="0" baseline="0" noProof="0" smtClean="0">
                <a:ln>
                  <a:noFill/>
                </a:ln>
                <a:solidFill>
                  <a:schemeClr val="bg2"/>
                </a:solidFill>
                <a:effectLst/>
                <a:uLnTx/>
                <a:uFillTx/>
                <a:latin typeface="华文行楷" panose="02010800040101010101" pitchFamily="2" charset="-122"/>
                <a:ea typeface="华文行楷" panose="02010800040101010101" pitchFamily="2" charset="-122"/>
                <a:cs typeface="+mn-cs"/>
              </a:rPr>
              <a:t>文献检索</a:t>
            </a:r>
            <a:endParaRPr kumimoji="1" lang="zh-CN" altLang="en-US" sz="4000" b="0" i="0" u="none" strike="noStrike" kern="1200" cap="none" spc="0" normalizeH="0" baseline="0" noProof="0" smtClean="0">
              <a:ln>
                <a:noFill/>
              </a:ln>
              <a:solidFill>
                <a:schemeClr val="bg2"/>
              </a:solidFill>
              <a:effectLst/>
              <a:uLnTx/>
              <a:uFillTx/>
              <a:latin typeface="华文行楷" panose="02010800040101010101" pitchFamily="2" charset="-122"/>
              <a:ea typeface="华文行楷" panose="02010800040101010101" pitchFamily="2" charset="-122"/>
              <a:cs typeface="+mn-c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90" name="內容版面配置區 2"/>
          <p:cNvSpPr txBox="1"/>
          <p:nvPr/>
        </p:nvSpPr>
        <p:spPr>
          <a:xfrm>
            <a:off x="200025" y="1700213"/>
            <a:ext cx="8820150" cy="44640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342900" lvl="0" indent="-342900">
              <a:buClrTx/>
              <a:buSzTx/>
              <a:buFontTx/>
              <a:buChar char="•"/>
            </a:pPr>
            <a:r>
              <a:rPr lang="zh-CN" altLang="en-US" sz="2800" dirty="0">
                <a:latin typeface="Times New Roman" panose="02020603050405020304" pitchFamily="18" charset="0"/>
              </a:rPr>
              <a:t>尽可能获取信息：网络、</a:t>
            </a:r>
            <a:r>
              <a:rPr lang="en-US" altLang="zh-CN" sz="2800" dirty="0">
                <a:latin typeface="Times New Roman" panose="02020603050405020304" pitchFamily="18" charset="0"/>
              </a:rPr>
              <a:t>O</a:t>
            </a:r>
            <a:r>
              <a:rPr lang="zh-CN" altLang="en-US" sz="2800" dirty="0">
                <a:latin typeface="Times New Roman" panose="02020603050405020304" pitchFamily="18" charset="0"/>
              </a:rPr>
              <a:t>奖论文、</a:t>
            </a:r>
            <a:r>
              <a:rPr lang="en-US" altLang="zh-CN" sz="2800" dirty="0">
                <a:latin typeface="Times New Roman" panose="02020603050405020304" pitchFamily="18" charset="0"/>
              </a:rPr>
              <a:t>UMAP </a:t>
            </a:r>
            <a:r>
              <a:rPr lang="zh-CN" altLang="en-US" sz="2800" dirty="0">
                <a:latin typeface="Times New Roman" panose="02020603050405020304" pitchFamily="18" charset="0"/>
              </a:rPr>
              <a:t>期刊等（不充分过不了第一轮、无文献不合格）</a:t>
            </a:r>
            <a:endParaRPr lang="zh-CN" altLang="en-US" sz="2800" dirty="0">
              <a:latin typeface="Times New Roman" panose="02020603050405020304" pitchFamily="18" charset="0"/>
            </a:endParaRPr>
          </a:p>
          <a:p>
            <a:pPr marL="342900" lvl="0" indent="-342900">
              <a:buClrTx/>
              <a:buSzTx/>
              <a:buFontTx/>
              <a:buChar char="•"/>
            </a:pPr>
            <a:r>
              <a:rPr lang="zh-CN" altLang="en-US" sz="2800" dirty="0">
                <a:latin typeface="Times New Roman" panose="02020603050405020304" pitchFamily="18" charset="0"/>
              </a:rPr>
              <a:t>查题目中的关键词</a:t>
            </a:r>
            <a:endParaRPr lang="zh-CN" altLang="en-US" sz="2800" dirty="0">
              <a:latin typeface="Times New Roman" panose="02020603050405020304" pitchFamily="18" charset="0"/>
            </a:endParaRPr>
          </a:p>
          <a:p>
            <a:pPr marL="342900" lvl="0" indent="-342900">
              <a:buClrTx/>
              <a:buSzTx/>
              <a:buFontTx/>
              <a:buChar char="•"/>
            </a:pPr>
            <a:r>
              <a:rPr lang="zh-CN" altLang="en-US" sz="2800" dirty="0">
                <a:latin typeface="Times New Roman" panose="02020603050405020304" pitchFamily="18" charset="0"/>
              </a:rPr>
              <a:t>查别人已有工作：寻求文献中现成模型或完全从头开始建模均不可取</a:t>
            </a:r>
            <a:endParaRPr lang="zh-CN" altLang="en-US" sz="2800" dirty="0">
              <a:latin typeface="Times New Roman" panose="02020603050405020304" pitchFamily="18" charset="0"/>
            </a:endParaRPr>
          </a:p>
          <a:p>
            <a:pPr marL="342900" lvl="0" indent="-342900">
              <a:buClrTx/>
              <a:buSzTx/>
              <a:buFontTx/>
              <a:buChar char="•"/>
            </a:pPr>
            <a:r>
              <a:rPr lang="zh-CN" altLang="en-US" sz="2800" dirty="0">
                <a:latin typeface="Times New Roman" panose="02020603050405020304" pitchFamily="18" charset="0"/>
              </a:rPr>
              <a:t>在别人工作的基础上加上自己创造性的建模</a:t>
            </a:r>
            <a:endParaRPr lang="zh-CN" altLang="en-US" sz="2800" dirty="0">
              <a:latin typeface="Times New Roman" panose="02020603050405020304" pitchFamily="18" charset="0"/>
            </a:endParaRPr>
          </a:p>
          <a:p>
            <a:pPr marL="342900" lvl="0" indent="-342900">
              <a:buClrTx/>
              <a:buSzTx/>
              <a:buFontTx/>
              <a:buChar char="•"/>
            </a:pPr>
            <a:r>
              <a:rPr lang="zh-CN" altLang="en-US" sz="2800" dirty="0">
                <a:latin typeface="Times New Roman" panose="02020603050405020304" pitchFamily="18" charset="0"/>
              </a:rPr>
              <a:t>论文中最好包括文献综述，已有工作及不足之处</a:t>
            </a:r>
            <a:endParaRPr lang="zh-CN" altLang="en-US" sz="2800" dirty="0">
              <a:latin typeface="Times New Roman" panose="02020603050405020304" pitchFamily="18" charset="0"/>
            </a:endParaRPr>
          </a:p>
        </p:txBody>
      </p:sp>
      <p:sp>
        <p:nvSpPr>
          <p:cNvPr id="7" name="Text Box 2"/>
          <p:cNvSpPr txBox="1">
            <a:spLocks noChangeArrowheads="1"/>
          </p:cNvSpPr>
          <p:nvPr/>
        </p:nvSpPr>
        <p:spPr bwMode="auto">
          <a:xfrm>
            <a:off x="3276600" y="304800"/>
            <a:ext cx="2667000" cy="708025"/>
          </a:xfrm>
          <a:prstGeom prst="rect">
            <a:avLst/>
          </a:prstGeom>
          <a:gradFill rotWithShape="1">
            <a:gsLst>
              <a:gs pos="0">
                <a:schemeClr val="accent1"/>
              </a:gs>
              <a:gs pos="50000">
                <a:srgbClr val="FFFFFF"/>
              </a:gs>
              <a:gs pos="100000">
                <a:schemeClr val="accent1"/>
              </a:gs>
            </a:gsLst>
            <a:lin ang="5400000" scaled="1"/>
          </a:gradFill>
          <a:ln w="57150" cmpd="thinThick">
            <a:solidFill>
              <a:schemeClr val="accent1"/>
            </a:solidFill>
            <a:miter lim="800000"/>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1" lang="zh-CN" altLang="en-US" sz="4000" b="0" i="0" u="none" strike="noStrike" kern="1200" cap="none" spc="0" normalizeH="0" baseline="0" noProof="0" smtClean="0">
                <a:ln>
                  <a:noFill/>
                </a:ln>
                <a:solidFill>
                  <a:schemeClr val="bg2"/>
                </a:solidFill>
                <a:effectLst/>
                <a:uLnTx/>
                <a:uFillTx/>
                <a:latin typeface="华文行楷" panose="02010800040101010101" pitchFamily="2" charset="-122"/>
                <a:ea typeface="华文行楷" panose="02010800040101010101" pitchFamily="2" charset="-122"/>
                <a:cs typeface="+mn-cs"/>
              </a:rPr>
              <a:t>文献检索</a:t>
            </a:r>
            <a:endParaRPr kumimoji="1" lang="zh-CN" altLang="en-US" sz="4000" b="0" i="0" u="none" strike="noStrike" kern="1200" cap="none" spc="0" normalizeH="0" baseline="0" noProof="0" smtClean="0">
              <a:ln>
                <a:noFill/>
              </a:ln>
              <a:solidFill>
                <a:schemeClr val="bg2"/>
              </a:solidFill>
              <a:effectLst/>
              <a:uLnTx/>
              <a:uFillTx/>
              <a:latin typeface="华文行楷" panose="02010800040101010101" pitchFamily="2" charset="-122"/>
              <a:ea typeface="华文行楷" panose="02010800040101010101" pitchFamily="2" charset="-122"/>
              <a:cs typeface="+mn-c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1618" name="Text Box 2"/>
          <p:cNvSpPr txBox="1">
            <a:spLocks noChangeArrowheads="1"/>
          </p:cNvSpPr>
          <p:nvPr/>
        </p:nvSpPr>
        <p:spPr bwMode="auto">
          <a:xfrm>
            <a:off x="2667000" y="304800"/>
            <a:ext cx="3581400" cy="708025"/>
          </a:xfrm>
          <a:prstGeom prst="rect">
            <a:avLst/>
          </a:prstGeom>
          <a:gradFill rotWithShape="1">
            <a:gsLst>
              <a:gs pos="0">
                <a:schemeClr val="accent1"/>
              </a:gs>
              <a:gs pos="50000">
                <a:srgbClr val="FFFFFF"/>
              </a:gs>
              <a:gs pos="100000">
                <a:schemeClr val="accent1"/>
              </a:gs>
            </a:gsLst>
            <a:lin ang="5400000" scaled="1"/>
          </a:gradFill>
          <a:ln w="57150" cmpd="thinThick">
            <a:solidFill>
              <a:srgbClr val="0066FF"/>
            </a:solidFill>
            <a:miter lim="800000"/>
          </a:ln>
          <a:effectLst/>
        </p:spPr>
        <p:txBody>
          <a:bodyPr>
            <a:spAutoFit/>
          </a:bodyPr>
          <a:lstStyle/>
          <a:p>
            <a:pPr marR="0" algn="ctr" defTabSz="914400" eaLnBrk="1" hangingPunct="1">
              <a:spcBef>
                <a:spcPct val="50000"/>
              </a:spcBef>
              <a:buClrTx/>
              <a:buSzTx/>
              <a:buFontTx/>
              <a:buNone/>
              <a:defRPr/>
            </a:pPr>
            <a:r>
              <a:rPr kumimoji="1" lang="zh-CN" altLang="en-US" sz="4000" kern="1200" cap="none" spc="0" normalizeH="0" baseline="0" noProof="0" dirty="0">
                <a:solidFill>
                  <a:srgbClr val="00007C"/>
                </a:solidFill>
                <a:latin typeface="华文行楷" panose="02010800040101010101" pitchFamily="2" charset="-122"/>
                <a:ea typeface="华文行楷" panose="02010800040101010101" pitchFamily="2" charset="-122"/>
                <a:cs typeface="+mn-cs"/>
              </a:rPr>
              <a:t>竞赛</a:t>
            </a:r>
            <a:r>
              <a:rPr kumimoji="1" lang="zh-CN" altLang="en-US" sz="4000" kern="1200" cap="none" spc="0" normalizeH="0" baseline="0" noProof="0" dirty="0">
                <a:solidFill>
                  <a:srgbClr val="00007C"/>
                </a:solidFill>
                <a:latin typeface="楷体_GB2312" pitchFamily="49" charset="-122"/>
                <a:ea typeface="华文行楷" panose="02010800040101010101" pitchFamily="2" charset="-122"/>
                <a:cs typeface="+mn-cs"/>
              </a:rPr>
              <a:t>论文写作</a:t>
            </a:r>
            <a:endParaRPr kumimoji="1" lang="zh-CN" altLang="en-US" sz="4000" kern="1200" cap="none" spc="0" normalizeH="0" baseline="0" noProof="0" dirty="0">
              <a:solidFill>
                <a:srgbClr val="00007C"/>
              </a:solidFill>
              <a:latin typeface="楷体_GB2312" pitchFamily="49" charset="-122"/>
              <a:ea typeface="华文行楷" panose="02010800040101010101" pitchFamily="2" charset="-122"/>
              <a:cs typeface="+mn-cs"/>
            </a:endParaRPr>
          </a:p>
        </p:txBody>
      </p:sp>
      <p:sp>
        <p:nvSpPr>
          <p:cNvPr id="64515" name="Text Box 3"/>
          <p:cNvSpPr txBox="1"/>
          <p:nvPr/>
        </p:nvSpPr>
        <p:spPr>
          <a:xfrm>
            <a:off x="336550" y="1169988"/>
            <a:ext cx="8458200" cy="523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0" lvl="0" indent="0" algn="just" eaLnBrk="1" hangingPunct="1">
              <a:spcBef>
                <a:spcPct val="50000"/>
              </a:spcBef>
              <a:buClrTx/>
              <a:buSzTx/>
              <a:buFontTx/>
              <a:buNone/>
            </a:pPr>
            <a:r>
              <a:rPr lang="zh-CN" altLang="en-US" sz="2800" dirty="0">
                <a:latin typeface="Times New Roman" panose="02020603050405020304" pitchFamily="18" charset="0"/>
                <a:ea typeface="楷体_GB2312"/>
              </a:rPr>
              <a:t>论文写作非常重要</a:t>
            </a:r>
            <a:endParaRPr lang="en-US" altLang="zh-CN" sz="2800" dirty="0">
              <a:latin typeface="Times New Roman" panose="02020603050405020304" pitchFamily="18" charset="0"/>
              <a:ea typeface="楷体_GB2312"/>
            </a:endParaRPr>
          </a:p>
        </p:txBody>
      </p:sp>
      <p:sp>
        <p:nvSpPr>
          <p:cNvPr id="64516" name="Text Box 3"/>
          <p:cNvSpPr txBox="1"/>
          <p:nvPr/>
        </p:nvSpPr>
        <p:spPr>
          <a:xfrm>
            <a:off x="1036638" y="1676400"/>
            <a:ext cx="6842125" cy="523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0" lvl="0" indent="0" algn="just" eaLnBrk="1" hangingPunct="1">
              <a:spcBef>
                <a:spcPct val="50000"/>
              </a:spcBef>
              <a:buClrTx/>
              <a:buSzTx/>
              <a:buFontTx/>
              <a:buNone/>
            </a:pPr>
            <a:r>
              <a:rPr lang="zh-CN" altLang="en-US" sz="2800" dirty="0">
                <a:latin typeface="Times New Roman" panose="02020603050405020304" pitchFamily="18" charset="0"/>
                <a:ea typeface="楷体_GB2312"/>
              </a:rPr>
              <a:t>论文的组织结构要条理清晰，主次分明</a:t>
            </a:r>
            <a:endParaRPr lang="en-US" altLang="zh-CN" sz="2800" dirty="0">
              <a:latin typeface="Times New Roman" panose="02020603050405020304" pitchFamily="18" charset="0"/>
              <a:ea typeface="楷体_GB2312"/>
            </a:endParaRPr>
          </a:p>
        </p:txBody>
      </p:sp>
      <p:sp>
        <p:nvSpPr>
          <p:cNvPr id="64517" name="Text Box 3"/>
          <p:cNvSpPr txBox="1"/>
          <p:nvPr/>
        </p:nvSpPr>
        <p:spPr>
          <a:xfrm>
            <a:off x="1036638" y="2139950"/>
            <a:ext cx="5400675" cy="5222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0" lvl="0" indent="0" algn="just" eaLnBrk="1" hangingPunct="1">
              <a:spcBef>
                <a:spcPct val="50000"/>
              </a:spcBef>
              <a:buClrTx/>
              <a:buSzTx/>
              <a:buFontTx/>
              <a:buNone/>
            </a:pPr>
            <a:r>
              <a:rPr lang="zh-CN" altLang="en-US" sz="2800" dirty="0">
                <a:latin typeface="Times New Roman" panose="02020603050405020304" pitchFamily="18" charset="0"/>
                <a:ea typeface="楷体_GB2312"/>
              </a:rPr>
              <a:t>格式规范</a:t>
            </a:r>
            <a:endParaRPr lang="en-US" altLang="zh-CN" sz="2800" dirty="0">
              <a:latin typeface="Times New Roman" panose="02020603050405020304" pitchFamily="18" charset="0"/>
              <a:ea typeface="楷体_GB2312"/>
            </a:endParaRPr>
          </a:p>
        </p:txBody>
      </p:sp>
      <p:sp>
        <p:nvSpPr>
          <p:cNvPr id="64518" name="Text Box 3"/>
          <p:cNvSpPr txBox="1"/>
          <p:nvPr/>
        </p:nvSpPr>
        <p:spPr>
          <a:xfrm>
            <a:off x="1025525" y="2590800"/>
            <a:ext cx="7535863" cy="18161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0" lvl="0" indent="0" algn="just" eaLnBrk="1" hangingPunct="1">
              <a:spcBef>
                <a:spcPct val="50000"/>
              </a:spcBef>
              <a:buClrTx/>
              <a:buSzTx/>
              <a:buFontTx/>
              <a:buNone/>
            </a:pPr>
            <a:r>
              <a:rPr lang="zh-CN" altLang="en-US" sz="2800" dirty="0">
                <a:latin typeface="Times New Roman" panose="02020603050405020304" pitchFamily="18" charset="0"/>
                <a:ea typeface="楷体_GB2312"/>
              </a:rPr>
              <a:t>各队应该有专人负责写作，从竞赛的第二天，就可以开始写作，精心设计论文的框架，论文的谋篇布局，哪里应该有一个图，哪里应该有一个表。</a:t>
            </a:r>
            <a:endParaRPr lang="en-US" altLang="zh-CN" sz="2800" dirty="0">
              <a:latin typeface="Times New Roman" panose="02020603050405020304" pitchFamily="18" charset="0"/>
              <a:ea typeface="楷体_GB2312"/>
            </a:endParaRPr>
          </a:p>
        </p:txBody>
      </p:sp>
      <p:sp>
        <p:nvSpPr>
          <p:cNvPr id="64519" name="Text Box 3"/>
          <p:cNvSpPr txBox="1"/>
          <p:nvPr/>
        </p:nvSpPr>
        <p:spPr>
          <a:xfrm>
            <a:off x="1036638" y="4406900"/>
            <a:ext cx="7535862" cy="1384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0" lvl="0" indent="0" algn="just" eaLnBrk="1" hangingPunct="1">
              <a:spcBef>
                <a:spcPct val="50000"/>
              </a:spcBef>
              <a:buClrTx/>
              <a:buSzTx/>
              <a:buFontTx/>
              <a:buNone/>
            </a:pPr>
            <a:r>
              <a:rPr lang="zh-CN" altLang="en-US" sz="2800" dirty="0">
                <a:latin typeface="Times New Roman" panose="02020603050405020304" pitchFamily="18" charset="0"/>
                <a:ea typeface="楷体_GB2312"/>
              </a:rPr>
              <a:t>有的队可能低估了写论文的时间，最后一天才来匆忙写作，可想而知，一定错漏连篇，只能提交草稿或甚至半成品。</a:t>
            </a:r>
            <a:endParaRPr lang="en-US" altLang="zh-CN" sz="2800" dirty="0">
              <a:latin typeface="Times New Roman" panose="02020603050405020304" pitchFamily="18" charset="0"/>
              <a:ea typeface="楷体_GB2312"/>
            </a:endParaRPr>
          </a:p>
        </p:txBody>
      </p:sp>
      <p:sp>
        <p:nvSpPr>
          <p:cNvPr id="64520" name="Text Box 3"/>
          <p:cNvSpPr txBox="1"/>
          <p:nvPr/>
        </p:nvSpPr>
        <p:spPr>
          <a:xfrm>
            <a:off x="468313" y="5888038"/>
            <a:ext cx="8458200" cy="523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0" lvl="0" indent="0" algn="just" eaLnBrk="1" hangingPunct="1">
              <a:spcBef>
                <a:spcPct val="50000"/>
              </a:spcBef>
              <a:buClrTx/>
              <a:buSzTx/>
              <a:buFontTx/>
              <a:buNone/>
            </a:pPr>
            <a:r>
              <a:rPr lang="zh-CN" altLang="en-US" sz="2800" dirty="0">
                <a:latin typeface="Times New Roman" panose="02020603050405020304" pitchFamily="18" charset="0"/>
                <a:ea typeface="楷体_GB2312"/>
              </a:rPr>
              <a:t>事先制定一个时间表，按照时间表有计划地进行。</a:t>
            </a:r>
            <a:endParaRPr lang="en-US" altLang="zh-CN" sz="2800" dirty="0">
              <a:latin typeface="Times New Roman" panose="02020603050405020304" pitchFamily="18" charset="0"/>
              <a:ea typeface="楷体_GB2312"/>
            </a:endParaRP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1618" name="Text Box 2"/>
          <p:cNvSpPr txBox="1">
            <a:spLocks noChangeArrowheads="1"/>
          </p:cNvSpPr>
          <p:nvPr/>
        </p:nvSpPr>
        <p:spPr bwMode="auto">
          <a:xfrm>
            <a:off x="2667000" y="304800"/>
            <a:ext cx="3581400" cy="758825"/>
          </a:xfrm>
          <a:prstGeom prst="rect">
            <a:avLst/>
          </a:prstGeom>
          <a:gradFill rotWithShape="1">
            <a:gsLst>
              <a:gs pos="0">
                <a:schemeClr val="accent1"/>
              </a:gs>
              <a:gs pos="50000">
                <a:srgbClr val="FFFFFF"/>
              </a:gs>
              <a:gs pos="100000">
                <a:schemeClr val="accent1"/>
              </a:gs>
            </a:gsLst>
            <a:lin ang="5400000" scaled="1"/>
          </a:gradFill>
          <a:ln w="57150" cmpd="thinThick">
            <a:solidFill>
              <a:srgbClr val="0066FF"/>
            </a:solidFill>
            <a:miter lim="800000"/>
          </a:ln>
          <a:effectLst/>
        </p:spPr>
        <p:txBody>
          <a:bodyPr>
            <a:spAutoFit/>
          </a:bodyPr>
          <a:lstStyle/>
          <a:p>
            <a:pPr marR="0" algn="ctr" defTabSz="914400" eaLnBrk="1" hangingPunct="1">
              <a:spcBef>
                <a:spcPct val="50000"/>
              </a:spcBef>
              <a:buClrTx/>
              <a:buSzTx/>
              <a:buFontTx/>
              <a:buNone/>
              <a:defRPr/>
            </a:pPr>
            <a:r>
              <a:rPr kumimoji="1" lang="zh-CN" altLang="en-US" sz="4000" kern="1200" cap="none" spc="0" normalizeH="0" baseline="0" noProof="0">
                <a:solidFill>
                  <a:srgbClr val="00007C"/>
                </a:solidFill>
                <a:latin typeface="华文行楷" panose="02010800040101010101" pitchFamily="2" charset="-122"/>
                <a:ea typeface="华文行楷" panose="02010800040101010101" pitchFamily="2" charset="-122"/>
                <a:cs typeface="+mn-cs"/>
              </a:rPr>
              <a:t>竞赛</a:t>
            </a:r>
            <a:r>
              <a:rPr kumimoji="1" lang="zh-CN" altLang="en-US" sz="4000" kern="1200" cap="none" spc="0" normalizeH="0" baseline="0" noProof="0">
                <a:solidFill>
                  <a:srgbClr val="00007C"/>
                </a:solidFill>
                <a:latin typeface="楷体_GB2312" pitchFamily="49" charset="-122"/>
                <a:ea typeface="华文行楷" panose="02010800040101010101" pitchFamily="2" charset="-122"/>
                <a:cs typeface="+mn-cs"/>
              </a:rPr>
              <a:t>论文剖析</a:t>
            </a:r>
            <a:endParaRPr kumimoji="1" lang="zh-CN" altLang="en-US" sz="4000" kern="1200" cap="none" spc="0" normalizeH="0" baseline="0" noProof="0">
              <a:solidFill>
                <a:srgbClr val="00007C"/>
              </a:solidFill>
              <a:latin typeface="楷体_GB2312" pitchFamily="49" charset="-122"/>
              <a:ea typeface="华文行楷" panose="02010800040101010101" pitchFamily="2" charset="-122"/>
              <a:cs typeface="+mn-cs"/>
            </a:endParaRPr>
          </a:p>
        </p:txBody>
      </p:sp>
      <p:sp>
        <p:nvSpPr>
          <p:cNvPr id="65539" name="Text Box 3"/>
          <p:cNvSpPr txBox="1"/>
          <p:nvPr/>
        </p:nvSpPr>
        <p:spPr>
          <a:xfrm>
            <a:off x="228600" y="914400"/>
            <a:ext cx="84582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0" lvl="0" indent="0" algn="just" eaLnBrk="1" hangingPunct="1">
              <a:spcBef>
                <a:spcPct val="50000"/>
              </a:spcBef>
              <a:buClrTx/>
              <a:buSzTx/>
              <a:buFontTx/>
              <a:buNone/>
            </a:pPr>
            <a:r>
              <a:rPr lang="zh-CN" altLang="en-US" dirty="0">
                <a:latin typeface="楷体_GB2312"/>
                <a:ea typeface="楷体_GB2312"/>
              </a:rPr>
              <a:t>论文结构</a:t>
            </a:r>
            <a:endParaRPr lang="en-US" altLang="zh-CN" sz="2800" dirty="0">
              <a:latin typeface="Times New Roman" panose="02020603050405020304" pitchFamily="18" charset="0"/>
              <a:ea typeface="楷体_GB2312"/>
            </a:endParaRPr>
          </a:p>
        </p:txBody>
      </p:sp>
      <p:sp>
        <p:nvSpPr>
          <p:cNvPr id="65540" name="Text Box 3"/>
          <p:cNvSpPr txBox="1"/>
          <p:nvPr/>
        </p:nvSpPr>
        <p:spPr>
          <a:xfrm>
            <a:off x="611188" y="1844675"/>
            <a:ext cx="8208962" cy="523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0" lvl="0" indent="0" algn="just" eaLnBrk="1" hangingPunct="1">
              <a:spcBef>
                <a:spcPct val="50000"/>
              </a:spcBef>
              <a:buClrTx/>
              <a:buSzTx/>
              <a:buFontTx/>
              <a:buNone/>
            </a:pPr>
            <a:r>
              <a:rPr lang="en-US" altLang="zh-CN" sz="2800" dirty="0">
                <a:latin typeface="楷体_GB2312"/>
                <a:ea typeface="楷体_GB2312"/>
              </a:rPr>
              <a:t>MCM</a:t>
            </a:r>
            <a:r>
              <a:rPr lang="zh-CN" altLang="en-US" sz="2800" dirty="0">
                <a:latin typeface="楷体_GB2312"/>
                <a:ea typeface="楷体_GB2312"/>
              </a:rPr>
              <a:t>竞赛委员会建议参赛队按以下结构将论文分节</a:t>
            </a:r>
            <a:endParaRPr lang="en-US" altLang="zh-CN" sz="2800" dirty="0">
              <a:latin typeface="Times New Roman" panose="02020603050405020304" pitchFamily="18" charset="0"/>
              <a:ea typeface="楷体_GB2312"/>
            </a:endParaRPr>
          </a:p>
        </p:txBody>
      </p:sp>
      <p:sp>
        <p:nvSpPr>
          <p:cNvPr id="65541" name="Text Box 3"/>
          <p:cNvSpPr txBox="1"/>
          <p:nvPr/>
        </p:nvSpPr>
        <p:spPr>
          <a:xfrm>
            <a:off x="609600" y="2471738"/>
            <a:ext cx="8208963" cy="5222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0" lvl="0" indent="0" algn="just" eaLnBrk="1" hangingPunct="1">
              <a:spcBef>
                <a:spcPct val="50000"/>
              </a:spcBef>
              <a:buClrTx/>
              <a:buSzTx/>
              <a:buFontTx/>
              <a:buNone/>
            </a:pPr>
            <a:r>
              <a:rPr lang="zh-CN" altLang="en-US" sz="2800" dirty="0">
                <a:latin typeface="Times New Roman" panose="02020603050405020304" pitchFamily="18" charset="0"/>
                <a:ea typeface="楷体_GB2312"/>
              </a:rPr>
              <a:t>问题重述</a:t>
            </a:r>
            <a:endParaRPr lang="en-US" altLang="zh-CN" sz="2800" dirty="0">
              <a:latin typeface="Times New Roman" panose="02020603050405020304" pitchFamily="18" charset="0"/>
              <a:ea typeface="楷体_GB2312"/>
            </a:endParaRPr>
          </a:p>
        </p:txBody>
      </p:sp>
      <p:sp>
        <p:nvSpPr>
          <p:cNvPr id="65542" name="Text Box 3"/>
          <p:cNvSpPr txBox="1"/>
          <p:nvPr/>
        </p:nvSpPr>
        <p:spPr>
          <a:xfrm>
            <a:off x="609600" y="2992438"/>
            <a:ext cx="8208963" cy="523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0" lvl="0" indent="0" algn="just" eaLnBrk="1" hangingPunct="1">
              <a:spcBef>
                <a:spcPct val="50000"/>
              </a:spcBef>
              <a:buClrTx/>
              <a:buSzTx/>
              <a:buFontTx/>
              <a:buNone/>
            </a:pPr>
            <a:r>
              <a:rPr lang="zh-CN" altLang="en-US" sz="2800" dirty="0">
                <a:latin typeface="Times New Roman" panose="02020603050405020304" pitchFamily="18" charset="0"/>
                <a:ea typeface="楷体_GB2312"/>
              </a:rPr>
              <a:t>模型假设</a:t>
            </a:r>
            <a:endParaRPr lang="en-US" altLang="zh-CN" sz="2800" dirty="0">
              <a:latin typeface="Times New Roman" panose="02020603050405020304" pitchFamily="18" charset="0"/>
              <a:ea typeface="楷体_GB2312"/>
            </a:endParaRPr>
          </a:p>
        </p:txBody>
      </p:sp>
      <p:sp>
        <p:nvSpPr>
          <p:cNvPr id="65543" name="Text Box 3"/>
          <p:cNvSpPr txBox="1"/>
          <p:nvPr/>
        </p:nvSpPr>
        <p:spPr>
          <a:xfrm>
            <a:off x="631825" y="3513138"/>
            <a:ext cx="8208963" cy="523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0" lvl="0" indent="0" algn="just" eaLnBrk="1" hangingPunct="1">
              <a:spcBef>
                <a:spcPct val="50000"/>
              </a:spcBef>
              <a:buClrTx/>
              <a:buSzTx/>
              <a:buFontTx/>
              <a:buNone/>
            </a:pPr>
            <a:r>
              <a:rPr lang="zh-CN" altLang="en-US" sz="2800" dirty="0">
                <a:latin typeface="Times New Roman" panose="02020603050405020304" pitchFamily="18" charset="0"/>
                <a:ea typeface="楷体_GB2312"/>
              </a:rPr>
              <a:t>问题分析</a:t>
            </a:r>
            <a:endParaRPr lang="en-US" altLang="zh-CN" sz="2800" dirty="0">
              <a:latin typeface="Times New Roman" panose="02020603050405020304" pitchFamily="18" charset="0"/>
              <a:ea typeface="楷体_GB2312"/>
            </a:endParaRPr>
          </a:p>
        </p:txBody>
      </p:sp>
      <p:sp>
        <p:nvSpPr>
          <p:cNvPr id="65544" name="Text Box 3"/>
          <p:cNvSpPr txBox="1"/>
          <p:nvPr/>
        </p:nvSpPr>
        <p:spPr>
          <a:xfrm>
            <a:off x="665163" y="4067175"/>
            <a:ext cx="8208962" cy="523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0" lvl="0" indent="0" algn="just" eaLnBrk="1" hangingPunct="1">
              <a:spcBef>
                <a:spcPct val="50000"/>
              </a:spcBef>
              <a:buClrTx/>
              <a:buSzTx/>
              <a:buFontTx/>
              <a:buNone/>
            </a:pPr>
            <a:r>
              <a:rPr lang="zh-CN" altLang="en-US" sz="2800" dirty="0">
                <a:latin typeface="Times New Roman" panose="02020603050405020304" pitchFamily="18" charset="0"/>
                <a:ea typeface="楷体_GB2312"/>
              </a:rPr>
              <a:t>模型设计</a:t>
            </a:r>
            <a:endParaRPr lang="en-US" altLang="zh-CN" sz="2800" dirty="0">
              <a:latin typeface="Times New Roman" panose="02020603050405020304" pitchFamily="18" charset="0"/>
              <a:ea typeface="楷体_GB2312"/>
            </a:endParaRPr>
          </a:p>
        </p:txBody>
      </p:sp>
      <p:sp>
        <p:nvSpPr>
          <p:cNvPr id="65545" name="Text Box 3"/>
          <p:cNvSpPr txBox="1"/>
          <p:nvPr/>
        </p:nvSpPr>
        <p:spPr>
          <a:xfrm>
            <a:off x="633413" y="4622800"/>
            <a:ext cx="8208962" cy="9540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0" lvl="0" indent="0" algn="just" eaLnBrk="1" hangingPunct="1">
              <a:spcBef>
                <a:spcPct val="50000"/>
              </a:spcBef>
              <a:buClrTx/>
              <a:buSzTx/>
              <a:buFontTx/>
              <a:buNone/>
            </a:pPr>
            <a:r>
              <a:rPr lang="zh-CN" altLang="en-US" sz="2800" dirty="0">
                <a:latin typeface="Times New Roman" panose="02020603050405020304" pitchFamily="18" charset="0"/>
                <a:ea typeface="楷体_GB2312"/>
              </a:rPr>
              <a:t>模型检验，包括误差分析，稳定性分析（灵敏度分析）</a:t>
            </a:r>
            <a:endParaRPr lang="en-US" altLang="zh-CN" sz="2800" dirty="0">
              <a:latin typeface="Times New Roman" panose="02020603050405020304" pitchFamily="18" charset="0"/>
              <a:ea typeface="楷体_GB2312"/>
            </a:endParaRPr>
          </a:p>
        </p:txBody>
      </p:sp>
      <p:sp>
        <p:nvSpPr>
          <p:cNvPr id="65546" name="Text Box 3"/>
          <p:cNvSpPr txBox="1"/>
          <p:nvPr/>
        </p:nvSpPr>
        <p:spPr>
          <a:xfrm>
            <a:off x="652463" y="5576888"/>
            <a:ext cx="8208962" cy="5222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0" lvl="0" indent="0" algn="just" eaLnBrk="1" hangingPunct="1">
              <a:spcBef>
                <a:spcPct val="50000"/>
              </a:spcBef>
              <a:buClrTx/>
              <a:buSzTx/>
              <a:buFontTx/>
              <a:buNone/>
            </a:pPr>
            <a:r>
              <a:rPr lang="zh-CN" altLang="en-US" sz="2800" dirty="0">
                <a:latin typeface="Times New Roman" panose="02020603050405020304" pitchFamily="18" charset="0"/>
                <a:ea typeface="楷体_GB2312"/>
              </a:rPr>
              <a:t>模型的优缺点</a:t>
            </a:r>
            <a:endParaRPr lang="en-US" altLang="zh-CN" sz="2800" dirty="0">
              <a:latin typeface="Times New Roman" panose="02020603050405020304" pitchFamily="18" charset="0"/>
              <a:ea typeface="楷体_GB2312"/>
            </a:endParaRPr>
          </a:p>
        </p:txBody>
      </p:sp>
      <p:sp>
        <p:nvSpPr>
          <p:cNvPr id="65547" name="Text Box 3"/>
          <p:cNvSpPr txBox="1"/>
          <p:nvPr/>
        </p:nvSpPr>
        <p:spPr>
          <a:xfrm>
            <a:off x="631825" y="6080125"/>
            <a:ext cx="8208963" cy="5222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0" lvl="0" indent="0" algn="just" eaLnBrk="1" hangingPunct="1">
              <a:spcBef>
                <a:spcPct val="50000"/>
              </a:spcBef>
              <a:buClrTx/>
              <a:buSzTx/>
              <a:buFontTx/>
              <a:buNone/>
            </a:pPr>
            <a:r>
              <a:rPr lang="zh-CN" altLang="en-US" sz="2800" dirty="0">
                <a:latin typeface="Times New Roman" panose="02020603050405020304" pitchFamily="18" charset="0"/>
                <a:ea typeface="楷体_GB2312"/>
              </a:rPr>
              <a:t>书写论文的摘要</a:t>
            </a:r>
            <a:endParaRPr lang="en-US" altLang="zh-CN" sz="2800" dirty="0">
              <a:latin typeface="Times New Roman" panose="02020603050405020304" pitchFamily="18" charset="0"/>
              <a:ea typeface="楷体_GB2312"/>
            </a:endParaRP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1618" name="Text Box 2"/>
          <p:cNvSpPr txBox="1">
            <a:spLocks noChangeArrowheads="1"/>
          </p:cNvSpPr>
          <p:nvPr/>
        </p:nvSpPr>
        <p:spPr bwMode="auto">
          <a:xfrm>
            <a:off x="2667000" y="304800"/>
            <a:ext cx="3581400" cy="758825"/>
          </a:xfrm>
          <a:prstGeom prst="rect">
            <a:avLst/>
          </a:prstGeom>
          <a:gradFill rotWithShape="1">
            <a:gsLst>
              <a:gs pos="0">
                <a:schemeClr val="accent1"/>
              </a:gs>
              <a:gs pos="50000">
                <a:srgbClr val="FFFFFF"/>
              </a:gs>
              <a:gs pos="100000">
                <a:schemeClr val="accent1"/>
              </a:gs>
            </a:gsLst>
            <a:lin ang="5400000" scaled="1"/>
          </a:gradFill>
          <a:ln w="57150" cmpd="thinThick">
            <a:solidFill>
              <a:srgbClr val="0066FF"/>
            </a:solidFill>
            <a:miter lim="800000"/>
          </a:ln>
          <a:effectLst/>
        </p:spPr>
        <p:txBody>
          <a:bodyPr>
            <a:spAutoFit/>
          </a:bodyPr>
          <a:lstStyle/>
          <a:p>
            <a:pPr marR="0" algn="ctr" defTabSz="914400" eaLnBrk="1" hangingPunct="1">
              <a:spcBef>
                <a:spcPct val="50000"/>
              </a:spcBef>
              <a:buClrTx/>
              <a:buSzTx/>
              <a:buFontTx/>
              <a:buNone/>
              <a:defRPr/>
            </a:pPr>
            <a:r>
              <a:rPr kumimoji="1" lang="zh-CN" altLang="en-US" sz="4000" kern="1200" cap="none" spc="0" normalizeH="0" baseline="0" noProof="0">
                <a:solidFill>
                  <a:srgbClr val="00007C"/>
                </a:solidFill>
                <a:latin typeface="华文行楷" panose="02010800040101010101" pitchFamily="2" charset="-122"/>
                <a:ea typeface="华文行楷" panose="02010800040101010101" pitchFamily="2" charset="-122"/>
                <a:cs typeface="+mn-cs"/>
              </a:rPr>
              <a:t>竞赛</a:t>
            </a:r>
            <a:r>
              <a:rPr kumimoji="1" lang="zh-CN" altLang="en-US" sz="4000" kern="1200" cap="none" spc="0" normalizeH="0" baseline="0" noProof="0">
                <a:solidFill>
                  <a:srgbClr val="00007C"/>
                </a:solidFill>
                <a:latin typeface="楷体_GB2312" pitchFamily="49" charset="-122"/>
                <a:ea typeface="华文行楷" panose="02010800040101010101" pitchFamily="2" charset="-122"/>
                <a:cs typeface="+mn-cs"/>
              </a:rPr>
              <a:t>论文剖析</a:t>
            </a:r>
            <a:endParaRPr kumimoji="1" lang="zh-CN" altLang="en-US" sz="4000" kern="1200" cap="none" spc="0" normalizeH="0" baseline="0" noProof="0">
              <a:solidFill>
                <a:srgbClr val="00007C"/>
              </a:solidFill>
              <a:latin typeface="楷体_GB2312" pitchFamily="49" charset="-122"/>
              <a:ea typeface="华文行楷" panose="02010800040101010101" pitchFamily="2" charset="-122"/>
              <a:cs typeface="+mn-cs"/>
            </a:endParaRPr>
          </a:p>
        </p:txBody>
      </p:sp>
      <p:sp>
        <p:nvSpPr>
          <p:cNvPr id="66563" name="Text Box 3"/>
          <p:cNvSpPr txBox="1"/>
          <p:nvPr/>
        </p:nvSpPr>
        <p:spPr>
          <a:xfrm>
            <a:off x="228600" y="914400"/>
            <a:ext cx="84582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0" lvl="0" indent="0" algn="just" eaLnBrk="1" hangingPunct="1">
              <a:spcBef>
                <a:spcPct val="50000"/>
              </a:spcBef>
              <a:buClrTx/>
              <a:buSzTx/>
              <a:buFontTx/>
              <a:buNone/>
            </a:pPr>
            <a:r>
              <a:rPr lang="en-US" altLang="zh-CN" dirty="0">
                <a:latin typeface="楷体_GB2312"/>
                <a:ea typeface="楷体_GB2312"/>
              </a:rPr>
              <a:t>1  </a:t>
            </a:r>
            <a:r>
              <a:rPr lang="en-US" altLang="zh-CN" b="1" dirty="0">
                <a:latin typeface="楷体_GB2312"/>
              </a:rPr>
              <a:t>Summary</a:t>
            </a:r>
            <a:r>
              <a:rPr lang="en-US" altLang="zh-CN" dirty="0">
                <a:latin typeface="楷体_GB2312"/>
                <a:ea typeface="楷体_GB2312"/>
              </a:rPr>
              <a:t> </a:t>
            </a:r>
            <a:r>
              <a:rPr lang="en-US" altLang="zh-CN" sz="2800" dirty="0">
                <a:latin typeface="Times New Roman" panose="02020603050405020304" pitchFamily="18" charset="0"/>
                <a:ea typeface="楷体_GB2312"/>
              </a:rPr>
              <a:t>(</a:t>
            </a:r>
            <a:r>
              <a:rPr lang="zh-CN" altLang="en-US" sz="2800" dirty="0">
                <a:latin typeface="Times New Roman" panose="02020603050405020304" pitchFamily="18" charset="0"/>
                <a:ea typeface="楷体_GB2312"/>
              </a:rPr>
              <a:t>论文中最重要的部分</a:t>
            </a:r>
            <a:r>
              <a:rPr lang="en-US" altLang="zh-CN" sz="2800" dirty="0">
                <a:latin typeface="Times New Roman" panose="02020603050405020304" pitchFamily="18" charset="0"/>
                <a:ea typeface="楷体_GB2312"/>
              </a:rPr>
              <a:t>)</a:t>
            </a:r>
            <a:endParaRPr lang="en-US" altLang="zh-CN" sz="2800" dirty="0">
              <a:latin typeface="Times New Roman" panose="02020603050405020304" pitchFamily="18" charset="0"/>
              <a:ea typeface="楷体_GB2312"/>
            </a:endParaRPr>
          </a:p>
        </p:txBody>
      </p:sp>
      <p:sp>
        <p:nvSpPr>
          <p:cNvPr id="66564" name="Text Box 4"/>
          <p:cNvSpPr txBox="1"/>
          <p:nvPr/>
        </p:nvSpPr>
        <p:spPr>
          <a:xfrm>
            <a:off x="304800" y="1600200"/>
            <a:ext cx="8458200" cy="43211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457200" lvl="0" indent="-457200" eaLnBrk="1" hangingPunct="1">
              <a:lnSpc>
                <a:spcPct val="110000"/>
              </a:lnSpc>
              <a:spcBef>
                <a:spcPct val="0"/>
              </a:spcBef>
              <a:buClrTx/>
              <a:buSzTx/>
              <a:buFont typeface="Symbol" panose="05050102010706020507" pitchFamily="18" charset="2"/>
              <a:buChar char="·"/>
            </a:pPr>
            <a:r>
              <a:rPr lang="en-US" altLang="zh-CN" sz="2800" dirty="0">
                <a:latin typeface="隶书" panose="02010509060101010101" pitchFamily="49" charset="-122"/>
                <a:sym typeface="Symbol" panose="05050102010706020507" pitchFamily="18" charset="2"/>
              </a:rPr>
              <a:t>provide a brief overview of the problem</a:t>
            </a:r>
            <a:endParaRPr lang="en-US" altLang="zh-CN" sz="2800" dirty="0">
              <a:latin typeface="隶书" panose="02010509060101010101" pitchFamily="49" charset="-122"/>
              <a:sym typeface="Symbol" panose="05050102010706020507" pitchFamily="18" charset="2"/>
            </a:endParaRPr>
          </a:p>
          <a:p>
            <a:pPr marL="457200" lvl="0" indent="-457200" eaLnBrk="1" hangingPunct="1">
              <a:lnSpc>
                <a:spcPct val="110000"/>
              </a:lnSpc>
              <a:spcBef>
                <a:spcPct val="0"/>
              </a:spcBef>
              <a:buClrTx/>
              <a:buSzTx/>
              <a:buFont typeface="Symbol" panose="05050102010706020507" pitchFamily="18" charset="2"/>
              <a:buChar char="·"/>
            </a:pPr>
            <a:r>
              <a:rPr lang="en-US" altLang="zh-CN" sz="2800" dirty="0">
                <a:latin typeface="隶书" panose="02010509060101010101" pitchFamily="49" charset="-122"/>
                <a:sym typeface="Symbol" panose="05050102010706020507" pitchFamily="18" charset="2"/>
              </a:rPr>
              <a:t>describe clearly </a:t>
            </a:r>
            <a:r>
              <a:rPr lang="en-US" altLang="zh-CN" sz="2800" dirty="0">
                <a:solidFill>
                  <a:srgbClr val="FFFF66"/>
                </a:solidFill>
                <a:latin typeface="隶书" panose="02010509060101010101" pitchFamily="49" charset="-122"/>
                <a:sym typeface="Symbol" panose="05050102010706020507" pitchFamily="18" charset="2"/>
              </a:rPr>
              <a:t>the approach</a:t>
            </a:r>
            <a:r>
              <a:rPr lang="en-US" altLang="zh-CN" sz="2800" dirty="0">
                <a:latin typeface="隶书" panose="02010509060101010101" pitchFamily="49" charset="-122"/>
                <a:sym typeface="Symbol" panose="05050102010706020507" pitchFamily="18" charset="2"/>
              </a:rPr>
              <a:t> taken to modeling the problem</a:t>
            </a:r>
            <a:endParaRPr lang="en-US" altLang="zh-CN" sz="2800" dirty="0">
              <a:latin typeface="隶书" panose="02010509060101010101" pitchFamily="49" charset="-122"/>
              <a:sym typeface="Symbol" panose="05050102010706020507" pitchFamily="18" charset="2"/>
            </a:endParaRPr>
          </a:p>
          <a:p>
            <a:pPr marL="457200" lvl="0" indent="-457200" eaLnBrk="1" hangingPunct="1">
              <a:lnSpc>
                <a:spcPct val="110000"/>
              </a:lnSpc>
              <a:spcBef>
                <a:spcPct val="0"/>
              </a:spcBef>
              <a:buClrTx/>
              <a:buSzTx/>
              <a:buFont typeface="Symbol" panose="05050102010706020507" pitchFamily="18" charset="2"/>
              <a:buChar char="·"/>
            </a:pPr>
            <a:r>
              <a:rPr lang="en-US" altLang="zh-CN" sz="2800" dirty="0">
                <a:latin typeface="隶书" panose="02010509060101010101" pitchFamily="49" charset="-122"/>
                <a:sym typeface="Symbol" panose="05050102010706020507" pitchFamily="18" charset="2"/>
              </a:rPr>
              <a:t>state the most important </a:t>
            </a:r>
            <a:r>
              <a:rPr lang="en-US" altLang="zh-CN" sz="2800" dirty="0">
                <a:solidFill>
                  <a:srgbClr val="FFFF66"/>
                </a:solidFill>
                <a:latin typeface="隶书" panose="02010509060101010101" pitchFamily="49" charset="-122"/>
                <a:sym typeface="Symbol" panose="05050102010706020507" pitchFamily="18" charset="2"/>
              </a:rPr>
              <a:t>results and conclusions</a:t>
            </a:r>
            <a:r>
              <a:rPr lang="en-US" altLang="zh-CN" sz="2800" dirty="0">
                <a:latin typeface="隶书" panose="02010509060101010101" pitchFamily="49" charset="-122"/>
                <a:sym typeface="Symbol" panose="05050102010706020507" pitchFamily="18" charset="2"/>
              </a:rPr>
              <a:t>.</a:t>
            </a:r>
            <a:endParaRPr lang="en-US" altLang="zh-CN" sz="2800" dirty="0">
              <a:latin typeface="隶书" panose="02010509060101010101" pitchFamily="49" charset="-122"/>
              <a:sym typeface="Symbol" panose="05050102010706020507" pitchFamily="18" charset="2"/>
            </a:endParaRPr>
          </a:p>
          <a:p>
            <a:pPr marL="457200" lvl="0" indent="-457200" eaLnBrk="1" hangingPunct="1">
              <a:lnSpc>
                <a:spcPct val="110000"/>
              </a:lnSpc>
              <a:spcBef>
                <a:spcPct val="0"/>
              </a:spcBef>
              <a:buClrTx/>
              <a:buSzTx/>
              <a:buFont typeface="Symbol" panose="05050102010706020507" pitchFamily="18" charset="2"/>
              <a:buChar char="·"/>
            </a:pPr>
            <a:r>
              <a:rPr lang="en-US" altLang="zh-CN" sz="2800" dirty="0">
                <a:latin typeface="隶书" panose="02010509060101010101" pitchFamily="49" charset="-122"/>
                <a:sym typeface="Symbol" panose="05050102010706020507" pitchFamily="18" charset="2"/>
              </a:rPr>
              <a:t>mention any recommendations directly relevant to the problem. </a:t>
            </a:r>
            <a:endParaRPr lang="en-US" altLang="zh-CN" sz="2800" dirty="0">
              <a:latin typeface="隶书" panose="02010509060101010101" pitchFamily="49" charset="-122"/>
              <a:sym typeface="Symbol" panose="05050102010706020507" pitchFamily="18" charset="2"/>
            </a:endParaRPr>
          </a:p>
          <a:p>
            <a:pPr marL="457200" lvl="0" indent="-457200" eaLnBrk="1" hangingPunct="1">
              <a:lnSpc>
                <a:spcPct val="110000"/>
              </a:lnSpc>
              <a:spcBef>
                <a:spcPct val="0"/>
              </a:spcBef>
              <a:buClrTx/>
              <a:buSzTx/>
              <a:buFont typeface="Symbol" panose="05050102010706020507" pitchFamily="18" charset="2"/>
              <a:buChar char="·"/>
            </a:pPr>
            <a:r>
              <a:rPr lang="en-US" altLang="zh-CN" sz="2800" dirty="0">
                <a:latin typeface="隶书" panose="02010509060101010101" pitchFamily="49" charset="-122"/>
                <a:sym typeface="Symbol" panose="05050102010706020507" pitchFamily="18" charset="2"/>
              </a:rPr>
              <a:t>If you did anything creative, it must be here.</a:t>
            </a:r>
            <a:r>
              <a:rPr lang="en-US" altLang="zh-CN" sz="2800" dirty="0">
                <a:solidFill>
                  <a:srgbClr val="000000"/>
                </a:solidFill>
                <a:latin typeface="隶书" panose="02010509060101010101" pitchFamily="49" charset="-122"/>
                <a:sym typeface="Symbol" panose="05050102010706020507" pitchFamily="18" charset="2"/>
              </a:rPr>
              <a:t> </a:t>
            </a:r>
            <a:endParaRPr lang="en-US" altLang="zh-CN" sz="2800" dirty="0">
              <a:latin typeface="隶书" panose="02010509060101010101" pitchFamily="49" charset="-122"/>
              <a:sym typeface="Symbol" panose="05050102010706020507" pitchFamily="18" charset="2"/>
            </a:endParaRP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2" name="Text Box 2"/>
          <p:cNvSpPr txBox="1">
            <a:spLocks noChangeArrowheads="1"/>
          </p:cNvSpPr>
          <p:nvPr/>
        </p:nvSpPr>
        <p:spPr bwMode="auto">
          <a:xfrm>
            <a:off x="2667000" y="304800"/>
            <a:ext cx="3581400" cy="758825"/>
          </a:xfrm>
          <a:prstGeom prst="rect">
            <a:avLst/>
          </a:prstGeom>
          <a:gradFill rotWithShape="1">
            <a:gsLst>
              <a:gs pos="0">
                <a:schemeClr val="accent1"/>
              </a:gs>
              <a:gs pos="50000">
                <a:srgbClr val="FFFFFF"/>
              </a:gs>
              <a:gs pos="100000">
                <a:schemeClr val="accent1"/>
              </a:gs>
            </a:gsLst>
            <a:lin ang="5400000" scaled="1"/>
          </a:gradFill>
          <a:ln w="57150" cmpd="thinThick">
            <a:solidFill>
              <a:srgbClr val="0066FF"/>
            </a:solidFill>
            <a:miter lim="800000"/>
          </a:ln>
          <a:effectLst/>
        </p:spPr>
        <p:txBody>
          <a:bodyPr>
            <a:spAutoFit/>
          </a:bodyPr>
          <a:lstStyle/>
          <a:p>
            <a:pPr marR="0" algn="ctr" defTabSz="914400" eaLnBrk="1" hangingPunct="1">
              <a:spcBef>
                <a:spcPct val="50000"/>
              </a:spcBef>
              <a:buClrTx/>
              <a:buSzTx/>
              <a:buFontTx/>
              <a:buNone/>
              <a:defRPr/>
            </a:pPr>
            <a:r>
              <a:rPr kumimoji="1" lang="zh-CN" altLang="en-US" sz="4000" kern="1200" cap="none" spc="0" normalizeH="0" baseline="0" noProof="0">
                <a:solidFill>
                  <a:srgbClr val="00007C"/>
                </a:solidFill>
                <a:latin typeface="华文行楷" panose="02010800040101010101" pitchFamily="2" charset="-122"/>
                <a:ea typeface="华文行楷" panose="02010800040101010101" pitchFamily="2" charset="-122"/>
                <a:cs typeface="+mn-cs"/>
              </a:rPr>
              <a:t>竞赛</a:t>
            </a:r>
            <a:r>
              <a:rPr kumimoji="1" lang="zh-CN" altLang="en-US" sz="4000" kern="1200" cap="none" spc="0" normalizeH="0" baseline="0" noProof="0">
                <a:solidFill>
                  <a:srgbClr val="00007C"/>
                </a:solidFill>
                <a:latin typeface="楷体_GB2312" pitchFamily="49" charset="-122"/>
                <a:ea typeface="华文行楷" panose="02010800040101010101" pitchFamily="2" charset="-122"/>
                <a:cs typeface="+mn-cs"/>
              </a:rPr>
              <a:t>论文剖析</a:t>
            </a:r>
            <a:endParaRPr kumimoji="1" lang="zh-CN" altLang="en-US" sz="4000" kern="1200" cap="none" spc="0" normalizeH="0" baseline="0" noProof="0">
              <a:solidFill>
                <a:srgbClr val="00007C"/>
              </a:solidFill>
              <a:latin typeface="楷体_GB2312" pitchFamily="49" charset="-122"/>
              <a:ea typeface="华文行楷" panose="02010800040101010101" pitchFamily="2" charset="-122"/>
              <a:cs typeface="+mn-cs"/>
            </a:endParaRPr>
          </a:p>
        </p:txBody>
      </p:sp>
      <p:sp>
        <p:nvSpPr>
          <p:cNvPr id="67587" name="Text Box 3"/>
          <p:cNvSpPr txBox="1"/>
          <p:nvPr/>
        </p:nvSpPr>
        <p:spPr>
          <a:xfrm>
            <a:off x="228600" y="914400"/>
            <a:ext cx="68580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0" lvl="0" indent="0" algn="just" eaLnBrk="1" hangingPunct="1">
              <a:spcBef>
                <a:spcPct val="50000"/>
              </a:spcBef>
              <a:buClrTx/>
              <a:buSzTx/>
              <a:buFontTx/>
              <a:buNone/>
            </a:pPr>
            <a:r>
              <a:rPr lang="en-US" altLang="zh-CN" b="1" dirty="0">
                <a:latin typeface="楷体_GB2312"/>
              </a:rPr>
              <a:t>Summary</a:t>
            </a:r>
            <a:endParaRPr lang="en-US" altLang="zh-CN" b="1" dirty="0">
              <a:latin typeface="楷体_GB2312"/>
            </a:endParaRPr>
          </a:p>
        </p:txBody>
      </p:sp>
      <p:sp>
        <p:nvSpPr>
          <p:cNvPr id="67588" name="Text Box 4"/>
          <p:cNvSpPr txBox="1"/>
          <p:nvPr/>
        </p:nvSpPr>
        <p:spPr>
          <a:xfrm>
            <a:off x="304800" y="1905000"/>
            <a:ext cx="8458200" cy="36099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457200" lvl="0" indent="-457200" eaLnBrk="1" hangingPunct="1">
              <a:lnSpc>
                <a:spcPct val="110000"/>
              </a:lnSpc>
              <a:spcBef>
                <a:spcPct val="0"/>
              </a:spcBef>
              <a:buClrTx/>
              <a:buSzTx/>
              <a:buFont typeface="Symbol" panose="05050102010706020507" pitchFamily="18" charset="2"/>
              <a:buChar char="·"/>
            </a:pPr>
            <a:r>
              <a:rPr lang="zh-CN" altLang="en-US" sz="2800" dirty="0">
                <a:solidFill>
                  <a:srgbClr val="FF0000"/>
                </a:solidFill>
                <a:latin typeface="隶书" panose="02010509060101010101" pitchFamily="49" charset="-122"/>
                <a:ea typeface="隶书" panose="02010509060101010101" pitchFamily="49" charset="-122"/>
              </a:rPr>
              <a:t>特色和创新之处必须在这里强调</a:t>
            </a:r>
            <a:r>
              <a:rPr lang="zh-CN" altLang="en-US" sz="2800" dirty="0">
                <a:latin typeface="隶书" panose="02010509060101010101" pitchFamily="49" charset="-122"/>
                <a:ea typeface="隶书" panose="02010509060101010101" pitchFamily="49" charset="-122"/>
              </a:rPr>
              <a:t>。</a:t>
            </a:r>
            <a:endParaRPr lang="zh-CN" altLang="en-US" sz="2800" dirty="0">
              <a:latin typeface="隶书" panose="02010509060101010101" pitchFamily="49" charset="-122"/>
              <a:ea typeface="隶书" panose="02010509060101010101" pitchFamily="49" charset="-122"/>
            </a:endParaRPr>
          </a:p>
          <a:p>
            <a:pPr marL="457200" lvl="0" indent="-457200" eaLnBrk="1" hangingPunct="1">
              <a:lnSpc>
                <a:spcPct val="110000"/>
              </a:lnSpc>
              <a:spcBef>
                <a:spcPct val="0"/>
              </a:spcBef>
              <a:buClrTx/>
              <a:buSzTx/>
              <a:buFont typeface="Symbol" panose="05050102010706020507" pitchFamily="18" charset="2"/>
              <a:buChar char="·"/>
            </a:pPr>
            <a:r>
              <a:rPr lang="zh-CN" altLang="en-US" sz="2800" dirty="0">
                <a:solidFill>
                  <a:srgbClr val="FF0000"/>
                </a:solidFill>
                <a:latin typeface="隶书" panose="02010509060101010101" pitchFamily="49" charset="-122"/>
                <a:ea typeface="隶书" panose="02010509060101010101" pitchFamily="49" charset="-122"/>
              </a:rPr>
              <a:t>长度：</a:t>
            </a:r>
            <a:r>
              <a:rPr lang="zh-CN" altLang="en-US" sz="2800" dirty="0">
                <a:latin typeface="隶书" panose="02010509060101010101" pitchFamily="49" charset="-122"/>
                <a:ea typeface="隶书" panose="02010509060101010101" pitchFamily="49" charset="-122"/>
              </a:rPr>
              <a:t>理想长度很难说，必须包括上述要点，但简洁也非常重要。一般掌握在半页至</a:t>
            </a:r>
            <a:r>
              <a:rPr lang="en-US" altLang="zh-CN" sz="2800" dirty="0">
                <a:latin typeface="隶书" panose="02010509060101010101" pitchFamily="49" charset="-122"/>
                <a:ea typeface="隶书" panose="02010509060101010101" pitchFamily="49" charset="-122"/>
              </a:rPr>
              <a:t>2/3</a:t>
            </a:r>
            <a:r>
              <a:rPr lang="zh-CN" altLang="en-US" sz="2800" dirty="0">
                <a:latin typeface="隶书" panose="02010509060101010101" pitchFamily="49" charset="-122"/>
                <a:ea typeface="隶书" panose="02010509060101010101" pitchFamily="49" charset="-122"/>
              </a:rPr>
              <a:t>页左右。</a:t>
            </a:r>
            <a:endParaRPr lang="zh-CN" altLang="en-US" sz="2800" dirty="0">
              <a:latin typeface="隶书" panose="02010509060101010101" pitchFamily="49" charset="-122"/>
              <a:ea typeface="隶书" panose="02010509060101010101" pitchFamily="49" charset="-122"/>
            </a:endParaRPr>
          </a:p>
          <a:p>
            <a:pPr marL="457200" lvl="0" indent="-457200" eaLnBrk="1" hangingPunct="1">
              <a:lnSpc>
                <a:spcPct val="110000"/>
              </a:lnSpc>
              <a:spcBef>
                <a:spcPct val="0"/>
              </a:spcBef>
              <a:buClrTx/>
              <a:buSzTx/>
              <a:buFont typeface="Symbol" panose="05050102010706020507" pitchFamily="18" charset="2"/>
              <a:buChar char="·"/>
            </a:pPr>
            <a:r>
              <a:rPr lang="zh-CN" altLang="en-US" sz="2800" dirty="0">
                <a:solidFill>
                  <a:srgbClr val="FF0000"/>
                </a:solidFill>
                <a:latin typeface="隶书" panose="02010509060101010101" pitchFamily="49" charset="-122"/>
                <a:ea typeface="隶书" panose="02010509060101010101" pitchFamily="49" charset="-122"/>
                <a:sym typeface="Symbol" panose="05050102010706020507" pitchFamily="18" charset="2"/>
              </a:rPr>
              <a:t>是文章最重要的部分。</a:t>
            </a:r>
            <a:r>
              <a:rPr lang="zh-CN" altLang="en-US" sz="2800" dirty="0">
                <a:latin typeface="隶书" panose="02010509060101010101" pitchFamily="49" charset="-122"/>
                <a:ea typeface="隶书" panose="02010509060101010101" pitchFamily="49" charset="-122"/>
                <a:sym typeface="Symbol" panose="05050102010706020507" pitchFamily="18" charset="2"/>
              </a:rPr>
              <a:t>要保证</a:t>
            </a:r>
            <a:r>
              <a:rPr lang="zh-CN" altLang="en-US" sz="2800" dirty="0">
                <a:latin typeface="隶书" panose="02010509060101010101" pitchFamily="49" charset="-122"/>
                <a:ea typeface="隶书" panose="02010509060101010101" pitchFamily="49" charset="-122"/>
              </a:rPr>
              <a:t>准确、简明、条理清晰，</a:t>
            </a:r>
            <a:r>
              <a:rPr lang="zh-CN" altLang="en-US" sz="2800" dirty="0">
                <a:latin typeface="隶书" panose="02010509060101010101" pitchFamily="49" charset="-122"/>
                <a:ea typeface="隶书" panose="02010509060101010101" pitchFamily="49" charset="-122"/>
                <a:sym typeface="Symbol" panose="05050102010706020507" pitchFamily="18" charset="2"/>
              </a:rPr>
              <a:t>突出特色和创新点。</a:t>
            </a:r>
            <a:endParaRPr lang="zh-CN" altLang="en-US" sz="2800" dirty="0">
              <a:latin typeface="隶书" panose="02010509060101010101" pitchFamily="49" charset="-122"/>
              <a:ea typeface="隶书" panose="02010509060101010101" pitchFamily="49" charset="-122"/>
              <a:sym typeface="Symbol" panose="05050102010706020507" pitchFamily="18" charset="2"/>
            </a:endParaRPr>
          </a:p>
          <a:p>
            <a:pPr marL="457200" lvl="0" indent="-457200" eaLnBrk="1" hangingPunct="1">
              <a:spcBef>
                <a:spcPct val="10000"/>
              </a:spcBef>
              <a:buClrTx/>
              <a:buSzTx/>
              <a:buFont typeface="Symbol" panose="05050102010706020507" pitchFamily="18" charset="2"/>
              <a:buNone/>
            </a:pPr>
            <a:endParaRPr lang="zh-CN" altLang="en-US" sz="2400" dirty="0">
              <a:latin typeface="楷体_GB2312"/>
              <a:ea typeface="楷体_GB2312"/>
              <a:sym typeface="Symbol" panose="05050102010706020507" pitchFamily="18" charset="2"/>
            </a:endParaRPr>
          </a:p>
          <a:p>
            <a:pPr marL="457200" lvl="0" indent="-457200" eaLnBrk="1" hangingPunct="1">
              <a:spcBef>
                <a:spcPct val="10000"/>
              </a:spcBef>
              <a:buClrTx/>
              <a:buSzTx/>
              <a:buFont typeface="Symbol" panose="05050102010706020507" pitchFamily="18" charset="2"/>
              <a:buNone/>
            </a:pPr>
            <a:r>
              <a:rPr lang="zh-CN" altLang="en-US" sz="2400" dirty="0">
                <a:latin typeface="楷体_GB2312"/>
                <a:ea typeface="楷体_GB2312"/>
                <a:sym typeface="Symbol" panose="05050102010706020507" pitchFamily="18" charset="2"/>
              </a:rPr>
              <a:t>注：评阅时将首先根据摘要和论文整体结构及概貌对论文优劣进行初步筛选。 </a:t>
            </a:r>
            <a:endParaRPr lang="zh-CN" altLang="en-US" sz="2400" dirty="0">
              <a:latin typeface="楷体_GB2312"/>
              <a:ea typeface="楷体_GB2312"/>
              <a:sym typeface="Symbol" panose="05050102010706020507" pitchFamily="18" charset="2"/>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Text Box 3"/>
          <p:cNvSpPr txBox="1">
            <a:spLocks noChangeArrowheads="1"/>
          </p:cNvSpPr>
          <p:nvPr/>
        </p:nvSpPr>
        <p:spPr bwMode="auto">
          <a:xfrm>
            <a:off x="538798" y="1484313"/>
            <a:ext cx="8143875" cy="3970338"/>
          </a:xfrm>
          <a:prstGeom prst="rect">
            <a:avLst/>
          </a:prstGeom>
          <a:noFill/>
          <a:ln>
            <a:noFill/>
          </a:ln>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57200" marR="0" lvl="0" indent="-457200" algn="l" defTabSz="914400" rtl="0" eaLnBrk="0" fontAlgn="base" latinLnBrk="0" hangingPunct="0">
              <a:lnSpc>
                <a:spcPct val="100000"/>
              </a:lnSpc>
              <a:spcBef>
                <a:spcPct val="0"/>
              </a:spcBef>
              <a:spcAft>
                <a:spcPct val="0"/>
              </a:spcAft>
              <a:buClrTx/>
              <a:buSzTx/>
              <a:buFont typeface="Symbol" panose="05050102010706020507" pitchFamily="18" charset="2"/>
              <a:buChar char="·"/>
              <a:defRPr/>
            </a:pPr>
            <a:r>
              <a:rPr kumimoji="0" lang="en-US" altLang="zh-CN" sz="2800" b="1" i="0" u="none" strike="noStrike" kern="1200" cap="none" spc="0" normalizeH="0" baseline="0" noProof="0" dirty="0" smtClean="0">
                <a:ln>
                  <a:noFill/>
                </a:ln>
                <a:solidFill>
                  <a:srgbClr val="FFFF00"/>
                </a:solidFill>
                <a:effectLst/>
                <a:uLnTx/>
                <a:uFillTx/>
                <a:latin typeface="隶书" panose="02010509060101010101" pitchFamily="49" charset="-122"/>
                <a:ea typeface="隶书" panose="02010509060101010101" pitchFamily="49" charset="-122"/>
                <a:cs typeface="+mn-cs"/>
              </a:rPr>
              <a:t>MCM </a:t>
            </a:r>
            <a:r>
              <a:rPr kumimoji="0" lang="zh-CN" altLang="en-US" sz="2800" b="1" i="0" u="none" strike="noStrike" kern="1200" cap="none" spc="0" normalizeH="0" baseline="0" noProof="0" dirty="0" smtClean="0">
                <a:ln>
                  <a:noFill/>
                </a:ln>
                <a:solidFill>
                  <a:srgbClr val="FFFF00"/>
                </a:solidFill>
                <a:effectLst/>
                <a:uLnTx/>
                <a:uFillTx/>
                <a:latin typeface="隶书" panose="02010509060101010101" pitchFamily="49" charset="-122"/>
                <a:ea typeface="隶书" panose="02010509060101010101" pitchFamily="49" charset="-122"/>
                <a:cs typeface="+mn-cs"/>
              </a:rPr>
              <a:t>：</a:t>
            </a:r>
            <a:endParaRPr kumimoji="0" lang="en-US" altLang="zh-CN" sz="2800" b="1" i="0" u="none" strike="noStrike" kern="1200" cap="none" spc="0" normalizeH="0" baseline="0" noProof="0" dirty="0" smtClean="0">
              <a:ln>
                <a:noFill/>
              </a:ln>
              <a:solidFill>
                <a:srgbClr val="FFFF00"/>
              </a:solidFill>
              <a:effectLst/>
              <a:uLnTx/>
              <a:uFillTx/>
              <a:latin typeface="隶书" panose="02010509060101010101" pitchFamily="49" charset="-122"/>
              <a:ea typeface="隶书" panose="02010509060101010101" pitchFamily="49"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1200" cap="none" spc="0" normalizeH="0" baseline="0" noProof="0" dirty="0" smtClean="0">
                <a:ln>
                  <a:noFill/>
                </a:ln>
                <a:solidFill>
                  <a:schemeClr val="tx1"/>
                </a:solidFill>
                <a:effectLst/>
                <a:uLnTx/>
                <a:uFillTx/>
                <a:latin typeface="隶书" panose="02010509060101010101" pitchFamily="49" charset="-122"/>
                <a:ea typeface="隶书" panose="02010509060101010101" pitchFamily="49" charset="-122"/>
                <a:cs typeface="+mn-cs"/>
              </a:rPr>
              <a:t>    A </a:t>
            </a:r>
            <a:r>
              <a:rPr kumimoji="0" lang="zh-CN" altLang="en-US" sz="2800" b="1"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题</a:t>
            </a:r>
            <a:r>
              <a:rPr kumimoji="0" lang="en-US" altLang="zh-CN" sz="2800" b="1"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a:t>
            </a:r>
            <a:r>
              <a:rPr kumimoji="0" lang="zh-CN" altLang="en-US" sz="2800" b="1"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连续</a:t>
            </a:r>
            <a:r>
              <a:rPr kumimoji="0" lang="en-US" altLang="zh-CN" sz="2800" b="1"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a:t>
            </a:r>
            <a:br>
              <a:rPr kumimoji="0" lang="en-US" altLang="zh-CN" sz="2800" b="1"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br>
            <a:r>
              <a:rPr kumimoji="0" lang="en-US" altLang="zh-CN" sz="2800" b="1" i="0" u="none" strike="noStrike" kern="1200" cap="none" spc="0" normalizeH="0" baseline="0" noProof="0" dirty="0" smtClean="0">
                <a:ln>
                  <a:noFill/>
                </a:ln>
                <a:solidFill>
                  <a:schemeClr val="tx1"/>
                </a:solidFill>
                <a:effectLst/>
                <a:uLnTx/>
                <a:uFillTx/>
                <a:latin typeface="隶书" panose="02010509060101010101" pitchFamily="49" charset="-122"/>
                <a:ea typeface="隶书" panose="02010509060101010101" pitchFamily="49" charset="-122"/>
                <a:cs typeface="+mn-cs"/>
              </a:rPr>
              <a:t>    B </a:t>
            </a:r>
            <a:r>
              <a:rPr kumimoji="0" lang="zh-CN" altLang="en-US" sz="2800" b="1"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题</a:t>
            </a:r>
            <a:r>
              <a:rPr kumimoji="0" lang="en-US" altLang="zh-CN" sz="2800" b="1"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a:t>
            </a:r>
            <a:r>
              <a:rPr kumimoji="0" lang="zh-CN" altLang="en-US" sz="2800" b="1"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离散</a:t>
            </a:r>
            <a:r>
              <a:rPr kumimoji="0" lang="en-US" altLang="zh-CN" sz="2800" b="1"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a:t>
            </a:r>
            <a:br>
              <a:rPr kumimoji="0" lang="en-US" altLang="zh-CN" sz="2800" b="1"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br>
            <a:r>
              <a:rPr kumimoji="0" lang="en-US" altLang="zh-CN" sz="2800" b="1" i="0" u="none" strike="noStrike" kern="1200" cap="none" spc="0" normalizeH="0" baseline="0" noProof="0" dirty="0" smtClean="0">
                <a:ln>
                  <a:noFill/>
                </a:ln>
                <a:solidFill>
                  <a:schemeClr val="tx1"/>
                </a:solidFill>
                <a:effectLst/>
                <a:uLnTx/>
                <a:uFillTx/>
                <a:latin typeface="隶书" panose="02010509060101010101" pitchFamily="49" charset="-122"/>
                <a:ea typeface="隶书" panose="02010509060101010101" pitchFamily="49" charset="-122"/>
                <a:cs typeface="+mn-cs"/>
              </a:rPr>
              <a:t>    C</a:t>
            </a:r>
            <a:r>
              <a:rPr kumimoji="0" lang="zh-CN" altLang="en-US" sz="2800" b="1"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题</a:t>
            </a:r>
            <a:r>
              <a:rPr kumimoji="0" lang="en-US" altLang="zh-CN" sz="2800" b="1"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 (</a:t>
            </a:r>
            <a:r>
              <a:rPr kumimoji="0" lang="zh-CN" altLang="en-US" sz="2800" b="1" i="0" u="none" strike="noStrike" kern="1200" cap="none" spc="0" normalizeH="0" baseline="0" noProof="0" dirty="0" smtClean="0">
                <a:ln>
                  <a:noFill/>
                </a:ln>
                <a:solidFill>
                  <a:schemeClr val="tx1"/>
                </a:solidFill>
                <a:effectLst/>
                <a:uLnTx/>
                <a:uFillTx/>
                <a:latin typeface="隶书" panose="02010509060101010101" pitchFamily="49" charset="-122"/>
                <a:ea typeface="隶书" panose="02010509060101010101" pitchFamily="49" charset="-122"/>
                <a:cs typeface="+mn-cs"/>
              </a:rPr>
              <a:t>数据挖掘</a:t>
            </a:r>
            <a:r>
              <a:rPr kumimoji="0" lang="en-US" altLang="zh-CN" sz="2800" b="1" i="0" u="none" strike="noStrike" kern="1200" cap="none" spc="0" normalizeH="0" baseline="0" noProof="0" dirty="0" smtClean="0">
                <a:ln>
                  <a:noFill/>
                </a:ln>
                <a:solidFill>
                  <a:schemeClr val="tx1"/>
                </a:solidFill>
                <a:effectLst/>
                <a:uLnTx/>
                <a:uFillTx/>
                <a:latin typeface="隶书" panose="02010509060101010101" pitchFamily="49" charset="-122"/>
                <a:ea typeface="隶书" panose="02010509060101010101" pitchFamily="49" charset="-122"/>
                <a:cs typeface="+mn-cs"/>
              </a:rPr>
              <a:t>)</a:t>
            </a:r>
            <a:br>
              <a:rPr kumimoji="0" lang="en-US" altLang="zh-CN" sz="2800" b="1"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br>
            <a:endParaRPr kumimoji="0" lang="en-US" altLang="zh-CN" sz="2800" b="1" i="0" u="none" strike="noStrike" kern="1200" cap="none" spc="0" normalizeH="0" baseline="0" noProof="0" dirty="0" smtClean="0">
              <a:ln>
                <a:noFill/>
              </a:ln>
              <a:solidFill>
                <a:schemeClr val="tx1"/>
              </a:solidFill>
              <a:effectLst/>
              <a:uLnTx/>
              <a:uFillTx/>
              <a:latin typeface="隶书" panose="02010509060101010101" pitchFamily="49" charset="-122"/>
              <a:ea typeface="隶书" panose="02010509060101010101" pitchFamily="49" charset="-122"/>
              <a:cs typeface="+mn-cs"/>
            </a:endParaRPr>
          </a:p>
          <a:p>
            <a:pPr marL="457200" marR="0" lvl="0" indent="-457200" algn="l" defTabSz="914400" rtl="0" eaLnBrk="0" fontAlgn="base" latinLnBrk="0" hangingPunct="0">
              <a:lnSpc>
                <a:spcPct val="100000"/>
              </a:lnSpc>
              <a:spcBef>
                <a:spcPct val="0"/>
              </a:spcBef>
              <a:spcAft>
                <a:spcPct val="0"/>
              </a:spcAft>
              <a:buClrTx/>
              <a:buSzTx/>
              <a:buFont typeface="Symbol" panose="05050102010706020507" pitchFamily="18" charset="2"/>
              <a:buChar char="·"/>
              <a:defRPr/>
            </a:pPr>
            <a:r>
              <a:rPr kumimoji="0" lang="en-US" altLang="zh-CN" sz="2800" b="1" i="0" u="none" strike="noStrike" kern="1200" cap="none" spc="0" normalizeH="0" baseline="0" noProof="0" dirty="0">
                <a:ln>
                  <a:noFill/>
                </a:ln>
                <a:solidFill>
                  <a:srgbClr val="FFFF00"/>
                </a:solidFill>
                <a:effectLst/>
                <a:uLnTx/>
                <a:uFillTx/>
                <a:latin typeface="隶书" panose="02010509060101010101" pitchFamily="49" charset="-122"/>
                <a:ea typeface="隶书" panose="02010509060101010101" pitchFamily="49" charset="-122"/>
                <a:cs typeface="+mn-cs"/>
              </a:rPr>
              <a:t>ICM </a:t>
            </a:r>
            <a:r>
              <a:rPr kumimoji="0" lang="zh-CN" altLang="en-US" sz="2800" b="1" i="0" u="none" strike="noStrike" kern="1200" cap="none" spc="0" normalizeH="0" baseline="0" noProof="0" dirty="0" smtClean="0">
                <a:ln>
                  <a:noFill/>
                </a:ln>
                <a:solidFill>
                  <a:srgbClr val="FFFF00"/>
                </a:solidFill>
                <a:effectLst/>
                <a:uLnTx/>
                <a:uFillTx/>
                <a:latin typeface="隶书" panose="02010509060101010101" pitchFamily="49" charset="-122"/>
                <a:ea typeface="隶书" panose="02010509060101010101" pitchFamily="49" charset="-122"/>
                <a:cs typeface="+mn-cs"/>
              </a:rPr>
              <a:t>：</a:t>
            </a:r>
            <a:endParaRPr kumimoji="0" lang="en-US" altLang="zh-CN" sz="2800" b="1" i="0" u="none" strike="noStrike" kern="1200" cap="none" spc="0" normalizeH="0" baseline="0" noProof="0" dirty="0" smtClean="0">
              <a:ln>
                <a:noFill/>
              </a:ln>
              <a:solidFill>
                <a:srgbClr val="FFFF00"/>
              </a:solidFill>
              <a:effectLst/>
              <a:uLnTx/>
              <a:uFillTx/>
              <a:latin typeface="隶书" panose="02010509060101010101" pitchFamily="49" charset="-122"/>
              <a:ea typeface="隶书" panose="02010509060101010101" pitchFamily="49"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rgbClr val="FFFF00"/>
                </a:solidFill>
                <a:effectLst/>
                <a:uLnTx/>
                <a:uFillTx/>
                <a:latin typeface="隶书" panose="02010509060101010101" pitchFamily="49" charset="-122"/>
                <a:ea typeface="隶书" panose="02010509060101010101" pitchFamily="49" charset="-122"/>
                <a:cs typeface="+mn-cs"/>
              </a:rPr>
              <a:t> </a:t>
            </a:r>
            <a:r>
              <a:rPr kumimoji="0" lang="en-US" altLang="zh-CN" sz="2800" b="1" i="0" u="none" strike="noStrike" kern="1200" cap="none" spc="0" normalizeH="0" baseline="0" noProof="0" dirty="0" smtClean="0">
                <a:ln>
                  <a:noFill/>
                </a:ln>
                <a:solidFill>
                  <a:srgbClr val="FFFF00"/>
                </a:solidFill>
                <a:effectLst/>
                <a:uLnTx/>
                <a:uFillTx/>
                <a:latin typeface="隶书" panose="02010509060101010101" pitchFamily="49" charset="-122"/>
                <a:ea typeface="隶书" panose="02010509060101010101" pitchFamily="49" charset="-122"/>
                <a:cs typeface="+mn-cs"/>
              </a:rPr>
              <a:t>   </a:t>
            </a:r>
            <a:r>
              <a:rPr kumimoji="0" lang="en-US" altLang="zh-CN" sz="2800" b="1" i="0" u="none" strike="noStrike" kern="1200" cap="none" spc="0" normalizeH="0" baseline="0" noProof="0" dirty="0" smtClean="0">
                <a:ln>
                  <a:noFill/>
                </a:ln>
                <a:solidFill>
                  <a:schemeClr val="tx1"/>
                </a:solidFill>
                <a:effectLst/>
                <a:uLnTx/>
                <a:uFillTx/>
                <a:latin typeface="隶书" panose="02010509060101010101" pitchFamily="49" charset="-122"/>
                <a:ea typeface="隶书" panose="02010509060101010101" pitchFamily="49" charset="-122"/>
                <a:cs typeface="+mn-cs"/>
              </a:rPr>
              <a:t>D</a:t>
            </a:r>
            <a:r>
              <a:rPr kumimoji="0" lang="zh-CN" altLang="en-US" sz="2800" b="1" i="0" u="none" strike="noStrike" kern="1200" cap="none" spc="0" normalizeH="0" baseline="0" noProof="0" dirty="0" smtClean="0">
                <a:ln>
                  <a:noFill/>
                </a:ln>
                <a:solidFill>
                  <a:schemeClr val="tx1"/>
                </a:solidFill>
                <a:effectLst/>
                <a:uLnTx/>
                <a:uFillTx/>
                <a:latin typeface="隶书" panose="02010509060101010101" pitchFamily="49" charset="-122"/>
                <a:ea typeface="隶书" panose="02010509060101010101" pitchFamily="49" charset="-122"/>
                <a:cs typeface="+mn-cs"/>
              </a:rPr>
              <a:t>题</a:t>
            </a:r>
            <a:r>
              <a:rPr kumimoji="0" lang="en-US" altLang="zh-CN" sz="2800" b="1" i="0" u="none" strike="noStrike" kern="1200" cap="none" spc="0" normalizeH="0" baseline="0" noProof="0" dirty="0" smtClean="0">
                <a:ln>
                  <a:noFill/>
                </a:ln>
                <a:solidFill>
                  <a:schemeClr val="tx1"/>
                </a:solidFill>
                <a:effectLst/>
                <a:uLnTx/>
                <a:uFillTx/>
                <a:latin typeface="隶书" panose="02010509060101010101" pitchFamily="49" charset="-122"/>
                <a:ea typeface="隶书" panose="02010509060101010101" pitchFamily="49" charset="-122"/>
                <a:cs typeface="+mn-cs"/>
              </a:rPr>
              <a:t> (</a:t>
            </a:r>
            <a:r>
              <a:rPr kumimoji="0" lang="zh-CN" altLang="en-US" sz="2800" b="1" i="0" u="none" strike="noStrike" kern="1200" cap="none" spc="0" normalizeH="0" baseline="0" noProof="0" dirty="0" smtClean="0">
                <a:ln>
                  <a:noFill/>
                </a:ln>
                <a:solidFill>
                  <a:schemeClr val="tx1"/>
                </a:solidFill>
                <a:effectLst/>
                <a:uLnTx/>
                <a:uFillTx/>
                <a:latin typeface="隶书" panose="02010509060101010101" pitchFamily="49" charset="-122"/>
                <a:ea typeface="隶书" panose="02010509060101010101" pitchFamily="49" charset="-122"/>
                <a:cs typeface="+mn-cs"/>
              </a:rPr>
              <a:t>运筹学</a:t>
            </a:r>
            <a:r>
              <a:rPr kumimoji="0" lang="en-US" altLang="zh-CN" sz="2800" b="1" i="0" u="none" strike="noStrike" kern="1200" cap="none" spc="0" normalizeH="0" baseline="0" noProof="0" dirty="0" smtClean="0">
                <a:ln>
                  <a:noFill/>
                </a:ln>
                <a:solidFill>
                  <a:schemeClr val="tx1"/>
                </a:solidFill>
                <a:effectLst/>
                <a:uLnTx/>
                <a:uFillTx/>
                <a:latin typeface="隶书" panose="02010509060101010101" pitchFamily="49" charset="-122"/>
                <a:ea typeface="隶书" panose="02010509060101010101" pitchFamily="49" charset="-122"/>
                <a:cs typeface="+mn-cs"/>
              </a:rPr>
              <a:t>/</a:t>
            </a:r>
            <a:r>
              <a:rPr kumimoji="0" lang="zh-CN" altLang="en-US" sz="2800" b="1" i="0" u="none" strike="noStrike" kern="1200" cap="none" spc="0" normalizeH="0" baseline="0" noProof="0" dirty="0" smtClean="0">
                <a:ln>
                  <a:noFill/>
                </a:ln>
                <a:solidFill>
                  <a:schemeClr val="tx1"/>
                </a:solidFill>
                <a:effectLst/>
                <a:uLnTx/>
                <a:uFillTx/>
                <a:latin typeface="隶书" panose="02010509060101010101" pitchFamily="49" charset="-122"/>
                <a:ea typeface="隶书" panose="02010509060101010101" pitchFamily="49" charset="-122"/>
                <a:cs typeface="+mn-cs"/>
              </a:rPr>
              <a:t>网络科学</a:t>
            </a:r>
            <a:r>
              <a:rPr kumimoji="0" lang="en-US" altLang="zh-CN" sz="2800" b="1" i="0" u="none" strike="noStrike" kern="1200" cap="none" spc="0" normalizeH="0" baseline="0" noProof="0" dirty="0" smtClean="0">
                <a:ln>
                  <a:noFill/>
                </a:ln>
                <a:solidFill>
                  <a:schemeClr val="tx1"/>
                </a:solidFill>
                <a:effectLst/>
                <a:uLnTx/>
                <a:uFillTx/>
                <a:latin typeface="隶书" panose="02010509060101010101" pitchFamily="49" charset="-122"/>
                <a:ea typeface="隶书" panose="02010509060101010101" pitchFamily="49" charset="-122"/>
                <a:cs typeface="+mn-cs"/>
              </a:rPr>
              <a:t>)</a:t>
            </a:r>
            <a:br>
              <a:rPr kumimoji="0" lang="en-US" altLang="zh-CN" sz="2800" b="1"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br>
            <a:r>
              <a:rPr kumimoji="0" lang="en-US" altLang="zh-CN" sz="2800" b="1" i="0" u="none" strike="noStrike" kern="1200" cap="none" spc="0" normalizeH="0" baseline="0" noProof="0" dirty="0" smtClean="0">
                <a:ln>
                  <a:noFill/>
                </a:ln>
                <a:solidFill>
                  <a:schemeClr val="tx1"/>
                </a:solidFill>
                <a:effectLst/>
                <a:uLnTx/>
                <a:uFillTx/>
                <a:latin typeface="隶书" panose="02010509060101010101" pitchFamily="49" charset="-122"/>
                <a:ea typeface="隶书" panose="02010509060101010101" pitchFamily="49" charset="-122"/>
                <a:cs typeface="+mn-cs"/>
              </a:rPr>
              <a:t>    E</a:t>
            </a:r>
            <a:r>
              <a:rPr kumimoji="0" lang="zh-CN" altLang="en-US" sz="2800" b="1" i="0" u="none" strike="noStrike" kern="1200" cap="none" spc="0" normalizeH="0" baseline="0" noProof="0" dirty="0" smtClean="0">
                <a:ln>
                  <a:noFill/>
                </a:ln>
                <a:solidFill>
                  <a:schemeClr val="tx1"/>
                </a:solidFill>
                <a:effectLst/>
                <a:uLnTx/>
                <a:uFillTx/>
                <a:latin typeface="隶书" panose="02010509060101010101" pitchFamily="49" charset="-122"/>
                <a:ea typeface="隶书" panose="02010509060101010101" pitchFamily="49" charset="-122"/>
                <a:cs typeface="+mn-cs"/>
              </a:rPr>
              <a:t>题</a:t>
            </a:r>
            <a:r>
              <a:rPr kumimoji="0" lang="en-US" altLang="zh-CN" sz="2800" b="1" i="0" u="none" strike="noStrike" kern="1200" cap="none" spc="0" normalizeH="0" baseline="0" noProof="0" dirty="0" smtClean="0">
                <a:ln>
                  <a:noFill/>
                </a:ln>
                <a:solidFill>
                  <a:schemeClr val="tx1"/>
                </a:solidFill>
                <a:effectLst/>
                <a:uLnTx/>
                <a:uFillTx/>
                <a:latin typeface="隶书" panose="02010509060101010101" pitchFamily="49" charset="-122"/>
                <a:ea typeface="隶书" panose="02010509060101010101" pitchFamily="49" charset="-122"/>
                <a:cs typeface="+mn-cs"/>
              </a:rPr>
              <a:t> (</a:t>
            </a:r>
            <a:r>
              <a:rPr kumimoji="0" lang="zh-CN" altLang="en-US" sz="2800" b="1" i="0" u="none" strike="noStrike" kern="1200" cap="none" spc="0" normalizeH="0" baseline="0" noProof="0" dirty="0" smtClean="0">
                <a:ln>
                  <a:noFill/>
                </a:ln>
                <a:solidFill>
                  <a:schemeClr val="tx1"/>
                </a:solidFill>
                <a:effectLst/>
                <a:uLnTx/>
                <a:uFillTx/>
                <a:latin typeface="隶书" panose="02010509060101010101" pitchFamily="49" charset="-122"/>
                <a:ea typeface="隶书" panose="02010509060101010101" pitchFamily="49" charset="-122"/>
                <a:cs typeface="+mn-cs"/>
              </a:rPr>
              <a:t>可持续性</a:t>
            </a:r>
            <a:r>
              <a:rPr kumimoji="0" lang="en-US" altLang="zh-CN" sz="2800" b="1" i="0" u="none" strike="noStrike" kern="1200" cap="none" spc="0" normalizeH="0" baseline="0" noProof="0" dirty="0" smtClean="0">
                <a:ln>
                  <a:noFill/>
                </a:ln>
                <a:solidFill>
                  <a:schemeClr val="tx1"/>
                </a:solidFill>
                <a:effectLst/>
                <a:uLnTx/>
                <a:uFillTx/>
                <a:latin typeface="隶书" panose="02010509060101010101" pitchFamily="49" charset="-122"/>
                <a:ea typeface="隶书" panose="02010509060101010101" pitchFamily="49" charset="-122"/>
                <a:cs typeface="+mn-cs"/>
              </a:rPr>
              <a:t>)</a:t>
            </a:r>
            <a:br>
              <a:rPr kumimoji="0" lang="en-US" altLang="zh-CN" sz="2800" b="1"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br>
            <a:r>
              <a:rPr kumimoji="0" lang="en-US" altLang="zh-CN" sz="2800" b="1" i="0" u="none" strike="noStrike" kern="1200" cap="none" spc="0" normalizeH="0" baseline="0" noProof="0" dirty="0" smtClean="0">
                <a:ln>
                  <a:noFill/>
                </a:ln>
                <a:solidFill>
                  <a:schemeClr val="tx1"/>
                </a:solidFill>
                <a:effectLst/>
                <a:uLnTx/>
                <a:uFillTx/>
                <a:latin typeface="隶书" panose="02010509060101010101" pitchFamily="49" charset="-122"/>
                <a:ea typeface="隶书" panose="02010509060101010101" pitchFamily="49" charset="-122"/>
                <a:cs typeface="+mn-cs"/>
              </a:rPr>
              <a:t>    F</a:t>
            </a:r>
            <a:r>
              <a:rPr kumimoji="0" lang="zh-CN" altLang="en-US" sz="2800" b="1" i="0" u="none" strike="noStrike" kern="1200" cap="none" spc="0" normalizeH="0" baseline="0" noProof="0" dirty="0" smtClean="0">
                <a:ln>
                  <a:noFill/>
                </a:ln>
                <a:solidFill>
                  <a:schemeClr val="tx1"/>
                </a:solidFill>
                <a:effectLst/>
                <a:uLnTx/>
                <a:uFillTx/>
                <a:latin typeface="隶书" panose="02010509060101010101" pitchFamily="49" charset="-122"/>
                <a:ea typeface="隶书" panose="02010509060101010101" pitchFamily="49" charset="-122"/>
                <a:cs typeface="+mn-cs"/>
              </a:rPr>
              <a:t>题</a:t>
            </a:r>
            <a:r>
              <a:rPr kumimoji="0" lang="en-US" altLang="zh-CN" sz="2800" b="1" i="0" u="none" strike="noStrike" kern="1200" cap="none" spc="0" normalizeH="0" baseline="0" noProof="0" dirty="0" smtClean="0">
                <a:ln>
                  <a:noFill/>
                </a:ln>
                <a:solidFill>
                  <a:schemeClr val="tx1"/>
                </a:solidFill>
                <a:effectLst/>
                <a:uLnTx/>
                <a:uFillTx/>
                <a:latin typeface="隶书" panose="02010509060101010101" pitchFamily="49" charset="-122"/>
                <a:ea typeface="隶书" panose="02010509060101010101" pitchFamily="49" charset="-122"/>
                <a:cs typeface="+mn-cs"/>
              </a:rPr>
              <a:t> (</a:t>
            </a:r>
            <a:r>
              <a:rPr kumimoji="0" lang="zh-CN" altLang="en-US" sz="2800" b="1" i="0" u="none" strike="noStrike" kern="1200" cap="none" spc="0" normalizeH="0" baseline="0" noProof="0" dirty="0" smtClean="0">
                <a:ln>
                  <a:noFill/>
                </a:ln>
                <a:solidFill>
                  <a:schemeClr val="tx1"/>
                </a:solidFill>
                <a:effectLst/>
                <a:uLnTx/>
                <a:uFillTx/>
                <a:latin typeface="隶书" panose="02010509060101010101" pitchFamily="49" charset="-122"/>
                <a:ea typeface="隶书" panose="02010509060101010101" pitchFamily="49" charset="-122"/>
                <a:cs typeface="+mn-cs"/>
              </a:rPr>
              <a:t>政策</a:t>
            </a:r>
            <a:r>
              <a:rPr kumimoji="0" lang="en-US" altLang="zh-CN" sz="2800" b="1" i="0" u="none" strike="noStrike" kern="1200" cap="none" spc="0" normalizeH="0" baseline="0" noProof="0" dirty="0" smtClean="0">
                <a:ln>
                  <a:noFill/>
                </a:ln>
                <a:solidFill>
                  <a:schemeClr val="tx1"/>
                </a:solidFill>
                <a:effectLst/>
                <a:uLnTx/>
                <a:uFillTx/>
                <a:latin typeface="隶书" panose="02010509060101010101" pitchFamily="49" charset="-122"/>
                <a:ea typeface="隶书" panose="02010509060101010101" pitchFamily="49" charset="-122"/>
                <a:cs typeface="+mn-cs"/>
              </a:rPr>
              <a:t>)</a:t>
            </a:r>
            <a:endParaRPr kumimoji="0" lang="en-US" altLang="zh-CN" sz="2800" b="1"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endParaRPr>
          </a:p>
        </p:txBody>
      </p:sp>
      <p:sp>
        <p:nvSpPr>
          <p:cNvPr id="4" name="Text Box 2"/>
          <p:cNvSpPr txBox="1">
            <a:spLocks noChangeArrowheads="1"/>
          </p:cNvSpPr>
          <p:nvPr/>
        </p:nvSpPr>
        <p:spPr bwMode="auto">
          <a:xfrm>
            <a:off x="1655763" y="404813"/>
            <a:ext cx="6199188" cy="706755"/>
          </a:xfrm>
          <a:prstGeom prst="rect">
            <a:avLst/>
          </a:prstGeom>
          <a:gradFill rotWithShape="1">
            <a:gsLst>
              <a:gs pos="0">
                <a:schemeClr val="accent1"/>
              </a:gs>
              <a:gs pos="50000">
                <a:srgbClr val="FFFFFF"/>
              </a:gs>
              <a:gs pos="100000">
                <a:schemeClr val="accent1"/>
              </a:gs>
            </a:gsLst>
            <a:lin ang="5400000" scaled="1"/>
          </a:gradFill>
          <a:ln w="57150" cmpd="thinThick">
            <a:solidFill>
              <a:srgbClr val="0066FF"/>
            </a:solidFill>
            <a:miter lim="800000"/>
          </a:ln>
          <a:effectLst/>
        </p:spPr>
        <p:txBody>
          <a:bodyPr>
            <a:spAutoFit/>
          </a:bodyPr>
          <a:lstStyle/>
          <a:p>
            <a:pPr marR="0" algn="just" defTabSz="914400" eaLnBrk="1" hangingPunct="1">
              <a:spcBef>
                <a:spcPct val="50000"/>
              </a:spcBef>
              <a:buClrTx/>
              <a:buSzTx/>
              <a:buFontTx/>
              <a:buNone/>
              <a:defRPr/>
            </a:pPr>
            <a:r>
              <a:rPr kumimoji="1" lang="zh-CN" altLang="en-US" sz="4000" b="1" kern="1200" cap="none" spc="0" normalizeH="0" baseline="0" noProof="0" dirty="0">
                <a:solidFill>
                  <a:srgbClr val="002060"/>
                </a:solidFill>
                <a:latin typeface="隶书" panose="02010509060101010101" pitchFamily="49" charset="-122"/>
                <a:ea typeface="隶书" panose="02010509060101010101" pitchFamily="49" charset="-122"/>
                <a:cs typeface="+mn-cs"/>
              </a:rPr>
              <a:t>题目选择（从</a:t>
            </a:r>
            <a:r>
              <a:rPr kumimoji="1" lang="en-US" altLang="zh-CN" sz="4000" b="1" kern="1200" cap="none" spc="0" normalizeH="0" baseline="0" noProof="0" dirty="0">
                <a:solidFill>
                  <a:srgbClr val="002060"/>
                </a:solidFill>
                <a:latin typeface="隶书" panose="02010509060101010101" pitchFamily="49" charset="-122"/>
                <a:ea typeface="隶书" panose="02010509060101010101" pitchFamily="49" charset="-122"/>
                <a:cs typeface="+mn-cs"/>
              </a:rPr>
              <a:t>2016</a:t>
            </a:r>
            <a:r>
              <a:rPr kumimoji="1" lang="zh-CN" altLang="en-US" sz="4000" b="1" kern="1200" cap="none" spc="0" normalizeH="0" baseline="0" noProof="0" dirty="0">
                <a:solidFill>
                  <a:srgbClr val="002060"/>
                </a:solidFill>
                <a:latin typeface="隶书" panose="02010509060101010101" pitchFamily="49" charset="-122"/>
                <a:ea typeface="隶书" panose="02010509060101010101" pitchFamily="49" charset="-122"/>
                <a:cs typeface="+mn-cs"/>
              </a:rPr>
              <a:t>年起）</a:t>
            </a:r>
            <a:endParaRPr kumimoji="1" lang="zh-CN" altLang="en-US" sz="4000" b="1" kern="1200" cap="none" spc="0" normalizeH="0" baseline="0" noProof="0" dirty="0">
              <a:solidFill>
                <a:srgbClr val="002060"/>
              </a:solidFill>
              <a:latin typeface="隶书" panose="02010509060101010101" pitchFamily="49" charset="-122"/>
              <a:ea typeface="隶书" panose="02010509060101010101" pitchFamily="49" charset="-122"/>
              <a:cs typeface="+mn-cs"/>
            </a:endParaRPr>
          </a:p>
        </p:txBody>
      </p:sp>
      <p:sp>
        <p:nvSpPr>
          <p:cNvPr id="2" name="Text Box 3"/>
          <p:cNvSpPr txBox="1">
            <a:spLocks noChangeArrowheads="1"/>
          </p:cNvSpPr>
          <p:nvPr/>
        </p:nvSpPr>
        <p:spPr bwMode="auto">
          <a:xfrm>
            <a:off x="683895" y="5733415"/>
            <a:ext cx="5705475" cy="521970"/>
          </a:xfrm>
          <a:prstGeom prst="rect">
            <a:avLst/>
          </a:prstGeom>
          <a:noFill/>
          <a:ln>
            <a:noFill/>
          </a:ln>
        </p:spPr>
        <p:txBody>
          <a:bodyPr wrap="square">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Symbol" panose="05050102010706020507" pitchFamily="18" charset="2"/>
              <a:defRPr/>
            </a:pPr>
            <a:r>
              <a:rPr kumimoji="0" lang="en-US" altLang="zh-CN" sz="2800" b="1"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6</a:t>
            </a:r>
            <a:r>
              <a:rPr kumimoji="0" lang="zh-CN" altLang="en-US" sz="2800" b="1"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个问题中任选一个来解决</a:t>
            </a:r>
            <a:endParaRPr kumimoji="0" lang="zh-CN" altLang="en-US" sz="2800" b="1"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endParaRP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5954" name="Text Box 2"/>
          <p:cNvSpPr txBox="1">
            <a:spLocks noChangeArrowheads="1"/>
          </p:cNvSpPr>
          <p:nvPr/>
        </p:nvSpPr>
        <p:spPr bwMode="auto">
          <a:xfrm>
            <a:off x="3200400" y="304800"/>
            <a:ext cx="2514600" cy="758825"/>
          </a:xfrm>
          <a:prstGeom prst="rect">
            <a:avLst/>
          </a:prstGeom>
          <a:gradFill rotWithShape="1">
            <a:gsLst>
              <a:gs pos="0">
                <a:schemeClr val="accent1"/>
              </a:gs>
              <a:gs pos="50000">
                <a:srgbClr val="FFFFFF"/>
              </a:gs>
              <a:gs pos="100000">
                <a:schemeClr val="accent1"/>
              </a:gs>
            </a:gsLst>
            <a:lin ang="5400000" scaled="1"/>
          </a:gradFill>
          <a:ln w="57150" cmpd="thinThick">
            <a:solidFill>
              <a:srgbClr val="0066FF"/>
            </a:solidFill>
            <a:miter lim="800000"/>
          </a:ln>
          <a:effectLst/>
        </p:spPr>
        <p:txBody>
          <a:bodyPr>
            <a:spAutoFit/>
          </a:bodyPr>
          <a:lstStyle/>
          <a:p>
            <a:pPr marR="0" algn="ctr" defTabSz="914400" eaLnBrk="1" hangingPunct="1">
              <a:spcBef>
                <a:spcPct val="50000"/>
              </a:spcBef>
              <a:buClrTx/>
              <a:buSzTx/>
              <a:buFontTx/>
              <a:buNone/>
              <a:defRPr/>
            </a:pPr>
            <a:r>
              <a:rPr kumimoji="1" lang="zh-CN" altLang="en-US" sz="4000" kern="1200" cap="none" spc="0" normalizeH="0" baseline="0" noProof="0">
                <a:solidFill>
                  <a:srgbClr val="00007C"/>
                </a:solidFill>
                <a:latin typeface="华文行楷" panose="02010800040101010101" pitchFamily="2" charset="-122"/>
                <a:ea typeface="华文行楷" panose="02010800040101010101" pitchFamily="2" charset="-122"/>
                <a:cs typeface="+mn-cs"/>
              </a:rPr>
              <a:t>一些建议</a:t>
            </a:r>
            <a:endParaRPr kumimoji="1" lang="zh-CN" altLang="en-US" sz="4000" kern="1200" cap="none" spc="0" normalizeH="0" baseline="0" noProof="0">
              <a:solidFill>
                <a:srgbClr val="00007C"/>
              </a:solidFill>
              <a:latin typeface="楷体_GB2312" pitchFamily="49" charset="-122"/>
              <a:ea typeface="华文行楷" panose="02010800040101010101" pitchFamily="2" charset="-122"/>
              <a:cs typeface="+mn-cs"/>
            </a:endParaRPr>
          </a:p>
        </p:txBody>
      </p:sp>
      <p:sp>
        <p:nvSpPr>
          <p:cNvPr id="68611" name="Text Box 3"/>
          <p:cNvSpPr txBox="1"/>
          <p:nvPr/>
        </p:nvSpPr>
        <p:spPr>
          <a:xfrm>
            <a:off x="179388" y="904875"/>
            <a:ext cx="68580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0" lvl="0" indent="0" algn="just" eaLnBrk="1" hangingPunct="1">
              <a:spcBef>
                <a:spcPct val="50000"/>
              </a:spcBef>
              <a:buClrTx/>
              <a:buSzTx/>
              <a:buFontTx/>
              <a:buNone/>
            </a:pPr>
            <a:r>
              <a:rPr lang="zh-CN" altLang="en-US" dirty="0">
                <a:solidFill>
                  <a:srgbClr val="FF0000"/>
                </a:solidFill>
                <a:latin typeface="隶书" panose="02010509060101010101" pitchFamily="49" charset="-122"/>
                <a:ea typeface="隶书" panose="02010509060101010101" pitchFamily="49" charset="-122"/>
              </a:rPr>
              <a:t>论文流畅，主次分明</a:t>
            </a:r>
            <a:endParaRPr lang="en-US" altLang="zh-CN" b="1" dirty="0">
              <a:solidFill>
                <a:srgbClr val="FF0000"/>
              </a:solidFill>
              <a:latin typeface="隶书" panose="02010509060101010101" pitchFamily="49" charset="-122"/>
              <a:ea typeface="隶书" panose="02010509060101010101" pitchFamily="49" charset="-122"/>
            </a:endParaRPr>
          </a:p>
        </p:txBody>
      </p:sp>
      <p:sp>
        <p:nvSpPr>
          <p:cNvPr id="68612" name="Text Box 4"/>
          <p:cNvSpPr txBox="1"/>
          <p:nvPr/>
        </p:nvSpPr>
        <p:spPr>
          <a:xfrm>
            <a:off x="539750" y="1484313"/>
            <a:ext cx="8153400" cy="569436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457200" lvl="0" indent="-457200" eaLnBrk="1" hangingPunct="1">
              <a:spcBef>
                <a:spcPct val="0"/>
              </a:spcBef>
              <a:buClrTx/>
              <a:buSzTx/>
              <a:buFontTx/>
              <a:buNone/>
            </a:pPr>
            <a:r>
              <a:rPr lang="en-US" altLang="zh-CN" sz="2800" dirty="0">
                <a:latin typeface="隶书" panose="02010509060101010101" pitchFamily="49" charset="-122"/>
                <a:ea typeface="隶书" panose="02010509060101010101" pitchFamily="49" charset="-122"/>
                <a:sym typeface="Symbol" panose="05050102010706020507" pitchFamily="18" charset="2"/>
              </a:rPr>
              <a:t></a:t>
            </a:r>
            <a:r>
              <a:rPr lang="en-US" altLang="zh-CN" sz="2800" dirty="0">
                <a:latin typeface="隶书" panose="02010509060101010101" pitchFamily="49" charset="-122"/>
                <a:ea typeface="隶书" panose="02010509060101010101" pitchFamily="49" charset="-122"/>
              </a:rPr>
              <a:t>  </a:t>
            </a:r>
            <a:r>
              <a:rPr lang="zh-CN" altLang="en-US" sz="2800" dirty="0">
                <a:latin typeface="隶书" panose="02010509060101010101" pitchFamily="49" charset="-122"/>
                <a:ea typeface="隶书" panose="02010509060101010101" pitchFamily="49" charset="-122"/>
              </a:rPr>
              <a:t>可读性强，适合快速浏览，几分钟就能抓住你的思路、方法和结果结论</a:t>
            </a:r>
            <a:r>
              <a:rPr lang="en-US" altLang="zh-CN" sz="2800" dirty="0">
                <a:latin typeface="隶书" panose="02010509060101010101" pitchFamily="49" charset="-122"/>
                <a:ea typeface="隶书" panose="02010509060101010101" pitchFamily="49" charset="-122"/>
              </a:rPr>
              <a:t>. </a:t>
            </a:r>
            <a:endParaRPr lang="en-US" altLang="zh-CN" sz="2800" dirty="0">
              <a:latin typeface="隶书" panose="02010509060101010101" pitchFamily="49" charset="-122"/>
              <a:ea typeface="隶书" panose="02010509060101010101" pitchFamily="49" charset="-122"/>
            </a:endParaRPr>
          </a:p>
          <a:p>
            <a:pPr marL="457200" lvl="0" indent="-457200" eaLnBrk="1" hangingPunct="1">
              <a:spcBef>
                <a:spcPct val="0"/>
              </a:spcBef>
              <a:buClrTx/>
              <a:buSzTx/>
              <a:buFontTx/>
              <a:buNone/>
            </a:pPr>
            <a:r>
              <a:rPr lang="en-US" altLang="zh-CN" sz="2800" dirty="0">
                <a:latin typeface="隶书" panose="02010509060101010101" pitchFamily="49" charset="-122"/>
                <a:ea typeface="隶书" panose="02010509060101010101" pitchFamily="49" charset="-122"/>
                <a:sym typeface="Symbol" panose="05050102010706020507" pitchFamily="18" charset="2"/>
              </a:rPr>
              <a:t></a:t>
            </a:r>
            <a:r>
              <a:rPr lang="en-US" altLang="zh-CN" sz="2800" dirty="0">
                <a:latin typeface="隶书" panose="02010509060101010101" pitchFamily="49" charset="-122"/>
                <a:ea typeface="隶书" panose="02010509060101010101" pitchFamily="49" charset="-122"/>
              </a:rPr>
              <a:t>  </a:t>
            </a:r>
            <a:r>
              <a:rPr lang="zh-CN" altLang="en-US" sz="2800" dirty="0">
                <a:latin typeface="隶书" panose="02010509060101010101" pitchFamily="49" charset="-122"/>
                <a:ea typeface="隶书" panose="02010509060101010101" pitchFamily="49" charset="-122"/>
              </a:rPr>
              <a:t>小标题，表，图，符号列表（或编号列表）</a:t>
            </a:r>
            <a:r>
              <a:rPr lang="en-US" altLang="zh-CN" sz="2800" dirty="0">
                <a:latin typeface="隶书" panose="02010509060101010101" pitchFamily="49" charset="-122"/>
                <a:ea typeface="隶书" panose="02010509060101010101" pitchFamily="49" charset="-122"/>
              </a:rPr>
              <a:t>. </a:t>
            </a:r>
            <a:r>
              <a:rPr lang="zh-CN" altLang="en-US" sz="2800" dirty="0">
                <a:latin typeface="隶书" panose="02010509060101010101" pitchFamily="49" charset="-122"/>
                <a:ea typeface="隶书" panose="02010509060101010101" pitchFamily="49" charset="-122"/>
              </a:rPr>
              <a:t>这些很容易被注意到，可以增强论文的可读性和趣味性。</a:t>
            </a:r>
            <a:endParaRPr lang="en-US" altLang="zh-CN" sz="2800" dirty="0">
              <a:latin typeface="隶书" panose="02010509060101010101" pitchFamily="49" charset="-122"/>
              <a:ea typeface="隶书" panose="02010509060101010101" pitchFamily="49" charset="-122"/>
            </a:endParaRPr>
          </a:p>
          <a:p>
            <a:pPr marL="457200" lvl="0" indent="-457200" eaLnBrk="1" hangingPunct="1">
              <a:spcBef>
                <a:spcPct val="0"/>
              </a:spcBef>
              <a:buClrTx/>
              <a:buSzTx/>
              <a:buFontTx/>
              <a:buNone/>
            </a:pPr>
            <a:r>
              <a:rPr lang="en-US" altLang="zh-CN" sz="2800" dirty="0">
                <a:latin typeface="隶书" panose="02010509060101010101" pitchFamily="49" charset="-122"/>
                <a:ea typeface="隶书" panose="02010509060101010101" pitchFamily="49" charset="-122"/>
                <a:sym typeface="Symbol" panose="05050102010706020507" pitchFamily="18" charset="2"/>
              </a:rPr>
              <a:t></a:t>
            </a:r>
            <a:r>
              <a:rPr lang="en-US" altLang="zh-CN" sz="2800" dirty="0">
                <a:latin typeface="隶书" panose="02010509060101010101" pitchFamily="49" charset="-122"/>
                <a:ea typeface="隶书" panose="02010509060101010101" pitchFamily="49" charset="-122"/>
              </a:rPr>
              <a:t>  </a:t>
            </a:r>
            <a:r>
              <a:rPr lang="zh-CN" altLang="en-US" sz="2800" dirty="0">
                <a:latin typeface="隶书" panose="02010509060101010101" pitchFamily="49" charset="-122"/>
                <a:ea typeface="隶书" panose="02010509060101010101" pitchFamily="49" charset="-122"/>
              </a:rPr>
              <a:t>如果大段大段的文字，整页都看不到一个标题，图表的话，很难让人快速获得你的要点和思路，初评时，评阅人没有时间逐字逐句地读，一般是浏览</a:t>
            </a:r>
            <a:r>
              <a:rPr lang="en-US" altLang="zh-CN" sz="2800" dirty="0">
                <a:latin typeface="隶书" panose="02010509060101010101" pitchFamily="49" charset="-122"/>
                <a:ea typeface="隶书" panose="02010509060101010101" pitchFamily="49" charset="-122"/>
              </a:rPr>
              <a:t>. </a:t>
            </a:r>
            <a:endParaRPr lang="en-US" altLang="zh-CN" sz="2800" dirty="0">
              <a:latin typeface="隶书" panose="02010509060101010101" pitchFamily="49" charset="-122"/>
              <a:ea typeface="隶书" panose="02010509060101010101" pitchFamily="49" charset="-122"/>
            </a:endParaRPr>
          </a:p>
          <a:p>
            <a:pPr marL="457200" lvl="0" indent="-457200" eaLnBrk="1" hangingPunct="1">
              <a:spcBef>
                <a:spcPct val="0"/>
              </a:spcBef>
              <a:buClrTx/>
              <a:buSzTx/>
              <a:buFontTx/>
              <a:buNone/>
            </a:pPr>
            <a:r>
              <a:rPr lang="en-US" altLang="zh-CN" sz="2800" dirty="0">
                <a:latin typeface="隶书" panose="02010509060101010101" pitchFamily="49" charset="-122"/>
                <a:ea typeface="隶书" panose="02010509060101010101" pitchFamily="49" charset="-122"/>
                <a:sym typeface="Symbol" panose="05050102010706020507" pitchFamily="18" charset="2"/>
              </a:rPr>
              <a:t></a:t>
            </a:r>
            <a:r>
              <a:rPr lang="en-US" altLang="zh-CN" sz="2800" dirty="0">
                <a:latin typeface="隶书" panose="02010509060101010101" pitchFamily="49" charset="-122"/>
                <a:ea typeface="隶书" panose="02010509060101010101" pitchFamily="49" charset="-122"/>
              </a:rPr>
              <a:t>  </a:t>
            </a:r>
            <a:r>
              <a:rPr lang="zh-CN" altLang="en-US" sz="2800" dirty="0">
                <a:latin typeface="隶书" panose="02010509060101010101" pitchFamily="49" charset="-122"/>
                <a:ea typeface="隶书" panose="02010509060101010101" pitchFamily="49" charset="-122"/>
              </a:rPr>
              <a:t>重要的句子，首次出现的概念最好用黑体书写，但切忌过多。</a:t>
            </a:r>
            <a:endParaRPr lang="en-US" altLang="zh-CN" sz="2800" dirty="0">
              <a:latin typeface="隶书" panose="02010509060101010101" pitchFamily="49" charset="-122"/>
              <a:ea typeface="隶书" panose="02010509060101010101" pitchFamily="49" charset="-122"/>
            </a:endParaRPr>
          </a:p>
          <a:p>
            <a:pPr marL="457200" lvl="0" indent="-457200" eaLnBrk="1" hangingPunct="1">
              <a:spcBef>
                <a:spcPct val="0"/>
              </a:spcBef>
              <a:buClrTx/>
              <a:buSzTx/>
              <a:buFontTx/>
              <a:buNone/>
            </a:pPr>
            <a:r>
              <a:rPr lang="en-US" altLang="zh-CN" sz="2800" dirty="0">
                <a:latin typeface="隶书" panose="02010509060101010101" pitchFamily="49" charset="-122"/>
                <a:ea typeface="隶书" panose="02010509060101010101" pitchFamily="49" charset="-122"/>
                <a:sym typeface="Symbol" panose="05050102010706020507" pitchFamily="18" charset="2"/>
              </a:rPr>
              <a:t></a:t>
            </a:r>
            <a:r>
              <a:rPr lang="en-US" altLang="zh-CN" sz="2800" dirty="0">
                <a:latin typeface="隶书" panose="02010509060101010101" pitchFamily="49" charset="-122"/>
                <a:ea typeface="隶书" panose="02010509060101010101" pitchFamily="49" charset="-122"/>
              </a:rPr>
              <a:t>  </a:t>
            </a:r>
            <a:r>
              <a:rPr lang="zh-CN" altLang="en-US" sz="2800" dirty="0">
                <a:latin typeface="隶书" panose="02010509060101010101" pitchFamily="49" charset="-122"/>
                <a:ea typeface="隶书" panose="02010509060101010101" pitchFamily="49" charset="-122"/>
              </a:rPr>
              <a:t>主要结果以最明显的方式表达出来</a:t>
            </a:r>
            <a:endParaRPr lang="en-US" altLang="zh-CN" sz="2800" dirty="0">
              <a:latin typeface="隶书" panose="02010509060101010101" pitchFamily="49" charset="-122"/>
              <a:ea typeface="隶书" panose="02010509060101010101" pitchFamily="49" charset="-122"/>
            </a:endParaRPr>
          </a:p>
          <a:p>
            <a:pPr marL="457200" lvl="0" indent="-457200" eaLnBrk="1" hangingPunct="1">
              <a:spcBef>
                <a:spcPct val="0"/>
              </a:spcBef>
              <a:buClrTx/>
              <a:buSzTx/>
              <a:buFontTx/>
              <a:buNone/>
            </a:pPr>
            <a:endParaRPr lang="en-US" altLang="zh-CN" sz="2800" dirty="0">
              <a:latin typeface="隶书" panose="02010509060101010101" pitchFamily="49" charset="-122"/>
              <a:ea typeface="隶书" panose="02010509060101010101" pitchFamily="49" charset="-122"/>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4" name="Text Box 1027"/>
          <p:cNvSpPr txBox="1"/>
          <p:nvPr/>
        </p:nvSpPr>
        <p:spPr>
          <a:xfrm>
            <a:off x="152400" y="1219200"/>
            <a:ext cx="68580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0" lvl="0" indent="0" algn="just" eaLnBrk="1" hangingPunct="1">
              <a:spcBef>
                <a:spcPct val="50000"/>
              </a:spcBef>
              <a:buClrTx/>
              <a:buSzTx/>
              <a:buFontTx/>
              <a:buNone/>
            </a:pPr>
            <a:r>
              <a:rPr lang="zh-CN" altLang="en-US" dirty="0">
                <a:solidFill>
                  <a:srgbClr val="FF0000"/>
                </a:solidFill>
                <a:latin typeface="楷体_GB2312"/>
                <a:ea typeface="楷体_GB2312"/>
              </a:rPr>
              <a:t>标题很重要</a:t>
            </a:r>
            <a:endParaRPr lang="en-US" altLang="zh-CN" b="1" dirty="0">
              <a:solidFill>
                <a:srgbClr val="FF0000"/>
              </a:solidFill>
              <a:latin typeface="楷体_GB2312"/>
              <a:ea typeface="楷体_GB2312"/>
            </a:endParaRPr>
          </a:p>
        </p:txBody>
      </p:sp>
      <p:sp>
        <p:nvSpPr>
          <p:cNvPr id="69635" name="Text Box 1028"/>
          <p:cNvSpPr txBox="1"/>
          <p:nvPr/>
        </p:nvSpPr>
        <p:spPr>
          <a:xfrm>
            <a:off x="457200" y="1905000"/>
            <a:ext cx="8153400" cy="15525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457200" lvl="0" indent="-457200" eaLnBrk="1" hangingPunct="1">
              <a:spcBef>
                <a:spcPct val="0"/>
              </a:spcBef>
              <a:buClrTx/>
              <a:buSzTx/>
              <a:buFontTx/>
              <a:buNone/>
            </a:pPr>
            <a:r>
              <a:rPr lang="en-US" altLang="zh-CN" sz="2400" dirty="0">
                <a:latin typeface="隶书" panose="02010509060101010101" pitchFamily="49" charset="-122"/>
                <a:ea typeface="隶书" panose="02010509060101010101" pitchFamily="49" charset="-122"/>
                <a:sym typeface="Symbol" panose="05050102010706020507" pitchFamily="18" charset="2"/>
              </a:rPr>
              <a:t></a:t>
            </a:r>
            <a:r>
              <a:rPr lang="en-US" altLang="zh-CN" sz="2400" dirty="0">
                <a:latin typeface="Times New Roman" panose="02020603050405020304" pitchFamily="18" charset="0"/>
                <a:ea typeface="隶书" panose="02010509060101010101" pitchFamily="49" charset="-122"/>
              </a:rPr>
              <a:t> </a:t>
            </a:r>
            <a:r>
              <a:rPr lang="en-US" altLang="zh-CN" sz="2400" dirty="0">
                <a:latin typeface="隶书" panose="02010509060101010101" pitchFamily="49" charset="-122"/>
                <a:ea typeface="隶书" panose="02010509060101010101" pitchFamily="49" charset="-122"/>
              </a:rPr>
              <a:t> </a:t>
            </a:r>
            <a:r>
              <a:rPr lang="zh-CN" altLang="en-US" sz="2400" dirty="0">
                <a:latin typeface="隶书" panose="02010509060101010101" pitchFamily="49" charset="-122"/>
                <a:ea typeface="隶书" panose="02010509060101010101" pitchFamily="49" charset="-122"/>
              </a:rPr>
              <a:t>只读各级标题，就能知道整篇论文的概要；</a:t>
            </a:r>
            <a:endParaRPr lang="zh-CN" altLang="en-US" sz="2400" dirty="0">
              <a:latin typeface="隶书" panose="02010509060101010101" pitchFamily="49" charset="-122"/>
              <a:ea typeface="隶书" panose="02010509060101010101" pitchFamily="49" charset="-122"/>
            </a:endParaRPr>
          </a:p>
          <a:p>
            <a:pPr marL="457200" lvl="0" indent="-457200" eaLnBrk="1" hangingPunct="1">
              <a:spcBef>
                <a:spcPct val="0"/>
              </a:spcBef>
              <a:buClrTx/>
              <a:buSzTx/>
              <a:buFont typeface="Symbol" panose="05050102010706020507" pitchFamily="18" charset="2"/>
              <a:buChar char="·"/>
            </a:pPr>
            <a:r>
              <a:rPr lang="zh-CN" altLang="en-US" sz="2400" dirty="0">
                <a:latin typeface="隶书" panose="02010509060101010101" pitchFamily="49" charset="-122"/>
                <a:ea typeface="隶书" panose="02010509060101010101" pitchFamily="49" charset="-122"/>
                <a:sym typeface="Symbol" panose="05050102010706020507" pitchFamily="18" charset="2"/>
              </a:rPr>
              <a:t>多设置标题。避免大段大段的文字，不见一个标题，</a:t>
            </a:r>
            <a:r>
              <a:rPr lang="zh-CN" altLang="en-US" sz="2400" dirty="0">
                <a:latin typeface="隶书" panose="02010509060101010101" pitchFamily="49" charset="-122"/>
                <a:ea typeface="隶书" panose="02010509060101010101" pitchFamily="49" charset="-122"/>
              </a:rPr>
              <a:t>正文至少要设置两级标题，使每一小节都有一个清晰的目的目标。每小节不要超过两段。</a:t>
            </a:r>
            <a:endParaRPr lang="zh-CN" altLang="en-US" sz="2400" dirty="0">
              <a:latin typeface="隶书" panose="02010509060101010101" pitchFamily="49" charset="-122"/>
              <a:ea typeface="隶书" panose="02010509060101010101" pitchFamily="49" charset="-122"/>
            </a:endParaRPr>
          </a:p>
        </p:txBody>
      </p:sp>
      <p:sp>
        <p:nvSpPr>
          <p:cNvPr id="153606" name="Text Box 1030"/>
          <p:cNvSpPr txBox="1">
            <a:spLocks noChangeArrowheads="1"/>
          </p:cNvSpPr>
          <p:nvPr/>
        </p:nvSpPr>
        <p:spPr bwMode="auto">
          <a:xfrm>
            <a:off x="3200400" y="304800"/>
            <a:ext cx="2514600" cy="758825"/>
          </a:xfrm>
          <a:prstGeom prst="rect">
            <a:avLst/>
          </a:prstGeom>
          <a:gradFill rotWithShape="1">
            <a:gsLst>
              <a:gs pos="0">
                <a:schemeClr val="accent1"/>
              </a:gs>
              <a:gs pos="50000">
                <a:srgbClr val="FFFFFF"/>
              </a:gs>
              <a:gs pos="100000">
                <a:schemeClr val="accent1"/>
              </a:gs>
            </a:gsLst>
            <a:lin ang="5400000" scaled="1"/>
          </a:gradFill>
          <a:ln w="57150" cmpd="thinThick">
            <a:solidFill>
              <a:srgbClr val="0066FF"/>
            </a:solidFill>
            <a:miter lim="800000"/>
          </a:ln>
          <a:effectLst/>
        </p:spPr>
        <p:txBody>
          <a:bodyPr>
            <a:spAutoFit/>
          </a:bodyPr>
          <a:lstStyle/>
          <a:p>
            <a:pPr marR="0" algn="ctr" defTabSz="914400" eaLnBrk="1" hangingPunct="1">
              <a:spcBef>
                <a:spcPct val="50000"/>
              </a:spcBef>
              <a:buClrTx/>
              <a:buSzTx/>
              <a:buFontTx/>
              <a:buNone/>
              <a:defRPr/>
            </a:pPr>
            <a:r>
              <a:rPr kumimoji="1" lang="zh-CN" altLang="en-US" sz="4000" kern="1200" cap="none" spc="0" normalizeH="0" baseline="0" noProof="0">
                <a:solidFill>
                  <a:srgbClr val="00007C"/>
                </a:solidFill>
                <a:latin typeface="华文行楷" panose="02010800040101010101" pitchFamily="2" charset="-122"/>
                <a:ea typeface="华文行楷" panose="02010800040101010101" pitchFamily="2" charset="-122"/>
                <a:cs typeface="+mn-cs"/>
              </a:rPr>
              <a:t>一些建议</a:t>
            </a:r>
            <a:endParaRPr kumimoji="1" lang="zh-CN" altLang="en-US" sz="4000" kern="1200" cap="none" spc="0" normalizeH="0" baseline="0" noProof="0">
              <a:solidFill>
                <a:srgbClr val="00007C"/>
              </a:solidFill>
              <a:latin typeface="楷体_GB2312" pitchFamily="49" charset="-122"/>
              <a:ea typeface="华文行楷" panose="02010800040101010101" pitchFamily="2" charset="-122"/>
              <a:cs typeface="+mn-cs"/>
            </a:endParaRP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8" name="Text Box 2"/>
          <p:cNvSpPr txBox="1"/>
          <p:nvPr/>
        </p:nvSpPr>
        <p:spPr>
          <a:xfrm>
            <a:off x="468313" y="765175"/>
            <a:ext cx="8153400" cy="24415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457200" lvl="0" indent="-457200" eaLnBrk="1" hangingPunct="1">
              <a:lnSpc>
                <a:spcPct val="110000"/>
              </a:lnSpc>
              <a:spcBef>
                <a:spcPct val="0"/>
              </a:spcBef>
              <a:buClrTx/>
              <a:buSzTx/>
              <a:buFontTx/>
              <a:buNone/>
            </a:pPr>
            <a:r>
              <a:rPr lang="en-US" altLang="zh-CN" sz="2800" dirty="0">
                <a:latin typeface="Times New Roman" panose="02020603050405020304" pitchFamily="18" charset="0"/>
                <a:sym typeface="Symbol" panose="05050102010706020507" pitchFamily="18" charset="2"/>
              </a:rPr>
              <a:t>Bullet Items</a:t>
            </a:r>
            <a:endParaRPr lang="en-US" altLang="zh-CN" sz="2800" dirty="0">
              <a:latin typeface="Times New Roman" panose="02020603050405020304" pitchFamily="18" charset="0"/>
              <a:sym typeface="Symbol" panose="05050102010706020507" pitchFamily="18" charset="2"/>
            </a:endParaRPr>
          </a:p>
          <a:p>
            <a:pPr marL="457200" lvl="0" indent="-457200" eaLnBrk="1" hangingPunct="1">
              <a:lnSpc>
                <a:spcPct val="110000"/>
              </a:lnSpc>
              <a:spcBef>
                <a:spcPct val="0"/>
              </a:spcBef>
              <a:buClrTx/>
              <a:buSzTx/>
              <a:buFontTx/>
              <a:buNone/>
            </a:pPr>
            <a:r>
              <a:rPr lang="zh-CN" altLang="en-US" sz="2800" dirty="0">
                <a:latin typeface="隶书" panose="02010509060101010101" pitchFamily="49" charset="-122"/>
                <a:ea typeface="隶书" panose="02010509060101010101" pitchFamily="49" charset="-122"/>
                <a:sym typeface="Symbol" panose="05050102010706020507" pitchFamily="18" charset="2"/>
              </a:rPr>
              <a:t>这种列举，无论是否编号，有三个重要目的。</a:t>
            </a:r>
            <a:endParaRPr lang="zh-CN" altLang="en-US" sz="2800" dirty="0">
              <a:latin typeface="隶书" panose="02010509060101010101" pitchFamily="49" charset="-122"/>
              <a:ea typeface="隶书" panose="02010509060101010101" pitchFamily="49" charset="-122"/>
              <a:sym typeface="Symbol" panose="05050102010706020507" pitchFamily="18" charset="2"/>
            </a:endParaRPr>
          </a:p>
          <a:p>
            <a:pPr marL="457200" lvl="0" indent="-457200" eaLnBrk="1" hangingPunct="1">
              <a:lnSpc>
                <a:spcPct val="110000"/>
              </a:lnSpc>
              <a:spcBef>
                <a:spcPct val="0"/>
              </a:spcBef>
              <a:buClrTx/>
              <a:buSzTx/>
              <a:buFontTx/>
              <a:buNone/>
            </a:pPr>
            <a:r>
              <a:rPr lang="en-US" altLang="zh-CN" sz="2800" dirty="0">
                <a:latin typeface="隶书" panose="02010509060101010101" pitchFamily="49" charset="-122"/>
                <a:ea typeface="隶书" panose="02010509060101010101" pitchFamily="49" charset="-122"/>
                <a:sym typeface="Symbol" panose="05050102010706020507" pitchFamily="18" charset="2"/>
              </a:rPr>
              <a:t>1. </a:t>
            </a:r>
            <a:r>
              <a:rPr lang="zh-CN" altLang="en-US" sz="2800" dirty="0">
                <a:latin typeface="隶书" panose="02010509060101010101" pitchFamily="49" charset="-122"/>
                <a:ea typeface="隶书" panose="02010509060101010101" pitchFamily="49" charset="-122"/>
                <a:sym typeface="Symbol" panose="05050102010706020507" pitchFamily="18" charset="2"/>
              </a:rPr>
              <a:t>将文字分块，使读起来没那么冗长乏味</a:t>
            </a:r>
            <a:r>
              <a:rPr lang="en-US" altLang="zh-CN" sz="2800" dirty="0">
                <a:latin typeface="隶书" panose="02010509060101010101" pitchFamily="49" charset="-122"/>
                <a:ea typeface="隶书" panose="02010509060101010101" pitchFamily="49" charset="-122"/>
                <a:sym typeface="Symbol" panose="05050102010706020507" pitchFamily="18" charset="2"/>
              </a:rPr>
              <a:t>. </a:t>
            </a:r>
            <a:endParaRPr lang="en-US" altLang="zh-CN" sz="2800" dirty="0">
              <a:latin typeface="隶书" panose="02010509060101010101" pitchFamily="49" charset="-122"/>
              <a:ea typeface="隶书" panose="02010509060101010101" pitchFamily="49" charset="-122"/>
              <a:sym typeface="Symbol" panose="05050102010706020507" pitchFamily="18" charset="2"/>
            </a:endParaRPr>
          </a:p>
          <a:p>
            <a:pPr marL="457200" lvl="0" indent="-457200" eaLnBrk="1" hangingPunct="1">
              <a:lnSpc>
                <a:spcPct val="110000"/>
              </a:lnSpc>
              <a:spcBef>
                <a:spcPct val="0"/>
              </a:spcBef>
              <a:buClrTx/>
              <a:buSzTx/>
              <a:buFontTx/>
              <a:buNone/>
            </a:pPr>
            <a:r>
              <a:rPr lang="en-US" altLang="zh-CN" sz="2800" dirty="0">
                <a:latin typeface="隶书" panose="02010509060101010101" pitchFamily="49" charset="-122"/>
                <a:ea typeface="隶书" panose="02010509060101010101" pitchFamily="49" charset="-122"/>
                <a:sym typeface="Symbol" panose="05050102010706020507" pitchFamily="18" charset="2"/>
              </a:rPr>
              <a:t>2. </a:t>
            </a:r>
            <a:r>
              <a:rPr lang="zh-CN" altLang="en-US" sz="2800" dirty="0">
                <a:latin typeface="隶书" panose="02010509060101010101" pitchFamily="49" charset="-122"/>
                <a:ea typeface="隶书" panose="02010509060101010101" pitchFamily="49" charset="-122"/>
                <a:sym typeface="Symbol" panose="05050102010706020507" pitchFamily="18" charset="2"/>
              </a:rPr>
              <a:t>能突出重点</a:t>
            </a:r>
            <a:r>
              <a:rPr lang="en-US" altLang="zh-CN" sz="2800" dirty="0">
                <a:latin typeface="隶书" panose="02010509060101010101" pitchFamily="49" charset="-122"/>
                <a:ea typeface="隶书" panose="02010509060101010101" pitchFamily="49" charset="-122"/>
                <a:sym typeface="Symbol" panose="05050102010706020507" pitchFamily="18" charset="2"/>
              </a:rPr>
              <a:t>. </a:t>
            </a:r>
            <a:endParaRPr lang="en-US" altLang="zh-CN" sz="2800" dirty="0">
              <a:latin typeface="隶书" panose="02010509060101010101" pitchFamily="49" charset="-122"/>
              <a:ea typeface="隶书" panose="02010509060101010101" pitchFamily="49" charset="-122"/>
              <a:sym typeface="Symbol" panose="05050102010706020507" pitchFamily="18" charset="2"/>
            </a:endParaRPr>
          </a:p>
          <a:p>
            <a:pPr marL="457200" lvl="0" indent="-457200" algn="just" eaLnBrk="1" hangingPunct="1">
              <a:lnSpc>
                <a:spcPct val="110000"/>
              </a:lnSpc>
              <a:spcBef>
                <a:spcPct val="0"/>
              </a:spcBef>
              <a:buClrTx/>
              <a:buSzTx/>
              <a:buFontTx/>
              <a:buNone/>
            </a:pPr>
            <a:r>
              <a:rPr lang="en-US" altLang="zh-CN" sz="2800" dirty="0">
                <a:latin typeface="隶书" panose="02010509060101010101" pitchFamily="49" charset="-122"/>
                <a:ea typeface="隶书" panose="02010509060101010101" pitchFamily="49" charset="-122"/>
                <a:sym typeface="Symbol" panose="05050102010706020507" pitchFamily="18" charset="2"/>
              </a:rPr>
              <a:t>3. </a:t>
            </a:r>
            <a:r>
              <a:rPr lang="zh-CN" altLang="en-US" sz="2800" dirty="0">
                <a:latin typeface="隶书" panose="02010509060101010101" pitchFamily="49" charset="-122"/>
                <a:ea typeface="隶书" panose="02010509060101010101" pitchFamily="49" charset="-122"/>
                <a:sym typeface="Symbol" panose="05050102010706020507" pitchFamily="18" charset="2"/>
              </a:rPr>
              <a:t>当快速浏览时，更容易被注意到</a:t>
            </a:r>
            <a:r>
              <a:rPr lang="en-US" altLang="zh-CN" sz="2800" dirty="0">
                <a:latin typeface="隶书" panose="02010509060101010101" pitchFamily="49" charset="-122"/>
                <a:ea typeface="隶书" panose="02010509060101010101" pitchFamily="49" charset="-122"/>
                <a:sym typeface="Symbol" panose="05050102010706020507" pitchFamily="18" charset="2"/>
              </a:rPr>
              <a:t>.</a:t>
            </a:r>
            <a:r>
              <a:rPr lang="en-US" altLang="zh-CN" sz="2800" dirty="0">
                <a:latin typeface="Times New Roman" panose="02020603050405020304" pitchFamily="18" charset="0"/>
                <a:cs typeface="Times New Roman" panose="02020603050405020304" pitchFamily="18" charset="0"/>
                <a:sym typeface="Symbol" panose="05050102010706020507" pitchFamily="18" charset="2"/>
              </a:rPr>
              <a:t> </a:t>
            </a:r>
            <a:endParaRPr lang="en-US" altLang="zh-CN" sz="2800" dirty="0">
              <a:latin typeface="Times New Roman" panose="02020603050405020304" pitchFamily="18" charset="0"/>
              <a:ea typeface="Times New Roman" panose="02020603050405020304" pitchFamily="18" charset="0"/>
              <a:sym typeface="Symbol" panose="05050102010706020507" pitchFamily="18" charset="2"/>
            </a:endParaRPr>
          </a:p>
        </p:txBody>
      </p:sp>
      <p:sp>
        <p:nvSpPr>
          <p:cNvPr id="70659" name="Text Box 5">
            <a:hlinkClick r:id="rId4" action="ppaction://hlinkfile"/>
          </p:cNvPr>
          <p:cNvSpPr txBox="1"/>
          <p:nvPr/>
        </p:nvSpPr>
        <p:spPr>
          <a:xfrm>
            <a:off x="3492500" y="4149725"/>
            <a:ext cx="2087563" cy="3667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0" lvl="0" indent="0" eaLnBrk="1" hangingPunct="1">
              <a:spcBef>
                <a:spcPct val="50000"/>
              </a:spcBef>
              <a:buClrTx/>
              <a:buSzTx/>
              <a:buFontTx/>
              <a:buNone/>
            </a:pPr>
            <a:r>
              <a:rPr lang="zh-CN" altLang="en-US" sz="1800" dirty="0"/>
              <a:t>如</a:t>
            </a:r>
            <a:r>
              <a:rPr lang="en-US" altLang="zh-CN" sz="1800" dirty="0"/>
              <a:t>:  Take A Bath</a:t>
            </a:r>
            <a:endParaRPr lang="en-US" altLang="zh-CN" sz="1800" dirty="0"/>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8787" name="Text Box 3"/>
          <p:cNvSpPr txBox="1"/>
          <p:nvPr/>
        </p:nvSpPr>
        <p:spPr>
          <a:xfrm>
            <a:off x="395288" y="1484313"/>
            <a:ext cx="8353425" cy="44021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342900" lvl="0" indent="-342900" eaLnBrk="1" hangingPunct="1">
              <a:spcBef>
                <a:spcPct val="40000"/>
              </a:spcBef>
              <a:buClrTx/>
              <a:buSzTx/>
              <a:buFontTx/>
              <a:buNone/>
            </a:pPr>
            <a:r>
              <a:rPr lang="zh-CN" altLang="en-US" sz="2800" b="1" dirty="0">
                <a:latin typeface="隶书" panose="02010509060101010101" pitchFamily="49" charset="-122"/>
                <a:ea typeface="隶书" panose="02010509060101010101" pitchFamily="49" charset="-122"/>
              </a:rPr>
              <a:t>  谭永基（</a:t>
            </a:r>
            <a:r>
              <a:rPr lang="en-US" altLang="zh-CN" sz="2800" b="1" dirty="0">
                <a:latin typeface="隶书" panose="02010509060101010101" pitchFamily="49" charset="-122"/>
                <a:ea typeface="隶书" panose="02010509060101010101" pitchFamily="49" charset="-122"/>
              </a:rPr>
              <a:t>O</a:t>
            </a:r>
            <a:r>
              <a:rPr lang="zh-CN" altLang="en-US" sz="2800" b="1" dirty="0">
                <a:latin typeface="隶书" panose="02010509060101010101" pitchFamily="49" charset="-122"/>
                <a:ea typeface="隶书" panose="02010509060101010101" pitchFamily="49" charset="-122"/>
              </a:rPr>
              <a:t>奖评委）：美赛注重敏感性分析，模型要深入分析，包括稳定性和敏感性分析，无文献不合格，寻求文献现成模型和独创均不行，要有文献综述，在别人工作的基础上加上自己独创性的建模，评委以美国为主，要有目录，图文并茂，每</a:t>
            </a:r>
            <a:r>
              <a:rPr lang="en-US" altLang="zh-CN" sz="2800" b="1" dirty="0">
                <a:latin typeface="隶书" panose="02010509060101010101" pitchFamily="49" charset="-122"/>
                <a:ea typeface="隶书" panose="02010509060101010101" pitchFamily="49" charset="-122"/>
              </a:rPr>
              <a:t>1</a:t>
            </a:r>
            <a:r>
              <a:rPr lang="zh-CN" altLang="en-US" sz="2800" b="1" dirty="0">
                <a:latin typeface="隶书" panose="02010509060101010101" pitchFamily="49" charset="-122"/>
                <a:ea typeface="隶书" panose="02010509060101010101" pitchFamily="49" charset="-122"/>
              </a:rPr>
              <a:t>章前面要有</a:t>
            </a:r>
            <a:r>
              <a:rPr lang="en-US" altLang="zh-CN" sz="2800" b="1" dirty="0">
                <a:latin typeface="隶书" panose="02010509060101010101" pitchFamily="49" charset="-122"/>
                <a:ea typeface="隶书" panose="02010509060101010101" pitchFamily="49" charset="-122"/>
              </a:rPr>
              <a:t>1</a:t>
            </a:r>
            <a:r>
              <a:rPr lang="zh-CN" altLang="en-US" sz="2800" b="1" dirty="0">
                <a:latin typeface="隶书" panose="02010509060101010101" pitchFamily="49" charset="-122"/>
                <a:ea typeface="隶书" panose="02010509060101010101" pitchFamily="49" charset="-122"/>
              </a:rPr>
              <a:t>个概述，文献引用要规范，模型算法要用文字讲清来龙去脉，论文要具有一致性，要按科技论文的格式，不要用国赛论文格式，层次分析法不要过烂，表达差是入围的短板，</a:t>
            </a:r>
            <a:r>
              <a:rPr lang="en-US" altLang="zh-CN" sz="2800" b="1" dirty="0">
                <a:latin typeface="隶书" panose="02010509060101010101" pitchFamily="49" charset="-122"/>
                <a:ea typeface="隶书" panose="02010509060101010101" pitchFamily="49" charset="-122"/>
              </a:rPr>
              <a:t>O</a:t>
            </a:r>
            <a:r>
              <a:rPr lang="zh-CN" altLang="en-US" sz="2800" b="1" dirty="0">
                <a:latin typeface="隶书" panose="02010509060101010101" pitchFamily="49" charset="-122"/>
                <a:ea typeface="隶书" panose="02010509060101010101" pitchFamily="49" charset="-122"/>
              </a:rPr>
              <a:t>和</a:t>
            </a:r>
            <a:r>
              <a:rPr lang="en-US" altLang="zh-CN" sz="2800" b="1" dirty="0">
                <a:latin typeface="隶书" panose="02010509060101010101" pitchFamily="49" charset="-122"/>
                <a:ea typeface="隶书" panose="02010509060101010101" pitchFamily="49" charset="-122"/>
              </a:rPr>
              <a:t>F</a:t>
            </a:r>
            <a:r>
              <a:rPr lang="zh-CN" altLang="en-US" sz="2800" b="1" dirty="0">
                <a:latin typeface="隶书" panose="02010509060101010101" pitchFamily="49" charset="-122"/>
                <a:ea typeface="隶书" panose="02010509060101010101" pitchFamily="49" charset="-122"/>
              </a:rPr>
              <a:t>的区别是方法的独特性和创新性。</a:t>
            </a:r>
            <a:endParaRPr lang="zh-CN" altLang="en-US" sz="2800" dirty="0">
              <a:latin typeface="隶书" panose="02010509060101010101" pitchFamily="49" charset="-122"/>
              <a:ea typeface="隶书" panose="02010509060101010101" pitchFamily="49" charset="-122"/>
            </a:endParaRPr>
          </a:p>
        </p:txBody>
      </p:sp>
      <p:sp>
        <p:nvSpPr>
          <p:cNvPr id="5" name="Text Box 5"/>
          <p:cNvSpPr txBox="1">
            <a:spLocks noChangeArrowheads="1"/>
          </p:cNvSpPr>
          <p:nvPr/>
        </p:nvSpPr>
        <p:spPr bwMode="auto">
          <a:xfrm>
            <a:off x="3200400" y="304800"/>
            <a:ext cx="2514600" cy="758825"/>
          </a:xfrm>
          <a:prstGeom prst="rect">
            <a:avLst/>
          </a:prstGeom>
          <a:gradFill rotWithShape="1">
            <a:gsLst>
              <a:gs pos="0">
                <a:schemeClr val="accent1"/>
              </a:gs>
              <a:gs pos="50000">
                <a:srgbClr val="FFFFFF"/>
              </a:gs>
              <a:gs pos="100000">
                <a:schemeClr val="accent1"/>
              </a:gs>
            </a:gsLst>
            <a:lin ang="5400000" scaled="1"/>
          </a:gradFill>
          <a:ln w="57150" cmpd="thinThick">
            <a:solidFill>
              <a:srgbClr val="0066FF"/>
            </a:solidFill>
            <a:miter lim="800000"/>
          </a:ln>
          <a:effectLst/>
        </p:spPr>
        <p:txBody>
          <a:bodyPr>
            <a:spAutoFit/>
          </a:bodyPr>
          <a:lstStyle/>
          <a:p>
            <a:pPr marR="0" algn="ctr" defTabSz="914400" eaLnBrk="1" hangingPunct="1">
              <a:spcBef>
                <a:spcPct val="50000"/>
              </a:spcBef>
              <a:buClrTx/>
              <a:buSzTx/>
              <a:buFontTx/>
              <a:buNone/>
              <a:defRPr/>
            </a:pPr>
            <a:r>
              <a:rPr kumimoji="1" lang="zh-CN" altLang="en-US" sz="4000" kern="1200" cap="none" spc="0" normalizeH="0" baseline="0" noProof="0" dirty="0">
                <a:solidFill>
                  <a:srgbClr val="00007C"/>
                </a:solidFill>
                <a:latin typeface="华文行楷" panose="02010800040101010101" pitchFamily="2" charset="-122"/>
                <a:ea typeface="华文行楷" panose="02010800040101010101" pitchFamily="2" charset="-122"/>
                <a:cs typeface="+mn-cs"/>
              </a:rPr>
              <a:t>一些建议</a:t>
            </a:r>
            <a:endParaRPr kumimoji="1" lang="zh-CN" altLang="en-US" sz="4000" kern="1200" cap="none" spc="0" normalizeH="0" baseline="0" noProof="0" dirty="0">
              <a:solidFill>
                <a:srgbClr val="00007C"/>
              </a:solidFill>
              <a:latin typeface="楷体_GB2312" pitchFamily="49" charset="-122"/>
              <a:ea typeface="华文行楷" panose="02010800040101010101" pitchFamily="2" charset="-122"/>
              <a:cs typeface="+mn-cs"/>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787">
                                            <p:txEl>
                                              <p:charRg st="0" end="2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8787" name="Text Box 3"/>
          <p:cNvSpPr txBox="1">
            <a:spLocks noChangeArrowheads="1"/>
          </p:cNvSpPr>
          <p:nvPr/>
        </p:nvSpPr>
        <p:spPr bwMode="auto">
          <a:xfrm>
            <a:off x="395288" y="1281113"/>
            <a:ext cx="8353425" cy="5200650"/>
          </a:xfrm>
          <a:prstGeom prst="rect">
            <a:avLst/>
          </a:prstGeom>
          <a:noFill/>
          <a:ln w="9525">
            <a:noFill/>
            <a:miter lim="800000"/>
          </a:ln>
        </p:spPr>
        <p:txBody>
          <a:bodyPr>
            <a:spAutoFit/>
          </a:bodyPr>
          <a:lstStyle/>
          <a:p>
            <a:pPr marL="342900" marR="0" indent="-342900" defTabSz="914400" eaLnBrk="1" hangingPunct="1">
              <a:spcBef>
                <a:spcPts val="1200"/>
              </a:spcBef>
              <a:buClrTx/>
              <a:buSzTx/>
              <a:buFontTx/>
              <a:buNone/>
              <a:defRPr/>
            </a:pPr>
            <a:r>
              <a:rPr kumimoji="1" lang="zh-CN" altLang="en-US" sz="2800" kern="1200" cap="none" spc="0" normalizeH="0" baseline="0" noProof="0" dirty="0">
                <a:solidFill>
                  <a:srgbClr val="FFFF00"/>
                </a:solidFill>
                <a:latin typeface="隶书" panose="02010509060101010101" pitchFamily="49" charset="-122"/>
                <a:ea typeface="隶书" panose="02010509060101010101" pitchFamily="49" charset="-122"/>
                <a:cs typeface="+mn-cs"/>
              </a:rPr>
              <a:t>     注意事项</a:t>
            </a:r>
            <a:endParaRPr kumimoji="1" lang="en-US" altLang="zh-CN" sz="2800" kern="1200" cap="none" spc="0" normalizeH="0" baseline="0" noProof="0" dirty="0">
              <a:solidFill>
                <a:srgbClr val="FFFF00"/>
              </a:solidFill>
              <a:latin typeface="隶书" panose="02010509060101010101" pitchFamily="49" charset="-122"/>
              <a:ea typeface="隶书" panose="02010509060101010101" pitchFamily="49" charset="-122"/>
              <a:cs typeface="+mn-cs"/>
            </a:endParaRPr>
          </a:p>
          <a:p>
            <a:pPr marL="342900" marR="0" indent="-342900" defTabSz="914400" eaLnBrk="1" hangingPunct="1">
              <a:spcBef>
                <a:spcPts val="1200"/>
              </a:spcBef>
              <a:buClrTx/>
              <a:buSzTx/>
              <a:buFontTx/>
              <a:buNone/>
              <a:defRPr/>
            </a:pPr>
            <a:r>
              <a:rPr kumimoji="1" lang="en-US" altLang="zh-CN" sz="2800" kern="1200" cap="none" spc="0" normalizeH="0" baseline="0" noProof="0" dirty="0">
                <a:solidFill>
                  <a:srgbClr val="FFFF00"/>
                </a:solidFill>
                <a:latin typeface="隶书" panose="02010509060101010101" pitchFamily="49" charset="-122"/>
                <a:ea typeface="隶书" panose="02010509060101010101" pitchFamily="49" charset="-122"/>
                <a:cs typeface="+mn-cs"/>
              </a:rPr>
              <a:t>  </a:t>
            </a:r>
            <a:r>
              <a:rPr kumimoji="1" lang="en-US" altLang="zh-CN" sz="2800" kern="1200" cap="none" spc="0" normalizeH="0" baseline="0" noProof="0" dirty="0">
                <a:latin typeface="隶书" panose="02010509060101010101" pitchFamily="49" charset="-122"/>
                <a:ea typeface="隶书" panose="02010509060101010101" pitchFamily="49" charset="-122"/>
                <a:cs typeface="+mn-cs"/>
                <a:sym typeface="Symbol" panose="05050102010706020507"/>
              </a:rPr>
              <a:t> </a:t>
            </a:r>
            <a:r>
              <a:rPr kumimoji="1" lang="zh-CN" altLang="en-US" sz="2800" kern="1200" cap="none" spc="0" normalizeH="0" baseline="0" noProof="0" dirty="0">
                <a:latin typeface="隶书" panose="02010509060101010101" pitchFamily="49" charset="-122"/>
                <a:ea typeface="隶书" panose="02010509060101010101" pitchFamily="49" charset="-122"/>
                <a:cs typeface="+mn-cs"/>
              </a:rPr>
              <a:t>摘要和论文结构很重要</a:t>
            </a:r>
            <a:endParaRPr kumimoji="1" lang="en-US" altLang="zh-CN" sz="2800" kern="1200" cap="none" spc="0" normalizeH="0" baseline="0" noProof="0" dirty="0">
              <a:latin typeface="隶书" panose="02010509060101010101" pitchFamily="49" charset="-122"/>
              <a:ea typeface="隶书" panose="02010509060101010101" pitchFamily="49" charset="-122"/>
              <a:cs typeface="+mn-cs"/>
            </a:endParaRPr>
          </a:p>
          <a:p>
            <a:pPr marL="342900" marR="0" indent="-342900" defTabSz="914400" eaLnBrk="1" hangingPunct="1">
              <a:spcBef>
                <a:spcPts val="1200"/>
              </a:spcBef>
              <a:buClrTx/>
              <a:buSzTx/>
              <a:buFontTx/>
              <a:buNone/>
              <a:defRPr/>
            </a:pPr>
            <a:r>
              <a:rPr kumimoji="1" lang="zh-CN" altLang="en-US" sz="2800" kern="1200" cap="none" spc="0" normalizeH="0" baseline="0" noProof="0" dirty="0">
                <a:latin typeface="隶书" panose="02010509060101010101" pitchFamily="49" charset="-122"/>
                <a:ea typeface="隶书" panose="02010509060101010101" pitchFamily="49" charset="-122"/>
                <a:cs typeface="+mn-cs"/>
              </a:rPr>
              <a:t>  </a:t>
            </a:r>
            <a:r>
              <a:rPr kumimoji="1" lang="zh-CN" altLang="en-US" sz="2800" kern="1200" cap="none" spc="0" normalizeH="0" baseline="0" noProof="0" dirty="0">
                <a:latin typeface="隶书" panose="02010509060101010101" pitchFamily="49" charset="-122"/>
                <a:ea typeface="隶书" panose="02010509060101010101" pitchFamily="49" charset="-122"/>
                <a:cs typeface="+mn-cs"/>
                <a:sym typeface="Symbol" panose="05050102010706020507"/>
              </a:rPr>
              <a:t> </a:t>
            </a:r>
            <a:r>
              <a:rPr kumimoji="1" lang="zh-CN" altLang="en-US" sz="2800" kern="1200" cap="none" spc="0" normalizeH="0" baseline="0" noProof="0" dirty="0">
                <a:latin typeface="隶书" panose="02010509060101010101" pitchFamily="49" charset="-122"/>
                <a:ea typeface="隶书" panose="02010509060101010101" pitchFamily="49" charset="-122"/>
                <a:cs typeface="+mn-cs"/>
              </a:rPr>
              <a:t>目录：所有要求的问题都解决了，且有独到之处</a:t>
            </a:r>
            <a:endParaRPr kumimoji="1" lang="en-US" altLang="zh-CN" sz="2800" kern="1200" cap="none" spc="0" normalizeH="0" baseline="0" noProof="0" dirty="0">
              <a:latin typeface="隶书" panose="02010509060101010101" pitchFamily="49" charset="-122"/>
              <a:ea typeface="隶书" panose="02010509060101010101" pitchFamily="49" charset="-122"/>
              <a:cs typeface="+mn-cs"/>
            </a:endParaRPr>
          </a:p>
          <a:p>
            <a:pPr marL="342900" marR="0" indent="-342900" defTabSz="914400" eaLnBrk="1" hangingPunct="1">
              <a:spcBef>
                <a:spcPts val="1200"/>
              </a:spcBef>
              <a:buClrTx/>
              <a:buSzTx/>
              <a:buFontTx/>
              <a:buNone/>
              <a:defRPr/>
            </a:pPr>
            <a:r>
              <a:rPr kumimoji="1" lang="zh-CN" altLang="en-US" sz="2800" kern="1200" cap="none" spc="0" normalizeH="0" baseline="0" noProof="0" dirty="0">
                <a:latin typeface="隶书" panose="02010509060101010101" pitchFamily="49" charset="-122"/>
                <a:ea typeface="隶书" panose="02010509060101010101" pitchFamily="49" charset="-122"/>
                <a:cs typeface="+mn-cs"/>
              </a:rPr>
              <a:t>  </a:t>
            </a:r>
            <a:r>
              <a:rPr kumimoji="1" lang="zh-CN" altLang="en-US" sz="2800" kern="1200" cap="none" spc="0" normalizeH="0" baseline="0" noProof="0" dirty="0">
                <a:latin typeface="隶书" panose="02010509060101010101" pitchFamily="49" charset="-122"/>
                <a:ea typeface="隶书" panose="02010509060101010101" pitchFamily="49" charset="-122"/>
                <a:cs typeface="+mn-cs"/>
                <a:sym typeface="Symbol" panose="05050102010706020507"/>
              </a:rPr>
              <a:t> </a:t>
            </a:r>
            <a:r>
              <a:rPr kumimoji="1" lang="zh-CN" altLang="en-US" sz="2800" kern="1200" cap="none" spc="0" normalizeH="0" baseline="0" noProof="0" dirty="0">
                <a:latin typeface="隶书" panose="02010509060101010101" pitchFamily="49" charset="-122"/>
                <a:ea typeface="隶书" panose="02010509060101010101" pitchFamily="49" charset="-122"/>
                <a:cs typeface="+mn-cs"/>
              </a:rPr>
              <a:t>敏感性分析不能缺</a:t>
            </a:r>
            <a:endParaRPr kumimoji="1" lang="en-US" altLang="zh-CN" sz="2800" kern="1200" cap="none" spc="0" normalizeH="0" baseline="0" noProof="0" dirty="0">
              <a:latin typeface="隶书" panose="02010509060101010101" pitchFamily="49" charset="-122"/>
              <a:ea typeface="隶书" panose="02010509060101010101" pitchFamily="49" charset="-122"/>
              <a:cs typeface="+mn-cs"/>
            </a:endParaRPr>
          </a:p>
          <a:p>
            <a:pPr marL="342900" marR="0" indent="-342900" defTabSz="914400" eaLnBrk="1" hangingPunct="1">
              <a:spcBef>
                <a:spcPts val="1200"/>
              </a:spcBef>
              <a:buClrTx/>
              <a:buSzTx/>
              <a:buFontTx/>
              <a:buNone/>
              <a:defRPr/>
            </a:pPr>
            <a:r>
              <a:rPr kumimoji="1" lang="zh-CN" altLang="en-US" sz="2800" kern="1200" cap="none" spc="0" normalizeH="0" baseline="0" noProof="0" dirty="0">
                <a:latin typeface="隶书" panose="02010509060101010101" pitchFamily="49" charset="-122"/>
                <a:ea typeface="隶书" panose="02010509060101010101" pitchFamily="49" charset="-122"/>
                <a:cs typeface="+mn-cs"/>
              </a:rPr>
              <a:t>  </a:t>
            </a:r>
            <a:r>
              <a:rPr kumimoji="1" lang="zh-CN" altLang="en-US" sz="2800" kern="1200" cap="none" spc="0" normalizeH="0" baseline="0" noProof="0" dirty="0">
                <a:latin typeface="隶书" panose="02010509060101010101" pitchFamily="49" charset="-122"/>
                <a:ea typeface="隶书" panose="02010509060101010101" pitchFamily="49" charset="-122"/>
                <a:cs typeface="+mn-cs"/>
                <a:sym typeface="Symbol" panose="05050102010706020507"/>
              </a:rPr>
              <a:t> </a:t>
            </a:r>
            <a:r>
              <a:rPr kumimoji="1" lang="zh-CN" altLang="en-US" sz="2800" kern="1200" cap="none" spc="0" normalizeH="0" baseline="0" noProof="0" dirty="0">
                <a:latin typeface="隶书" panose="02010509060101010101" pitchFamily="49" charset="-122"/>
                <a:ea typeface="隶书" panose="02010509060101010101" pitchFamily="49" charset="-122"/>
                <a:cs typeface="+mn-cs"/>
              </a:rPr>
              <a:t>文献检索是建模的起点，引用要规范</a:t>
            </a:r>
            <a:endParaRPr kumimoji="1" lang="en-US" altLang="zh-CN" sz="2800" kern="1200" cap="none" spc="0" normalizeH="0" baseline="0" noProof="0" dirty="0">
              <a:latin typeface="隶书" panose="02010509060101010101" pitchFamily="49" charset="-122"/>
              <a:ea typeface="隶书" panose="02010509060101010101" pitchFamily="49" charset="-122"/>
              <a:cs typeface="+mn-cs"/>
            </a:endParaRPr>
          </a:p>
          <a:p>
            <a:pPr marL="342900" marR="0" indent="-342900" defTabSz="914400" eaLnBrk="1" hangingPunct="1">
              <a:spcBef>
                <a:spcPts val="1200"/>
              </a:spcBef>
              <a:buClrTx/>
              <a:buSzTx/>
              <a:buFontTx/>
              <a:buNone/>
              <a:defRPr/>
            </a:pPr>
            <a:r>
              <a:rPr kumimoji="0" lang="zh-CN" altLang="en-US" sz="2800" b="1" kern="1200" cap="none" spc="0" normalizeH="0" baseline="0" noProof="0" dirty="0">
                <a:latin typeface="Arial" panose="020B0604020202020204" pitchFamily="34" charset="0"/>
                <a:ea typeface="宋体" panose="02010600030101010101" pitchFamily="2" charset="-122"/>
                <a:cs typeface="+mn-cs"/>
              </a:rPr>
              <a:t>   </a:t>
            </a:r>
            <a:r>
              <a:rPr kumimoji="1" lang="zh-CN" altLang="en-US" sz="2800" kern="1200" cap="none" spc="0" normalizeH="0" baseline="0" noProof="0" dirty="0">
                <a:latin typeface="隶书" panose="02010509060101010101" pitchFamily="49" charset="-122"/>
                <a:ea typeface="隶书" panose="02010509060101010101" pitchFamily="49" charset="-122"/>
                <a:cs typeface="+mn-cs"/>
                <a:sym typeface="Symbol" panose="05050102010706020507"/>
              </a:rPr>
              <a:t> </a:t>
            </a:r>
            <a:r>
              <a:rPr kumimoji="0" lang="zh-CN" altLang="en-US" sz="2800" b="1" kern="1200" cap="none" spc="0" normalizeH="0" baseline="0" noProof="0" dirty="0">
                <a:latin typeface="隶书" panose="02010509060101010101" pitchFamily="49" charset="-122"/>
                <a:ea typeface="隶书" panose="02010509060101010101" pitchFamily="49" charset="-122"/>
                <a:cs typeface="+mn-cs"/>
              </a:rPr>
              <a:t>美赛</a:t>
            </a:r>
            <a:r>
              <a:rPr kumimoji="0" lang="en-US" altLang="zh-CN" sz="2800" b="1" kern="1200" cap="none" spc="0" normalizeH="0" baseline="0" noProof="0" dirty="0">
                <a:latin typeface="隶书" panose="02010509060101010101" pitchFamily="49" charset="-122"/>
                <a:ea typeface="隶书" panose="02010509060101010101" pitchFamily="49" charset="-122"/>
                <a:cs typeface="+mn-cs"/>
              </a:rPr>
              <a:t>=</a:t>
            </a:r>
            <a:r>
              <a:rPr kumimoji="0" lang="zh-CN" altLang="en-US" sz="2800" b="1" kern="1200" cap="none" spc="0" normalizeH="0" baseline="0" noProof="0" dirty="0">
                <a:latin typeface="隶书" panose="02010509060101010101" pitchFamily="49" charset="-122"/>
                <a:ea typeface="隶书" panose="02010509060101010101" pitchFamily="49" charset="-122"/>
                <a:cs typeface="+mn-cs"/>
              </a:rPr>
              <a:t>创新！</a:t>
            </a:r>
            <a:endParaRPr kumimoji="0" lang="en-US" altLang="zh-CN" sz="2800" b="1" kern="1200" cap="none" spc="0" normalizeH="0" baseline="0" noProof="0" dirty="0">
              <a:latin typeface="隶书" panose="02010509060101010101" pitchFamily="49" charset="-122"/>
              <a:ea typeface="隶书" panose="02010509060101010101" pitchFamily="49" charset="-122"/>
              <a:cs typeface="+mn-cs"/>
            </a:endParaRPr>
          </a:p>
          <a:p>
            <a:pPr marR="0" defTabSz="914400" eaLnBrk="1" hangingPunct="1">
              <a:spcBef>
                <a:spcPts val="1200"/>
              </a:spcBef>
              <a:buClrTx/>
              <a:buSzTx/>
              <a:buFontTx/>
              <a:buNone/>
              <a:defRPr/>
            </a:pPr>
            <a:r>
              <a:rPr kumimoji="1" lang="zh-CN" altLang="en-US" sz="2800" b="1" kern="1200" cap="none" spc="0" normalizeH="0" baseline="0" noProof="0" dirty="0">
                <a:latin typeface="隶书" panose="02010509060101010101" pitchFamily="49" charset="-122"/>
                <a:ea typeface="隶书" panose="02010509060101010101" pitchFamily="49" charset="-122"/>
                <a:cs typeface="+mn-cs"/>
                <a:sym typeface="Symbol" panose="05050102010706020507"/>
              </a:rPr>
              <a:t>  </a:t>
            </a:r>
            <a:r>
              <a:rPr kumimoji="1" lang="zh-CN" altLang="en-US" sz="2800" kern="1200" cap="none" spc="0" normalizeH="0" baseline="0" noProof="0" dirty="0">
                <a:latin typeface="隶书" panose="02010509060101010101" pitchFamily="49" charset="-122"/>
                <a:ea typeface="隶书" panose="02010509060101010101" pitchFamily="49" charset="-122"/>
                <a:cs typeface="+mn-cs"/>
                <a:sym typeface="Symbol" panose="05050102010706020507"/>
              </a:rPr>
              <a:t> </a:t>
            </a:r>
            <a:r>
              <a:rPr kumimoji="0" lang="zh-CN" altLang="en-US" sz="2800" b="1" kern="1200" cap="none" spc="0" normalizeH="0" baseline="0" noProof="0" dirty="0">
                <a:latin typeface="隶书" panose="02010509060101010101" pitchFamily="49" charset="-122"/>
                <a:ea typeface="隶书" panose="02010509060101010101" pitchFamily="49" charset="-122"/>
                <a:cs typeface="+mn-cs"/>
              </a:rPr>
              <a:t>不止于模型：明确建模目的，结果结论，建议</a:t>
            </a:r>
            <a:endParaRPr kumimoji="0" lang="en-US" altLang="zh-CN" sz="2800" b="1" kern="1200" cap="none" spc="0" normalizeH="0" baseline="0" noProof="0" dirty="0">
              <a:latin typeface="隶书" panose="02010509060101010101" pitchFamily="49" charset="-122"/>
              <a:ea typeface="隶书" panose="02010509060101010101" pitchFamily="49" charset="-122"/>
              <a:cs typeface="+mn-cs"/>
            </a:endParaRPr>
          </a:p>
          <a:p>
            <a:pPr marR="0" defTabSz="914400" eaLnBrk="1" hangingPunct="1">
              <a:spcBef>
                <a:spcPts val="1200"/>
              </a:spcBef>
              <a:buClrTx/>
              <a:buSzTx/>
              <a:buFontTx/>
              <a:buNone/>
              <a:defRPr/>
            </a:pPr>
            <a:r>
              <a:rPr kumimoji="0" lang="en-US" altLang="zh-CN" sz="2800" kern="1200" cap="none" spc="0" normalizeH="0" baseline="0" noProof="0" dirty="0">
                <a:latin typeface="隶书" panose="02010509060101010101" pitchFamily="49" charset="-122"/>
                <a:ea typeface="隶书" panose="02010509060101010101" pitchFamily="49" charset="-122"/>
                <a:cs typeface="+mn-cs"/>
              </a:rPr>
              <a:t>  </a:t>
            </a:r>
            <a:r>
              <a:rPr kumimoji="1" lang="zh-CN" altLang="en-US" sz="2800" kern="1200" cap="none" spc="0" normalizeH="0" baseline="0" noProof="0" dirty="0">
                <a:latin typeface="隶书" panose="02010509060101010101" pitchFamily="49" charset="-122"/>
                <a:ea typeface="隶书" panose="02010509060101010101" pitchFamily="49" charset="-122"/>
                <a:cs typeface="+mn-cs"/>
                <a:sym typeface="Symbol" panose="05050102010706020507"/>
              </a:rPr>
              <a:t> </a:t>
            </a:r>
            <a:r>
              <a:rPr kumimoji="0" lang="zh-CN" altLang="en-US" sz="2800" kern="1200" cap="none" spc="0" normalizeH="0" baseline="0" noProof="0" dirty="0">
                <a:latin typeface="隶书" panose="02010509060101010101" pitchFamily="49" charset="-122"/>
                <a:ea typeface="隶书" panose="02010509060101010101" pitchFamily="49" charset="-122"/>
                <a:cs typeface="+mn-cs"/>
              </a:rPr>
              <a:t>避免太多公式而不解释</a:t>
            </a:r>
            <a:endParaRPr kumimoji="0" lang="en-US" altLang="zh-CN" sz="2800" kern="1200" cap="none" spc="0" normalizeH="0" baseline="0" noProof="0" dirty="0">
              <a:latin typeface="隶书" panose="02010509060101010101" pitchFamily="49" charset="-122"/>
              <a:ea typeface="隶书" panose="02010509060101010101" pitchFamily="49" charset="-122"/>
              <a:cs typeface="+mn-cs"/>
            </a:endParaRPr>
          </a:p>
          <a:p>
            <a:pPr marR="0" defTabSz="914400" eaLnBrk="1" hangingPunct="1">
              <a:spcBef>
                <a:spcPts val="1200"/>
              </a:spcBef>
              <a:buClrTx/>
              <a:buSzTx/>
              <a:buFontTx/>
              <a:buNone/>
              <a:defRPr/>
            </a:pPr>
            <a:r>
              <a:rPr kumimoji="1" lang="en-US" altLang="zh-CN" sz="2800" kern="1200" cap="none" spc="0" normalizeH="0" baseline="0" noProof="0" dirty="0">
                <a:latin typeface="隶书" panose="02010509060101010101" pitchFamily="49" charset="-122"/>
                <a:ea typeface="隶书" panose="02010509060101010101" pitchFamily="49" charset="-122"/>
                <a:cs typeface="+mn-cs"/>
              </a:rPr>
              <a:t>  </a:t>
            </a:r>
            <a:r>
              <a:rPr kumimoji="1" lang="zh-CN" altLang="en-US" sz="2800" kern="1200" cap="none" spc="0" normalizeH="0" baseline="0" noProof="0" dirty="0">
                <a:latin typeface="隶书" panose="02010509060101010101" pitchFamily="49" charset="-122"/>
                <a:ea typeface="隶书" panose="02010509060101010101" pitchFamily="49" charset="-122"/>
                <a:cs typeface="+mn-cs"/>
                <a:sym typeface="Symbol" panose="05050102010706020507"/>
              </a:rPr>
              <a:t></a:t>
            </a:r>
            <a:r>
              <a:rPr kumimoji="1" lang="en-US" altLang="zh-CN" sz="2800" kern="1200" cap="none" spc="0" normalizeH="0" baseline="0" noProof="0" dirty="0">
                <a:latin typeface="隶书" panose="02010509060101010101" pitchFamily="49" charset="-122"/>
                <a:ea typeface="隶书" panose="02010509060101010101" pitchFamily="49" charset="-122"/>
                <a:cs typeface="+mn-cs"/>
              </a:rPr>
              <a:t> </a:t>
            </a:r>
            <a:r>
              <a:rPr kumimoji="1" lang="zh-CN" altLang="en-US" sz="2800" kern="1200" cap="none" spc="0" normalizeH="0" baseline="0" noProof="0" dirty="0">
                <a:latin typeface="隶书" panose="02010509060101010101" pitchFamily="49" charset="-122"/>
                <a:ea typeface="隶书" panose="02010509060101010101" pitchFamily="49" charset="-122"/>
                <a:cs typeface="+mn-cs"/>
              </a:rPr>
              <a:t>不要忽略了非技术报告</a:t>
            </a:r>
            <a:endParaRPr kumimoji="1" lang="en-US" altLang="zh-CN" sz="2800" kern="1200" cap="none" spc="0" normalizeH="0" baseline="0" noProof="0" dirty="0">
              <a:latin typeface="隶书" panose="02010509060101010101" pitchFamily="49" charset="-122"/>
              <a:ea typeface="隶书" panose="02010509060101010101" pitchFamily="49" charset="-122"/>
              <a:cs typeface="+mn-cs"/>
            </a:endParaRPr>
          </a:p>
        </p:txBody>
      </p:sp>
      <p:sp>
        <p:nvSpPr>
          <p:cNvPr id="5" name="Text Box 5"/>
          <p:cNvSpPr txBox="1">
            <a:spLocks noChangeArrowheads="1"/>
          </p:cNvSpPr>
          <p:nvPr/>
        </p:nvSpPr>
        <p:spPr bwMode="auto">
          <a:xfrm>
            <a:off x="3200400" y="304800"/>
            <a:ext cx="2514600" cy="758825"/>
          </a:xfrm>
          <a:prstGeom prst="rect">
            <a:avLst/>
          </a:prstGeom>
          <a:gradFill rotWithShape="1">
            <a:gsLst>
              <a:gs pos="0">
                <a:schemeClr val="accent1"/>
              </a:gs>
              <a:gs pos="50000">
                <a:srgbClr val="FFFFFF"/>
              </a:gs>
              <a:gs pos="100000">
                <a:schemeClr val="accent1"/>
              </a:gs>
            </a:gsLst>
            <a:lin ang="5400000" scaled="1"/>
          </a:gradFill>
          <a:ln w="57150" cmpd="thinThick">
            <a:solidFill>
              <a:srgbClr val="0066FF"/>
            </a:solidFill>
            <a:miter lim="800000"/>
          </a:ln>
          <a:effectLst/>
        </p:spPr>
        <p:txBody>
          <a:bodyPr>
            <a:spAutoFit/>
          </a:bodyPr>
          <a:lstStyle/>
          <a:p>
            <a:pPr marR="0" algn="ctr" defTabSz="914400" eaLnBrk="1" hangingPunct="1">
              <a:spcBef>
                <a:spcPct val="50000"/>
              </a:spcBef>
              <a:buClrTx/>
              <a:buSzTx/>
              <a:buFontTx/>
              <a:buNone/>
              <a:defRPr/>
            </a:pPr>
            <a:r>
              <a:rPr kumimoji="1" lang="zh-CN" altLang="en-US" sz="4000" kern="1200" cap="none" spc="0" normalizeH="0" baseline="0" noProof="0" dirty="0">
                <a:solidFill>
                  <a:srgbClr val="00007C"/>
                </a:solidFill>
                <a:latin typeface="华文行楷" panose="02010800040101010101" pitchFamily="2" charset="-122"/>
                <a:ea typeface="华文行楷" panose="02010800040101010101" pitchFamily="2" charset="-122"/>
                <a:cs typeface="+mn-cs"/>
              </a:rPr>
              <a:t>一些建议</a:t>
            </a:r>
            <a:endParaRPr kumimoji="1" lang="zh-CN" altLang="en-US" sz="4000" kern="1200" cap="none" spc="0" normalizeH="0" baseline="0" noProof="0" dirty="0">
              <a:solidFill>
                <a:srgbClr val="00007C"/>
              </a:solidFill>
              <a:latin typeface="楷体_GB2312" pitchFamily="49" charset="-122"/>
              <a:ea typeface="华文行楷" panose="02010800040101010101" pitchFamily="2" charset="-122"/>
              <a:cs typeface="+mn-cs"/>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787">
                                            <p:txEl>
                                              <p:charRg st="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8787">
                                            <p:txEl>
                                              <p:charRg st="10" end="2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8787">
                                            <p:txEl>
                                              <p:charRg st="25" end="5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8787">
                                            <p:txEl>
                                              <p:charRg st="51" end="6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8787">
                                            <p:txEl>
                                              <p:charRg st="64" end="8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787">
                                            <p:txEl>
                                              <p:charRg st="85" end="9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8787">
                                            <p:txEl>
                                              <p:charRg st="97" end="12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8787">
                                            <p:txEl>
                                              <p:charRg st="122" end="13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8787">
                                            <p:txEl>
                                              <p:charRg st="137" end="15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8787" name="Text Box 3"/>
          <p:cNvSpPr txBox="1"/>
          <p:nvPr/>
        </p:nvSpPr>
        <p:spPr>
          <a:xfrm>
            <a:off x="428625" y="1357313"/>
            <a:ext cx="8353425" cy="44005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342900" lvl="0" indent="-342900" eaLnBrk="1" hangingPunct="1">
              <a:spcBef>
                <a:spcPct val="40000"/>
              </a:spcBef>
              <a:buClrTx/>
              <a:buSzTx/>
              <a:buFontTx/>
              <a:buNone/>
            </a:pPr>
            <a:r>
              <a:rPr lang="zh-CN" altLang="en-US" sz="2800" dirty="0">
                <a:latin typeface="隶书" panose="02010509060101010101" pitchFamily="49" charset="-122"/>
                <a:ea typeface="隶书" panose="02010509060101010101" pitchFamily="49" charset="-122"/>
              </a:rPr>
              <a:t>   以</a:t>
            </a:r>
            <a:r>
              <a:rPr lang="en-US" altLang="zh-CN" sz="2800" dirty="0">
                <a:latin typeface="隶书" panose="02010509060101010101" pitchFamily="49" charset="-122"/>
                <a:ea typeface="隶书" panose="02010509060101010101" pitchFamily="49" charset="-122"/>
              </a:rPr>
              <a:t>O</a:t>
            </a:r>
            <a:r>
              <a:rPr lang="zh-CN" altLang="en-US" sz="2800" dirty="0">
                <a:latin typeface="隶书" panose="02010509060101010101" pitchFamily="49" charset="-122"/>
                <a:ea typeface="隶书" panose="02010509060101010101" pitchFamily="49" charset="-122"/>
              </a:rPr>
              <a:t>奖论文为标杆</a:t>
            </a:r>
            <a:endParaRPr lang="en-US" altLang="zh-CN" sz="2800" dirty="0">
              <a:latin typeface="隶书" panose="02010509060101010101" pitchFamily="49" charset="-122"/>
              <a:ea typeface="隶书" panose="02010509060101010101" pitchFamily="49" charset="-122"/>
            </a:endParaRPr>
          </a:p>
          <a:p>
            <a:pPr marL="342900" lvl="0" indent="-342900" eaLnBrk="1" hangingPunct="1">
              <a:spcBef>
                <a:spcPct val="40000"/>
              </a:spcBef>
              <a:buClrTx/>
              <a:buSzTx/>
              <a:buFontTx/>
              <a:buNone/>
            </a:pPr>
            <a:r>
              <a:rPr lang="zh-CN" altLang="en-US" sz="2800" b="1" dirty="0"/>
              <a:t>     </a:t>
            </a:r>
            <a:r>
              <a:rPr lang="zh-CN" altLang="en-US" sz="2800" b="1" dirty="0">
                <a:latin typeface="隶书" panose="02010509060101010101" pitchFamily="49" charset="-122"/>
                <a:ea typeface="隶书" panose="02010509060101010101" pitchFamily="49" charset="-122"/>
              </a:rPr>
              <a:t>精心准备论文模板，</a:t>
            </a:r>
            <a:r>
              <a:rPr lang="en-US" altLang="zh-CN" sz="2800" dirty="0">
                <a:latin typeface="Times New Roman" panose="02020603050405020304" pitchFamily="18" charset="0"/>
                <a:ea typeface="隶书" panose="02010509060101010101" pitchFamily="49" charset="-122"/>
              </a:rPr>
              <a:t> latex</a:t>
            </a:r>
            <a:endParaRPr lang="en-US" altLang="zh-CN" sz="2800" dirty="0">
              <a:latin typeface="隶书" panose="02010509060101010101" pitchFamily="49" charset="-122"/>
              <a:ea typeface="隶书" panose="02010509060101010101" pitchFamily="49" charset="-122"/>
            </a:endParaRPr>
          </a:p>
          <a:p>
            <a:pPr marL="342900" lvl="0" indent="-342900" eaLnBrk="1" hangingPunct="1">
              <a:spcBef>
                <a:spcPct val="40000"/>
              </a:spcBef>
              <a:buClrTx/>
              <a:buSzTx/>
              <a:buFontTx/>
              <a:buNone/>
            </a:pPr>
            <a:r>
              <a:rPr lang="en-US" altLang="zh-CN" sz="2800" b="1" dirty="0">
                <a:latin typeface="隶书" panose="02010509060101010101" pitchFamily="49" charset="-122"/>
                <a:ea typeface="隶书" panose="02010509060101010101" pitchFamily="49" charset="-122"/>
              </a:rPr>
              <a:t>   </a:t>
            </a:r>
            <a:r>
              <a:rPr lang="zh-CN" altLang="en-US" sz="2800" b="1" dirty="0">
                <a:latin typeface="隶书" panose="02010509060101010101" pitchFamily="49" charset="-122"/>
                <a:ea typeface="隶书" panose="02010509060101010101" pitchFamily="49" charset="-122"/>
              </a:rPr>
              <a:t>直观</a:t>
            </a:r>
            <a:r>
              <a:rPr lang="zh-CN" altLang="en-US" sz="2800" b="1" dirty="0">
                <a:latin typeface="隶书" panose="02010509060101010101" pitchFamily="49" charset="-122"/>
                <a:ea typeface="隶书" panose="02010509060101010101" pitchFamily="49" charset="-122"/>
              </a:rPr>
              <a:t>漂亮的图片和一目了然的表格可以增色</a:t>
            </a:r>
            <a:endParaRPr lang="en-US" altLang="zh-CN" sz="2800" b="1" dirty="0">
              <a:latin typeface="隶书" panose="02010509060101010101" pitchFamily="49" charset="-122"/>
              <a:ea typeface="隶书" panose="02010509060101010101" pitchFamily="49" charset="-122"/>
            </a:endParaRPr>
          </a:p>
          <a:p>
            <a:pPr marL="342900" lvl="0" indent="-342900" eaLnBrk="1" hangingPunct="1">
              <a:spcBef>
                <a:spcPct val="40000"/>
              </a:spcBef>
              <a:buClrTx/>
              <a:buSzTx/>
              <a:buFontTx/>
              <a:buNone/>
            </a:pPr>
            <a:r>
              <a:rPr lang="en-US" altLang="zh-CN" sz="2800" b="1" dirty="0">
                <a:latin typeface="隶书" panose="02010509060101010101" pitchFamily="49" charset="-122"/>
                <a:ea typeface="隶书" panose="02010509060101010101" pitchFamily="49" charset="-122"/>
              </a:rPr>
              <a:t>   </a:t>
            </a:r>
            <a:r>
              <a:rPr lang="zh-CN" altLang="en-US" sz="2800" b="1" dirty="0">
                <a:latin typeface="隶书" panose="02010509060101010101" pitchFamily="49" charset="-122"/>
                <a:ea typeface="隶书" panose="02010509060101010101" pitchFamily="49" charset="-122"/>
              </a:rPr>
              <a:t>文献检索，数据查找（</a:t>
            </a:r>
            <a:r>
              <a:rPr lang="en-US" altLang="zh-CN" sz="2800" b="1" dirty="0">
                <a:latin typeface="隶书" panose="02010509060101010101" pitchFamily="49" charset="-122"/>
                <a:ea typeface="隶书" panose="02010509060101010101" pitchFamily="49" charset="-122"/>
              </a:rPr>
              <a:t>Google,</a:t>
            </a:r>
            <a:r>
              <a:rPr lang="zh-CN" altLang="en-US" sz="2800" b="1" dirty="0">
                <a:latin typeface="隶书" panose="02010509060101010101" pitchFamily="49" charset="-122"/>
                <a:ea typeface="隶书" panose="02010509060101010101" pitchFamily="49" charset="-122"/>
              </a:rPr>
              <a:t>代理等）</a:t>
            </a:r>
            <a:endParaRPr lang="en-US" altLang="zh-CN" sz="2800" b="1" dirty="0">
              <a:latin typeface="隶书" panose="02010509060101010101" pitchFamily="49" charset="-122"/>
              <a:ea typeface="隶书" panose="02010509060101010101" pitchFamily="49" charset="-122"/>
            </a:endParaRPr>
          </a:p>
          <a:p>
            <a:pPr marL="342900" lvl="0" indent="-342900" eaLnBrk="1" hangingPunct="1">
              <a:spcBef>
                <a:spcPct val="40000"/>
              </a:spcBef>
              <a:buClrTx/>
              <a:buSzTx/>
              <a:buFontTx/>
              <a:buNone/>
            </a:pPr>
            <a:r>
              <a:rPr lang="zh-CN" altLang="en-US" sz="2800" dirty="0">
                <a:latin typeface="Times New Roman" panose="02020603050405020304" pitchFamily="18" charset="0"/>
                <a:ea typeface="隶书" panose="02010509060101010101" pitchFamily="49" charset="-122"/>
              </a:rPr>
              <a:t>       直接写英文，避免翻译</a:t>
            </a:r>
            <a:endParaRPr lang="en-US" altLang="zh-CN" sz="2800" dirty="0">
              <a:latin typeface="Times New Roman" panose="02020603050405020304" pitchFamily="18" charset="0"/>
              <a:ea typeface="隶书" panose="02010509060101010101" pitchFamily="49" charset="-122"/>
            </a:endParaRPr>
          </a:p>
          <a:p>
            <a:pPr marL="342900" lvl="0" indent="-342900" eaLnBrk="1" hangingPunct="1">
              <a:spcBef>
                <a:spcPct val="40000"/>
              </a:spcBef>
              <a:buClrTx/>
              <a:buSzTx/>
              <a:buFontTx/>
              <a:buNone/>
            </a:pPr>
            <a:r>
              <a:rPr lang="zh-CN" altLang="en-US" sz="2800" dirty="0">
                <a:latin typeface="Times New Roman" panose="02020603050405020304" pitchFamily="18" charset="0"/>
                <a:ea typeface="隶书" panose="02010509060101010101" pitchFamily="49" charset="-122"/>
              </a:rPr>
              <a:t>      美赛写作、范文学习、时间安排、文献检索、经验交流等教程可多上数学中国网站的美赛版块</a:t>
            </a:r>
            <a:r>
              <a:rPr lang="en-US" altLang="zh-CN" sz="2400" b="1" dirty="0">
                <a:latin typeface="隶书" panose="02010509060101010101" pitchFamily="49" charset="-122"/>
                <a:ea typeface="隶书" panose="02010509060101010101" pitchFamily="49" charset="-122"/>
                <a:hlinkClick r:id="rId4"/>
              </a:rPr>
              <a:t>http://www.madio.net/forum-108-1.html</a:t>
            </a:r>
            <a:r>
              <a:rPr lang="en-US" altLang="zh-CN" sz="2800" b="1" dirty="0">
                <a:latin typeface="隶书" panose="02010509060101010101" pitchFamily="49" charset="-122"/>
                <a:ea typeface="隶书" panose="02010509060101010101" pitchFamily="49" charset="-122"/>
              </a:rPr>
              <a:t> </a:t>
            </a:r>
            <a:endParaRPr lang="en-US" altLang="zh-CN" sz="2800" dirty="0">
              <a:latin typeface="隶书" panose="02010509060101010101" pitchFamily="49" charset="-122"/>
              <a:ea typeface="隶书" panose="02010509060101010101" pitchFamily="49" charset="-122"/>
            </a:endParaRPr>
          </a:p>
        </p:txBody>
      </p:sp>
      <p:sp>
        <p:nvSpPr>
          <p:cNvPr id="5" name="Text Box 5"/>
          <p:cNvSpPr txBox="1">
            <a:spLocks noChangeArrowheads="1"/>
          </p:cNvSpPr>
          <p:nvPr/>
        </p:nvSpPr>
        <p:spPr bwMode="auto">
          <a:xfrm>
            <a:off x="3200400" y="304800"/>
            <a:ext cx="2514600" cy="758825"/>
          </a:xfrm>
          <a:prstGeom prst="rect">
            <a:avLst/>
          </a:prstGeom>
          <a:gradFill rotWithShape="1">
            <a:gsLst>
              <a:gs pos="0">
                <a:schemeClr val="accent1"/>
              </a:gs>
              <a:gs pos="50000">
                <a:srgbClr val="FFFFFF"/>
              </a:gs>
              <a:gs pos="100000">
                <a:schemeClr val="accent1"/>
              </a:gs>
            </a:gsLst>
            <a:lin ang="5400000" scaled="1"/>
          </a:gradFill>
          <a:ln w="57150" cmpd="thinThick">
            <a:solidFill>
              <a:srgbClr val="0066FF"/>
            </a:solidFill>
            <a:miter lim="800000"/>
          </a:ln>
          <a:effectLst/>
        </p:spPr>
        <p:txBody>
          <a:bodyPr>
            <a:spAutoFit/>
          </a:bodyPr>
          <a:lstStyle/>
          <a:p>
            <a:pPr marR="0" algn="ctr" defTabSz="914400" eaLnBrk="1" hangingPunct="1">
              <a:spcBef>
                <a:spcPct val="50000"/>
              </a:spcBef>
              <a:buClrTx/>
              <a:buSzTx/>
              <a:buFontTx/>
              <a:buNone/>
              <a:defRPr/>
            </a:pPr>
            <a:r>
              <a:rPr kumimoji="1" lang="zh-CN" altLang="en-US" sz="4000" kern="1200" cap="none" spc="0" normalizeH="0" baseline="0" noProof="0" dirty="0">
                <a:solidFill>
                  <a:srgbClr val="00007C"/>
                </a:solidFill>
                <a:latin typeface="华文行楷" panose="02010800040101010101" pitchFamily="2" charset="-122"/>
                <a:ea typeface="华文行楷" panose="02010800040101010101" pitchFamily="2" charset="-122"/>
                <a:cs typeface="+mn-cs"/>
              </a:rPr>
              <a:t>一些建议</a:t>
            </a:r>
            <a:endParaRPr kumimoji="1" lang="zh-CN" altLang="en-US" sz="4000" kern="1200" cap="none" spc="0" normalizeH="0" baseline="0" noProof="0" dirty="0">
              <a:solidFill>
                <a:srgbClr val="00007C"/>
              </a:solidFill>
              <a:latin typeface="楷体_GB2312" pitchFamily="49" charset="-122"/>
              <a:ea typeface="华文行楷" panose="02010800040101010101" pitchFamily="2" charset="-122"/>
              <a:cs typeface="+mn-cs"/>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787">
                                            <p:txEl>
                                              <p:charRg st="0" end="1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8787">
                                            <p:txEl>
                                              <p:charRg st="12" end="3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8787">
                                            <p:txEl>
                                              <p:charRg st="33" end="5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8787">
                                            <p:txEl>
                                              <p:charRg st="56" end="8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8787">
                                            <p:txEl>
                                              <p:charRg st="81" end="9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787">
                                            <p:txEl>
                                              <p:charRg st="99" end="18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4" name="Text Box 4"/>
          <p:cNvSpPr txBox="1"/>
          <p:nvPr/>
        </p:nvSpPr>
        <p:spPr>
          <a:xfrm>
            <a:off x="381000" y="1752600"/>
            <a:ext cx="81534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457200" lvl="0" indent="-457200" eaLnBrk="1" hangingPunct="1">
              <a:spcBef>
                <a:spcPct val="0"/>
              </a:spcBef>
              <a:buClrTx/>
              <a:buSzTx/>
              <a:buFontTx/>
              <a:buNone/>
            </a:pPr>
            <a:r>
              <a:rPr lang="en-US" altLang="zh-CN" dirty="0">
                <a:latin typeface="隶书" panose="02010509060101010101" pitchFamily="49" charset="-122"/>
                <a:ea typeface="隶书" panose="02010509060101010101" pitchFamily="49" charset="-122"/>
                <a:sym typeface="Symbol" panose="05050102010706020507" pitchFamily="18" charset="2"/>
              </a:rPr>
              <a:t></a:t>
            </a:r>
            <a:r>
              <a:rPr lang="en-US" altLang="zh-CN" dirty="0">
                <a:latin typeface="Times New Roman" panose="02020603050405020304" pitchFamily="18" charset="0"/>
                <a:ea typeface="隶书" panose="02010509060101010101" pitchFamily="49" charset="-122"/>
              </a:rPr>
              <a:t> </a:t>
            </a:r>
            <a:r>
              <a:rPr lang="zh-CN" altLang="en-US" dirty="0">
                <a:latin typeface="隶书" panose="02010509060101010101" pitchFamily="49" charset="-122"/>
                <a:ea typeface="隶书" panose="02010509060101010101" pitchFamily="49" charset="-122"/>
              </a:rPr>
              <a:t>美赛论文=国赛论文翻译？？</a:t>
            </a:r>
            <a:endParaRPr lang="zh-CN" altLang="en-US" dirty="0">
              <a:latin typeface="隶书" panose="02010509060101010101" pitchFamily="49" charset="-122"/>
              <a:ea typeface="隶书" panose="02010509060101010101" pitchFamily="49" charset="-122"/>
            </a:endParaRPr>
          </a:p>
        </p:txBody>
      </p:sp>
      <p:sp>
        <p:nvSpPr>
          <p:cNvPr id="130054" name="Text Box 6"/>
          <p:cNvSpPr txBox="1">
            <a:spLocks noChangeArrowheads="1"/>
          </p:cNvSpPr>
          <p:nvPr/>
        </p:nvSpPr>
        <p:spPr bwMode="auto">
          <a:xfrm>
            <a:off x="3200400" y="304800"/>
            <a:ext cx="2514600" cy="758825"/>
          </a:xfrm>
          <a:prstGeom prst="rect">
            <a:avLst/>
          </a:prstGeom>
          <a:gradFill rotWithShape="1">
            <a:gsLst>
              <a:gs pos="0">
                <a:schemeClr val="accent1"/>
              </a:gs>
              <a:gs pos="50000">
                <a:srgbClr val="FFFFFF"/>
              </a:gs>
              <a:gs pos="100000">
                <a:schemeClr val="accent1"/>
              </a:gs>
            </a:gsLst>
            <a:lin ang="5400000" scaled="1"/>
          </a:gradFill>
          <a:ln w="57150" cmpd="thinThick">
            <a:solidFill>
              <a:srgbClr val="0066FF"/>
            </a:solidFill>
            <a:miter lim="800000"/>
          </a:ln>
          <a:effectLst/>
        </p:spPr>
        <p:txBody>
          <a:bodyPr>
            <a:spAutoFit/>
          </a:bodyPr>
          <a:lstStyle/>
          <a:p>
            <a:pPr marR="0" algn="ctr" defTabSz="914400" eaLnBrk="1" hangingPunct="1">
              <a:spcBef>
                <a:spcPct val="50000"/>
              </a:spcBef>
              <a:buClrTx/>
              <a:buSzTx/>
              <a:buFontTx/>
              <a:buNone/>
              <a:defRPr/>
            </a:pPr>
            <a:r>
              <a:rPr kumimoji="1" lang="zh-CN" altLang="en-US" sz="4000" kern="1200" cap="none" spc="0" normalizeH="0" baseline="0" noProof="0">
                <a:solidFill>
                  <a:srgbClr val="00007C"/>
                </a:solidFill>
                <a:latin typeface="华文行楷" panose="02010800040101010101" pitchFamily="2" charset="-122"/>
                <a:ea typeface="华文行楷" panose="02010800040101010101" pitchFamily="2" charset="-122"/>
                <a:cs typeface="+mn-cs"/>
              </a:rPr>
              <a:t>一些建议</a:t>
            </a:r>
            <a:endParaRPr kumimoji="1" lang="zh-CN" altLang="en-US" sz="4000" kern="1200" cap="none" spc="0" normalizeH="0" baseline="0" noProof="0">
              <a:solidFill>
                <a:srgbClr val="00007C"/>
              </a:solidFill>
              <a:latin typeface="楷体_GB2312" pitchFamily="49" charset="-122"/>
              <a:ea typeface="华文行楷" panose="02010800040101010101" pitchFamily="2" charset="-122"/>
              <a:cs typeface="+mn-cs"/>
            </a:endParaRPr>
          </a:p>
        </p:txBody>
      </p:sp>
      <p:sp>
        <p:nvSpPr>
          <p:cNvPr id="74756" name="Text Box 4"/>
          <p:cNvSpPr txBox="1"/>
          <p:nvPr/>
        </p:nvSpPr>
        <p:spPr>
          <a:xfrm>
            <a:off x="381000" y="2667000"/>
            <a:ext cx="81534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457200" lvl="0" indent="-457200" eaLnBrk="1" hangingPunct="1">
              <a:spcBef>
                <a:spcPct val="0"/>
              </a:spcBef>
              <a:buClrTx/>
              <a:buSzTx/>
              <a:buFontTx/>
              <a:buNone/>
            </a:pPr>
            <a:r>
              <a:rPr lang="en-US" altLang="zh-CN" dirty="0">
                <a:latin typeface="隶书" panose="02010509060101010101" pitchFamily="49" charset="-122"/>
                <a:ea typeface="隶书" panose="02010509060101010101" pitchFamily="49" charset="-122"/>
                <a:sym typeface="Symbol" panose="05050102010706020507" pitchFamily="18" charset="2"/>
              </a:rPr>
              <a:t></a:t>
            </a:r>
            <a:r>
              <a:rPr lang="en-US" altLang="zh-CN" dirty="0">
                <a:latin typeface="Times New Roman" panose="02020603050405020304" pitchFamily="18" charset="0"/>
                <a:ea typeface="隶书" panose="02010509060101010101" pitchFamily="49" charset="-122"/>
              </a:rPr>
              <a:t> </a:t>
            </a:r>
            <a:r>
              <a:rPr lang="zh-CN" altLang="en-US" dirty="0">
                <a:latin typeface="Times New Roman" panose="02020603050405020304" pitchFamily="18" charset="0"/>
                <a:ea typeface="隶书" panose="02010509060101010101" pitchFamily="49" charset="-122"/>
              </a:rPr>
              <a:t>文献综述更规范，</a:t>
            </a:r>
            <a:r>
              <a:rPr lang="zh-CN" altLang="en-US" dirty="0">
                <a:solidFill>
                  <a:srgbClr val="FF0000"/>
                </a:solidFill>
                <a:latin typeface="Times New Roman" panose="02020603050405020304" pitchFamily="18" charset="0"/>
                <a:ea typeface="隶书" panose="02010509060101010101" pitchFamily="49" charset="-122"/>
              </a:rPr>
              <a:t>必须注意引用</a:t>
            </a:r>
            <a:endParaRPr lang="zh-CN" altLang="en-US" dirty="0">
              <a:solidFill>
                <a:srgbClr val="FF0000"/>
              </a:solidFill>
              <a:latin typeface="Times New Roman" panose="02020603050405020304" pitchFamily="18" charset="0"/>
              <a:ea typeface="隶书" panose="02010509060101010101" pitchFamily="49" charset="-122"/>
            </a:endParaRPr>
          </a:p>
        </p:txBody>
      </p:sp>
      <p:sp>
        <p:nvSpPr>
          <p:cNvPr id="74757" name="Text Box 4"/>
          <p:cNvSpPr txBox="1"/>
          <p:nvPr/>
        </p:nvSpPr>
        <p:spPr>
          <a:xfrm>
            <a:off x="381000" y="3505200"/>
            <a:ext cx="81534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457200" lvl="0" indent="-457200" eaLnBrk="1" hangingPunct="1">
              <a:spcBef>
                <a:spcPct val="0"/>
              </a:spcBef>
              <a:buClrTx/>
              <a:buSzTx/>
              <a:buFontTx/>
              <a:buNone/>
            </a:pPr>
            <a:r>
              <a:rPr lang="en-US" altLang="zh-CN" dirty="0">
                <a:latin typeface="隶书" panose="02010509060101010101" pitchFamily="49" charset="-122"/>
                <a:ea typeface="隶书" panose="02010509060101010101" pitchFamily="49" charset="-122"/>
                <a:sym typeface="Symbol" panose="05050102010706020507" pitchFamily="18" charset="2"/>
              </a:rPr>
              <a:t></a:t>
            </a:r>
            <a:r>
              <a:rPr lang="en-US" altLang="zh-CN" dirty="0">
                <a:latin typeface="Times New Roman" panose="02020603050405020304" pitchFamily="18" charset="0"/>
                <a:ea typeface="隶书" panose="02010509060101010101" pitchFamily="49" charset="-122"/>
              </a:rPr>
              <a:t> </a:t>
            </a:r>
            <a:r>
              <a:rPr lang="zh-CN" altLang="en-US" dirty="0">
                <a:latin typeface="Times New Roman" panose="02020603050405020304" pitchFamily="18" charset="0"/>
                <a:ea typeface="隶书" panose="02010509060101010101" pitchFamily="49" charset="-122"/>
              </a:rPr>
              <a:t>敏感性分析更重要</a:t>
            </a:r>
            <a:endParaRPr lang="zh-CN" altLang="en-US" dirty="0">
              <a:latin typeface="隶书" panose="02010509060101010101" pitchFamily="49" charset="-122"/>
              <a:ea typeface="隶书" panose="02010509060101010101" pitchFamily="49" charset="-122"/>
            </a:endParaRPr>
          </a:p>
        </p:txBody>
      </p:sp>
      <p:sp>
        <p:nvSpPr>
          <p:cNvPr id="74758" name="Text Box 4"/>
          <p:cNvSpPr txBox="1"/>
          <p:nvPr/>
        </p:nvSpPr>
        <p:spPr>
          <a:xfrm>
            <a:off x="457200" y="5181600"/>
            <a:ext cx="81534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457200" lvl="0" indent="-457200" eaLnBrk="1" hangingPunct="1">
              <a:spcBef>
                <a:spcPct val="0"/>
              </a:spcBef>
              <a:buClrTx/>
              <a:buSzTx/>
              <a:buFontTx/>
              <a:buNone/>
            </a:pPr>
            <a:r>
              <a:rPr lang="en-US" altLang="zh-CN" dirty="0">
                <a:latin typeface="隶书" panose="02010509060101010101" pitchFamily="49" charset="-122"/>
                <a:ea typeface="隶书" panose="02010509060101010101" pitchFamily="49" charset="-122"/>
                <a:sym typeface="Symbol" panose="05050102010706020507" pitchFamily="18" charset="2"/>
              </a:rPr>
              <a:t></a:t>
            </a:r>
            <a:r>
              <a:rPr lang="en-US" altLang="zh-CN" dirty="0">
                <a:latin typeface="Times New Roman" panose="02020603050405020304" pitchFamily="18" charset="0"/>
                <a:ea typeface="隶书" panose="02010509060101010101" pitchFamily="49" charset="-122"/>
              </a:rPr>
              <a:t> latex</a:t>
            </a:r>
            <a:r>
              <a:rPr lang="zh-CN" altLang="en-US" dirty="0">
                <a:latin typeface="Times New Roman" panose="02020603050405020304" pitchFamily="18" charset="0"/>
                <a:ea typeface="隶书" panose="02010509060101010101" pitchFamily="49" charset="-122"/>
              </a:rPr>
              <a:t>能增色</a:t>
            </a:r>
            <a:endParaRPr lang="zh-CN" altLang="en-US" dirty="0">
              <a:latin typeface="隶书" panose="02010509060101010101" pitchFamily="49" charset="-122"/>
              <a:ea typeface="隶书" panose="02010509060101010101" pitchFamily="49" charset="-122"/>
            </a:endParaRPr>
          </a:p>
        </p:txBody>
      </p:sp>
      <p:sp>
        <p:nvSpPr>
          <p:cNvPr id="74759" name="Text Box 4"/>
          <p:cNvSpPr txBox="1"/>
          <p:nvPr/>
        </p:nvSpPr>
        <p:spPr>
          <a:xfrm>
            <a:off x="381000" y="4343400"/>
            <a:ext cx="81534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457200" lvl="0" indent="-457200" eaLnBrk="1" hangingPunct="1">
              <a:spcBef>
                <a:spcPct val="0"/>
              </a:spcBef>
              <a:buClrTx/>
              <a:buSzTx/>
              <a:buFontTx/>
              <a:buNone/>
            </a:pPr>
            <a:r>
              <a:rPr lang="en-US" altLang="zh-CN" dirty="0">
                <a:latin typeface="隶书" panose="02010509060101010101" pitchFamily="49" charset="-122"/>
                <a:ea typeface="隶书" panose="02010509060101010101" pitchFamily="49" charset="-122"/>
                <a:sym typeface="Symbol" panose="05050102010706020507" pitchFamily="18" charset="2"/>
              </a:rPr>
              <a:t></a:t>
            </a:r>
            <a:r>
              <a:rPr lang="en-US" altLang="zh-CN" dirty="0">
                <a:latin typeface="Times New Roman" panose="02020603050405020304" pitchFamily="18" charset="0"/>
                <a:ea typeface="隶书" panose="02010509060101010101" pitchFamily="49" charset="-122"/>
              </a:rPr>
              <a:t> </a:t>
            </a:r>
            <a:r>
              <a:rPr lang="zh-CN" altLang="en-US" dirty="0">
                <a:latin typeface="Times New Roman" panose="02020603050405020304" pitchFamily="18" charset="0"/>
                <a:ea typeface="隶书" panose="02010509060101010101" pitchFamily="49" charset="-122"/>
              </a:rPr>
              <a:t>图表是关键</a:t>
            </a:r>
            <a:endParaRPr lang="zh-CN" altLang="en-US" dirty="0">
              <a:latin typeface="隶书" panose="02010509060101010101" pitchFamily="49" charset="-122"/>
              <a:ea typeface="隶书" panose="02010509060101010101" pitchFamily="49" charset="-122"/>
            </a:endParaRPr>
          </a:p>
        </p:txBody>
      </p:sp>
      <p:sp>
        <p:nvSpPr>
          <p:cNvPr id="74760" name="Text Box 4"/>
          <p:cNvSpPr txBox="1"/>
          <p:nvPr/>
        </p:nvSpPr>
        <p:spPr>
          <a:xfrm>
            <a:off x="457200" y="5943600"/>
            <a:ext cx="81534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457200" lvl="0" indent="-457200" eaLnBrk="1" hangingPunct="1">
              <a:spcBef>
                <a:spcPct val="0"/>
              </a:spcBef>
              <a:buClrTx/>
              <a:buSzTx/>
              <a:buFontTx/>
              <a:buNone/>
            </a:pPr>
            <a:r>
              <a:rPr lang="en-US" altLang="zh-CN" dirty="0">
                <a:latin typeface="隶书" panose="02010509060101010101" pitchFamily="49" charset="-122"/>
                <a:ea typeface="隶书" panose="02010509060101010101" pitchFamily="49" charset="-122"/>
                <a:sym typeface="Symbol" panose="05050102010706020507" pitchFamily="18" charset="2"/>
              </a:rPr>
              <a:t></a:t>
            </a:r>
            <a:r>
              <a:rPr lang="en-US" altLang="zh-CN" dirty="0">
                <a:latin typeface="Times New Roman" panose="02020603050405020304" pitchFamily="18" charset="0"/>
                <a:ea typeface="隶书" panose="02010509060101010101" pitchFamily="49" charset="-122"/>
              </a:rPr>
              <a:t> </a:t>
            </a:r>
            <a:r>
              <a:rPr lang="zh-CN" altLang="en-US" dirty="0">
                <a:latin typeface="Times New Roman" panose="02020603050405020304" pitchFamily="18" charset="0"/>
                <a:ea typeface="隶书" panose="02010509060101010101" pitchFamily="49" charset="-122"/>
              </a:rPr>
              <a:t>文献检索（</a:t>
            </a:r>
            <a:r>
              <a:rPr lang="en-US" altLang="zh-CN" dirty="0">
                <a:latin typeface="Times New Roman" panose="02020603050405020304" pitchFamily="18" charset="0"/>
                <a:ea typeface="隶书" panose="02010509060101010101" pitchFamily="49" charset="-122"/>
              </a:rPr>
              <a:t>google、</a:t>
            </a:r>
            <a:r>
              <a:rPr lang="zh-CN" altLang="en-US" dirty="0">
                <a:latin typeface="Times New Roman" panose="02020603050405020304" pitchFamily="18" charset="0"/>
                <a:ea typeface="隶书" panose="02010509060101010101" pitchFamily="49" charset="-122"/>
              </a:rPr>
              <a:t>代理等）是基础</a:t>
            </a:r>
            <a:endParaRPr lang="zh-CN" altLang="en-US" dirty="0">
              <a:latin typeface="隶书" panose="02010509060101010101" pitchFamily="49" charset="-122"/>
              <a:ea typeface="隶书" panose="02010509060101010101" pitchFamily="49" charset="-122"/>
            </a:endParaRP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8" name="Text Box 4"/>
          <p:cNvSpPr txBox="1"/>
          <p:nvPr/>
        </p:nvSpPr>
        <p:spPr>
          <a:xfrm>
            <a:off x="381000" y="1905000"/>
            <a:ext cx="8153400" cy="10668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457200" lvl="0" indent="-457200" eaLnBrk="1" hangingPunct="1">
              <a:spcBef>
                <a:spcPct val="0"/>
              </a:spcBef>
              <a:buClrTx/>
              <a:buSzTx/>
              <a:buFontTx/>
              <a:buNone/>
            </a:pPr>
            <a:r>
              <a:rPr lang="en-US" altLang="zh-CN" dirty="0">
                <a:latin typeface="隶书" panose="02010509060101010101" pitchFamily="49" charset="-122"/>
                <a:ea typeface="隶书" panose="02010509060101010101" pitchFamily="49" charset="-122"/>
                <a:sym typeface="Symbol" panose="05050102010706020507" pitchFamily="18" charset="2"/>
              </a:rPr>
              <a:t></a:t>
            </a:r>
            <a:r>
              <a:rPr lang="en-US" altLang="zh-CN" dirty="0">
                <a:latin typeface="Times New Roman" panose="02020603050405020304" pitchFamily="18" charset="0"/>
                <a:ea typeface="隶书" panose="02010509060101010101" pitchFamily="49" charset="-122"/>
              </a:rPr>
              <a:t> 2014</a:t>
            </a:r>
            <a:r>
              <a:rPr lang="zh-CN" altLang="en-US" dirty="0">
                <a:latin typeface="Times New Roman" panose="02020603050405020304" pitchFamily="18" charset="0"/>
                <a:ea typeface="隶书" panose="02010509060101010101" pitchFamily="49" charset="-122"/>
              </a:rPr>
              <a:t>美赛特等奖经验总结可以参考校苑数模网</a:t>
            </a:r>
            <a:r>
              <a:rPr lang="en-US" altLang="zh-CN" dirty="0">
                <a:latin typeface="Times New Roman" panose="02020603050405020304" pitchFamily="18" charset="0"/>
                <a:ea typeface="隶书" panose="02010509060101010101" pitchFamily="49" charset="-122"/>
              </a:rPr>
              <a:t>http://www.mathor.com/mcm.php</a:t>
            </a:r>
            <a:endParaRPr lang="zh-CN" altLang="en-US" dirty="0">
              <a:latin typeface="Times New Roman" panose="02020603050405020304" pitchFamily="18" charset="0"/>
              <a:ea typeface="隶书" panose="02010509060101010101" pitchFamily="49" charset="-122"/>
            </a:endParaRPr>
          </a:p>
        </p:txBody>
      </p:sp>
      <p:sp>
        <p:nvSpPr>
          <p:cNvPr id="75779" name="Rectangle 5"/>
          <p:cNvSpPr/>
          <p:nvPr/>
        </p:nvSpPr>
        <p:spPr>
          <a:xfrm>
            <a:off x="685800" y="3352800"/>
            <a:ext cx="7467600" cy="519113"/>
          </a:xfrm>
          <a:prstGeom prst="rect">
            <a:avLst/>
          </a:prstGeom>
          <a:solidFill>
            <a:srgbClr val="FFFFFF"/>
          </a:solid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0" lvl="0" indent="0" eaLnBrk="1" hangingPunct="1">
              <a:spcBef>
                <a:spcPct val="0"/>
              </a:spcBef>
              <a:buClrTx/>
              <a:buSzTx/>
              <a:buFontTx/>
              <a:buNone/>
            </a:pPr>
            <a:r>
              <a:rPr lang="zh-CN" altLang="en-US" sz="2800" b="1" dirty="0">
                <a:solidFill>
                  <a:srgbClr val="333333"/>
                </a:solidFill>
                <a:ea typeface="微软雅黑" panose="020B0503020204020204" charset="-122"/>
                <a:hlinkClick r:id="rId4"/>
              </a:rPr>
              <a:t>我们的数模故事——14年美赛清华大学</a:t>
            </a:r>
            <a:r>
              <a:rPr lang="en-US" altLang="zh-CN" sz="2800" b="1" dirty="0">
                <a:solidFill>
                  <a:srgbClr val="333333"/>
                </a:solidFill>
                <a:ea typeface="微软雅黑" panose="020B0503020204020204" charset="-122"/>
                <a:hlinkClick r:id="rId4"/>
              </a:rPr>
              <a:t>O</a:t>
            </a:r>
            <a:r>
              <a:rPr lang="zh-CN" altLang="en-US" sz="2800" b="1" dirty="0">
                <a:solidFill>
                  <a:srgbClr val="333333"/>
                </a:solidFill>
                <a:ea typeface="微软雅黑" panose="020B0503020204020204" charset="-122"/>
                <a:hlinkClick r:id="rId4"/>
              </a:rPr>
              <a:t>奖</a:t>
            </a:r>
            <a:endParaRPr lang="zh-CN" altLang="en-US" sz="2800" dirty="0"/>
          </a:p>
        </p:txBody>
      </p:sp>
      <p:sp>
        <p:nvSpPr>
          <p:cNvPr id="75780" name="Rectangle 6"/>
          <p:cNvSpPr/>
          <p:nvPr/>
        </p:nvSpPr>
        <p:spPr>
          <a:xfrm>
            <a:off x="0" y="3452813"/>
            <a:ext cx="9144000" cy="2286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0" lvl="0" indent="0">
              <a:spcBef>
                <a:spcPct val="0"/>
              </a:spcBef>
              <a:buClrTx/>
              <a:buSzTx/>
              <a:buFontTx/>
              <a:buNone/>
            </a:pPr>
            <a:r>
              <a:rPr lang="zh-CN" altLang="en-US" sz="900" dirty="0"/>
              <a:t> </a:t>
            </a:r>
            <a:endParaRPr lang="zh-CN" altLang="en-US" sz="1800" dirty="0"/>
          </a:p>
        </p:txBody>
      </p:sp>
      <p:sp>
        <p:nvSpPr>
          <p:cNvPr id="75781" name="Rectangle 7"/>
          <p:cNvSpPr/>
          <p:nvPr/>
        </p:nvSpPr>
        <p:spPr>
          <a:xfrm>
            <a:off x="685800" y="4267200"/>
            <a:ext cx="7543800" cy="519113"/>
          </a:xfrm>
          <a:prstGeom prst="rect">
            <a:avLst/>
          </a:prstGeom>
          <a:solidFill>
            <a:srgbClr val="FFFFFF"/>
          </a:solid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0" lvl="0" indent="0" eaLnBrk="1" hangingPunct="1">
              <a:spcBef>
                <a:spcPct val="0"/>
              </a:spcBef>
              <a:buClrTx/>
              <a:buSzTx/>
              <a:buFontTx/>
              <a:buNone/>
            </a:pPr>
            <a:r>
              <a:rPr lang="zh-CN" altLang="en-US" sz="2800" b="1" dirty="0">
                <a:solidFill>
                  <a:srgbClr val="333333"/>
                </a:solidFill>
                <a:ea typeface="微软雅黑" panose="020B0503020204020204" charset="-122"/>
                <a:hlinkClick r:id="rId5"/>
              </a:rPr>
              <a:t>2014</a:t>
            </a:r>
            <a:r>
              <a:rPr lang="en-US" altLang="zh-CN" sz="2800" b="1" dirty="0">
                <a:solidFill>
                  <a:srgbClr val="333333"/>
                </a:solidFill>
                <a:ea typeface="微软雅黑" panose="020B0503020204020204" charset="-122"/>
                <a:hlinkClick r:id="rId5"/>
              </a:rPr>
              <a:t>MCM</a:t>
            </a:r>
            <a:r>
              <a:rPr lang="zh-CN" altLang="en-US" sz="2800" b="1" dirty="0">
                <a:solidFill>
                  <a:srgbClr val="333333"/>
                </a:solidFill>
                <a:ea typeface="微软雅黑" panose="020B0503020204020204" charset="-122"/>
                <a:hlinkClick r:id="rId5"/>
              </a:rPr>
              <a:t>东北大学</a:t>
            </a:r>
            <a:r>
              <a:rPr lang="en-US" altLang="zh-CN" sz="2800" b="1" dirty="0">
                <a:solidFill>
                  <a:srgbClr val="333333"/>
                </a:solidFill>
                <a:ea typeface="微软雅黑" panose="020B0503020204020204" charset="-122"/>
                <a:hlinkClick r:id="rId5"/>
              </a:rPr>
              <a:t>O</a:t>
            </a:r>
            <a:r>
              <a:rPr lang="zh-CN" altLang="en-US" sz="2800" b="1" dirty="0">
                <a:solidFill>
                  <a:srgbClr val="333333"/>
                </a:solidFill>
                <a:ea typeface="微软雅黑" panose="020B0503020204020204" charset="-122"/>
                <a:hlinkClick r:id="rId5"/>
              </a:rPr>
              <a:t>奖参赛队经验谈</a:t>
            </a:r>
            <a:endParaRPr lang="zh-CN" altLang="en-US" sz="2800" dirty="0"/>
          </a:p>
        </p:txBody>
      </p:sp>
      <p:sp>
        <p:nvSpPr>
          <p:cNvPr id="75782" name="Rectangle 8"/>
          <p:cNvSpPr/>
          <p:nvPr/>
        </p:nvSpPr>
        <p:spPr>
          <a:xfrm>
            <a:off x="0" y="3429000"/>
            <a:ext cx="9144000" cy="2746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0" lvl="0" indent="0" eaLnBrk="1" hangingPunct="1">
              <a:spcBef>
                <a:spcPct val="0"/>
              </a:spcBef>
              <a:buClrTx/>
              <a:buSzTx/>
              <a:buFontTx/>
              <a:buNone/>
            </a:pPr>
            <a:r>
              <a:rPr lang="zh-CN" altLang="en-US" sz="1200" b="1" dirty="0">
                <a:solidFill>
                  <a:srgbClr val="444444"/>
                </a:solidFill>
                <a:ea typeface="微软雅黑" panose="020B0503020204020204" charset="-122"/>
              </a:rPr>
              <a:t> </a:t>
            </a:r>
            <a:r>
              <a:rPr lang="zh-CN" altLang="en-US" sz="900" dirty="0"/>
              <a:t> </a:t>
            </a:r>
            <a:endParaRPr lang="zh-CN" altLang="en-US" sz="1800" dirty="0"/>
          </a:p>
        </p:txBody>
      </p:sp>
      <p:sp>
        <p:nvSpPr>
          <p:cNvPr id="75783" name="Rectangle 9"/>
          <p:cNvSpPr/>
          <p:nvPr/>
        </p:nvSpPr>
        <p:spPr>
          <a:xfrm>
            <a:off x="609600" y="5181600"/>
            <a:ext cx="7620000" cy="519113"/>
          </a:xfrm>
          <a:prstGeom prst="rect">
            <a:avLst/>
          </a:prstGeom>
          <a:solidFill>
            <a:srgbClr val="FFFFFF"/>
          </a:solid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0" lvl="0" indent="0" eaLnBrk="1" hangingPunct="1">
              <a:spcBef>
                <a:spcPct val="0"/>
              </a:spcBef>
              <a:buClrTx/>
              <a:buSzTx/>
              <a:buFontTx/>
              <a:buNone/>
            </a:pPr>
            <a:r>
              <a:rPr lang="zh-CN" altLang="en-US" sz="2800" b="1" dirty="0">
                <a:solidFill>
                  <a:srgbClr val="333333"/>
                </a:solidFill>
                <a:ea typeface="微软雅黑" panose="020B0503020204020204" charset="-122"/>
                <a:hlinkClick r:id="rId6"/>
              </a:rPr>
              <a:t>二本院校首次美赛拿</a:t>
            </a:r>
            <a:r>
              <a:rPr lang="en-US" altLang="zh-CN" sz="2800" b="1" dirty="0">
                <a:solidFill>
                  <a:srgbClr val="333333"/>
                </a:solidFill>
                <a:ea typeface="微软雅黑" panose="020B0503020204020204" charset="-122"/>
                <a:hlinkClick r:id="rId6"/>
              </a:rPr>
              <a:t>O</a:t>
            </a:r>
            <a:r>
              <a:rPr lang="zh-CN" altLang="en-US" sz="2800" b="1" dirty="0">
                <a:solidFill>
                  <a:srgbClr val="333333"/>
                </a:solidFill>
                <a:ea typeface="微软雅黑" panose="020B0503020204020204" charset="-122"/>
                <a:hlinkClick r:id="rId6"/>
              </a:rPr>
              <a:t>奖和</a:t>
            </a:r>
            <a:r>
              <a:rPr lang="en-US" altLang="zh-CN" sz="2800" b="1" dirty="0">
                <a:solidFill>
                  <a:srgbClr val="333333"/>
                </a:solidFill>
                <a:ea typeface="微软雅黑" panose="020B0503020204020204" charset="-122"/>
                <a:hlinkClick r:id="rId6"/>
              </a:rPr>
              <a:t>SIAM</a:t>
            </a:r>
            <a:r>
              <a:rPr lang="zh-CN" altLang="en-US" sz="2800" b="1" dirty="0">
                <a:solidFill>
                  <a:srgbClr val="333333"/>
                </a:solidFill>
                <a:ea typeface="微软雅黑" panose="020B0503020204020204" charset="-122"/>
                <a:hlinkClick r:id="rId6"/>
              </a:rPr>
              <a:t>奖的经验分享</a:t>
            </a:r>
            <a:endParaRPr lang="zh-CN" altLang="en-US" sz="2800" dirty="0"/>
          </a:p>
        </p:txBody>
      </p:sp>
      <p:sp>
        <p:nvSpPr>
          <p:cNvPr id="75784" name="Rectangle 10"/>
          <p:cNvSpPr/>
          <p:nvPr/>
        </p:nvSpPr>
        <p:spPr>
          <a:xfrm>
            <a:off x="0" y="3452813"/>
            <a:ext cx="9144000" cy="2286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0" lvl="0" indent="0">
              <a:spcBef>
                <a:spcPct val="0"/>
              </a:spcBef>
              <a:buClrTx/>
              <a:buSzTx/>
              <a:buFontTx/>
              <a:buNone/>
            </a:pPr>
            <a:r>
              <a:rPr lang="zh-CN" altLang="en-US" sz="900" dirty="0"/>
              <a:t> </a:t>
            </a:r>
            <a:endParaRPr lang="zh-CN" altLang="en-US" sz="1800" dirty="0"/>
          </a:p>
        </p:txBody>
      </p:sp>
      <p:sp>
        <p:nvSpPr>
          <p:cNvPr id="75785" name="Rectangle 11"/>
          <p:cNvSpPr/>
          <p:nvPr/>
        </p:nvSpPr>
        <p:spPr>
          <a:xfrm>
            <a:off x="609600" y="6096000"/>
            <a:ext cx="7696200" cy="519113"/>
          </a:xfrm>
          <a:prstGeom prst="rect">
            <a:avLst/>
          </a:prstGeom>
          <a:solidFill>
            <a:srgbClr val="FFFFFF"/>
          </a:solid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0" lvl="0" indent="0" eaLnBrk="1" hangingPunct="1">
              <a:spcBef>
                <a:spcPct val="0"/>
              </a:spcBef>
              <a:buClrTx/>
              <a:buSzTx/>
              <a:buFontTx/>
              <a:buNone/>
            </a:pPr>
            <a:r>
              <a:rPr lang="zh-CN" altLang="en-US" sz="2800" b="1" dirty="0">
                <a:solidFill>
                  <a:srgbClr val="333333"/>
                </a:solidFill>
                <a:ea typeface="微软雅黑" panose="020B0503020204020204" charset="-122"/>
                <a:hlinkClick r:id="rId7"/>
              </a:rPr>
              <a:t>第一次参加美赛就拿到</a:t>
            </a:r>
            <a:r>
              <a:rPr lang="en-US" altLang="zh-CN" sz="2800" b="1" dirty="0">
                <a:solidFill>
                  <a:srgbClr val="333333"/>
                </a:solidFill>
                <a:ea typeface="微软雅黑" panose="020B0503020204020204" charset="-122"/>
                <a:hlinkClick r:id="rId7"/>
              </a:rPr>
              <a:t>O</a:t>
            </a:r>
            <a:r>
              <a:rPr lang="zh-CN" altLang="en-US" sz="2800" b="1" dirty="0">
                <a:solidFill>
                  <a:srgbClr val="333333"/>
                </a:solidFill>
                <a:ea typeface="微软雅黑" panose="020B0503020204020204" charset="-122"/>
                <a:hlinkClick r:id="rId7"/>
              </a:rPr>
              <a:t>奖经验谈</a:t>
            </a:r>
            <a:endParaRPr lang="zh-CN" altLang="en-US" sz="2800" dirty="0"/>
          </a:p>
        </p:txBody>
      </p:sp>
      <p:sp>
        <p:nvSpPr>
          <p:cNvPr id="75786" name="Rectangle 12"/>
          <p:cNvSpPr/>
          <p:nvPr/>
        </p:nvSpPr>
        <p:spPr>
          <a:xfrm>
            <a:off x="0" y="3452813"/>
            <a:ext cx="9144000" cy="2286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0" lvl="0" indent="0">
              <a:spcBef>
                <a:spcPct val="0"/>
              </a:spcBef>
              <a:buClrTx/>
              <a:buSzTx/>
              <a:buFontTx/>
              <a:buNone/>
            </a:pPr>
            <a:r>
              <a:rPr lang="zh-CN" altLang="en-US" sz="900" dirty="0"/>
              <a:t> </a:t>
            </a:r>
            <a:endParaRPr lang="zh-CN" altLang="en-US" sz="1800" dirty="0"/>
          </a:p>
        </p:txBody>
      </p:sp>
      <p:sp>
        <p:nvSpPr>
          <p:cNvPr id="2" name="Text Box 6"/>
          <p:cNvSpPr txBox="1">
            <a:spLocks noChangeArrowheads="1"/>
          </p:cNvSpPr>
          <p:nvPr/>
        </p:nvSpPr>
        <p:spPr bwMode="auto">
          <a:xfrm>
            <a:off x="3200400" y="304800"/>
            <a:ext cx="2514600" cy="758825"/>
          </a:xfrm>
          <a:prstGeom prst="rect">
            <a:avLst/>
          </a:prstGeom>
          <a:gradFill rotWithShape="1">
            <a:gsLst>
              <a:gs pos="0">
                <a:schemeClr val="accent1"/>
              </a:gs>
              <a:gs pos="50000">
                <a:srgbClr val="FFFFFF"/>
              </a:gs>
              <a:gs pos="100000">
                <a:schemeClr val="accent1"/>
              </a:gs>
            </a:gsLst>
            <a:lin ang="5400000" scaled="1"/>
          </a:gradFill>
          <a:ln w="57150" cmpd="thinThick">
            <a:solidFill>
              <a:srgbClr val="0066FF"/>
            </a:solidFill>
            <a:miter lim="800000"/>
          </a:ln>
          <a:effectLst/>
        </p:spPr>
        <p:txBody>
          <a:bodyPr>
            <a:spAutoFit/>
          </a:bodyPr>
          <a:lstStyle/>
          <a:p>
            <a:pPr marR="0" algn="ctr" defTabSz="914400" eaLnBrk="1" hangingPunct="1">
              <a:spcBef>
                <a:spcPct val="50000"/>
              </a:spcBef>
              <a:buClrTx/>
              <a:buSzTx/>
              <a:buFontTx/>
              <a:buNone/>
              <a:defRPr/>
            </a:pPr>
            <a:r>
              <a:rPr kumimoji="1" lang="zh-CN" altLang="en-US" sz="4000" kern="1200" cap="none" spc="0" normalizeH="0" baseline="0" noProof="0">
                <a:solidFill>
                  <a:srgbClr val="00007C"/>
                </a:solidFill>
                <a:latin typeface="华文行楷" panose="02010800040101010101" pitchFamily="2" charset="-122"/>
                <a:ea typeface="华文行楷" panose="02010800040101010101" pitchFamily="2" charset="-122"/>
                <a:cs typeface="+mn-cs"/>
              </a:rPr>
              <a:t>一些建议</a:t>
            </a:r>
            <a:endParaRPr kumimoji="1" lang="zh-CN" altLang="en-US" sz="4000" kern="1200" cap="none" spc="0" normalizeH="0" baseline="0" noProof="0">
              <a:solidFill>
                <a:srgbClr val="00007C"/>
              </a:solidFill>
              <a:latin typeface="楷体_GB2312" pitchFamily="49" charset="-122"/>
              <a:ea typeface="华文行楷" panose="02010800040101010101" pitchFamily="2" charset="-122"/>
              <a:cs typeface="+mn-c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0054" name="Text Box 6"/>
          <p:cNvSpPr txBox="1">
            <a:spLocks noChangeArrowheads="1"/>
          </p:cNvSpPr>
          <p:nvPr/>
        </p:nvSpPr>
        <p:spPr bwMode="auto">
          <a:xfrm>
            <a:off x="3200400" y="304800"/>
            <a:ext cx="2514600" cy="758825"/>
          </a:xfrm>
          <a:prstGeom prst="rect">
            <a:avLst/>
          </a:prstGeom>
          <a:gradFill rotWithShape="1">
            <a:gsLst>
              <a:gs pos="0">
                <a:schemeClr val="accent1"/>
              </a:gs>
              <a:gs pos="50000">
                <a:srgbClr val="FFFFFF"/>
              </a:gs>
              <a:gs pos="100000">
                <a:schemeClr val="accent1"/>
              </a:gs>
            </a:gsLst>
            <a:lin ang="5400000" scaled="1"/>
          </a:gradFill>
          <a:ln w="57150" cmpd="thinThick">
            <a:solidFill>
              <a:srgbClr val="0066FF"/>
            </a:solidFill>
            <a:miter lim="800000"/>
          </a:ln>
          <a:effectLst/>
        </p:spPr>
        <p:txBody>
          <a:bodyPr>
            <a:spAutoFit/>
          </a:bodyPr>
          <a:lstStyle/>
          <a:p>
            <a:pPr marR="0" algn="ctr" defTabSz="914400" eaLnBrk="1" hangingPunct="1">
              <a:spcBef>
                <a:spcPct val="50000"/>
              </a:spcBef>
              <a:buClrTx/>
              <a:buSzTx/>
              <a:buFontTx/>
              <a:buNone/>
              <a:defRPr/>
            </a:pPr>
            <a:r>
              <a:rPr kumimoji="1" lang="zh-CN" altLang="en-US" sz="4000" kern="1200" cap="none" spc="0" normalizeH="0" baseline="0" noProof="0">
                <a:solidFill>
                  <a:srgbClr val="00007C"/>
                </a:solidFill>
                <a:latin typeface="华文行楷" panose="02010800040101010101" pitchFamily="2" charset="-122"/>
                <a:ea typeface="华文行楷" panose="02010800040101010101" pitchFamily="2" charset="-122"/>
                <a:cs typeface="+mn-cs"/>
              </a:rPr>
              <a:t>其他</a:t>
            </a:r>
            <a:endParaRPr kumimoji="1" lang="zh-CN" altLang="en-US" sz="4000" kern="1200" cap="none" spc="0" normalizeH="0" baseline="0" noProof="0">
              <a:solidFill>
                <a:srgbClr val="00007C"/>
              </a:solidFill>
              <a:latin typeface="楷体_GB2312" pitchFamily="49" charset="-122"/>
              <a:ea typeface="华文行楷" panose="02010800040101010101" pitchFamily="2" charset="-122"/>
              <a:cs typeface="+mn-cs"/>
            </a:endParaRPr>
          </a:p>
        </p:txBody>
      </p:sp>
      <p:sp>
        <p:nvSpPr>
          <p:cNvPr id="76803" name="Text Box 4"/>
          <p:cNvSpPr txBox="1"/>
          <p:nvPr/>
        </p:nvSpPr>
        <p:spPr>
          <a:xfrm>
            <a:off x="457200" y="1752600"/>
            <a:ext cx="8153400" cy="10779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457200" lvl="0" indent="-457200" eaLnBrk="1" hangingPunct="1">
              <a:spcBef>
                <a:spcPct val="0"/>
              </a:spcBef>
              <a:buClrTx/>
              <a:buSzTx/>
              <a:buFontTx/>
              <a:buNone/>
            </a:pPr>
            <a:r>
              <a:rPr lang="en-US" altLang="zh-CN" dirty="0">
                <a:latin typeface="隶书" panose="02010509060101010101" pitchFamily="49" charset="-122"/>
                <a:ea typeface="隶书" panose="02010509060101010101" pitchFamily="49" charset="-122"/>
                <a:sym typeface="Symbol" panose="05050102010706020507" pitchFamily="18" charset="2"/>
              </a:rPr>
              <a:t></a:t>
            </a:r>
            <a:r>
              <a:rPr lang="en-US" altLang="zh-CN" dirty="0">
                <a:latin typeface="Times New Roman" panose="02020603050405020304" pitchFamily="18" charset="0"/>
                <a:ea typeface="隶书" panose="02010509060101010101" pitchFamily="49" charset="-122"/>
              </a:rPr>
              <a:t>   </a:t>
            </a:r>
            <a:r>
              <a:rPr lang="zh-CN" altLang="en-US" dirty="0">
                <a:latin typeface="Times New Roman" panose="02020603050405020304" pitchFamily="18" charset="0"/>
                <a:ea typeface="隶书" panose="02010509060101010101" pitchFamily="49" charset="-122"/>
              </a:rPr>
              <a:t>美赛注册先指导教师注册，然后参赛队注册</a:t>
            </a:r>
            <a:endParaRPr lang="zh-CN" altLang="en-US" dirty="0">
              <a:latin typeface="隶书" panose="02010509060101010101" pitchFamily="49" charset="-122"/>
              <a:ea typeface="隶书" panose="02010509060101010101" pitchFamily="49" charset="-122"/>
            </a:endParaRPr>
          </a:p>
        </p:txBody>
      </p:sp>
      <p:sp>
        <p:nvSpPr>
          <p:cNvPr id="76804" name="Text Box 4"/>
          <p:cNvSpPr txBox="1"/>
          <p:nvPr/>
        </p:nvSpPr>
        <p:spPr>
          <a:xfrm>
            <a:off x="457200" y="4149725"/>
            <a:ext cx="8153400" cy="584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457200" lvl="0" indent="-457200" eaLnBrk="1" hangingPunct="1">
              <a:spcBef>
                <a:spcPct val="0"/>
              </a:spcBef>
              <a:buClrTx/>
              <a:buSzTx/>
              <a:buFontTx/>
              <a:buNone/>
            </a:pPr>
            <a:r>
              <a:rPr lang="en-US" altLang="zh-CN" dirty="0">
                <a:latin typeface="隶书" panose="02010509060101010101" pitchFamily="49" charset="-122"/>
                <a:ea typeface="隶书" panose="02010509060101010101" pitchFamily="49" charset="-122"/>
                <a:sym typeface="Symbol" panose="05050102010706020507" pitchFamily="18" charset="2"/>
              </a:rPr>
              <a:t></a:t>
            </a:r>
            <a:r>
              <a:rPr lang="en-US" altLang="zh-CN" dirty="0">
                <a:latin typeface="Times New Roman" panose="02020603050405020304" pitchFamily="18" charset="0"/>
                <a:ea typeface="隶书" panose="02010509060101010101" pitchFamily="49" charset="-122"/>
              </a:rPr>
              <a:t>  </a:t>
            </a:r>
            <a:r>
              <a:rPr lang="zh-CN" altLang="en-US" dirty="0">
                <a:latin typeface="Times New Roman" panose="02020603050405020304" pitchFamily="18" charset="0"/>
                <a:ea typeface="隶书" panose="02010509060101010101" pitchFamily="49" charset="-122"/>
              </a:rPr>
              <a:t>参赛场地尽量独立，避免干扰。</a:t>
            </a:r>
            <a:endParaRPr lang="zh-CN" altLang="en-US" dirty="0">
              <a:latin typeface="隶书" panose="02010509060101010101" pitchFamily="49" charset="-122"/>
              <a:ea typeface="隶书" panose="02010509060101010101" pitchFamily="49" charset="-122"/>
            </a:endParaRPr>
          </a:p>
        </p:txBody>
      </p:sp>
      <p:sp>
        <p:nvSpPr>
          <p:cNvPr id="76805" name="Text Box 4"/>
          <p:cNvSpPr txBox="1"/>
          <p:nvPr/>
        </p:nvSpPr>
        <p:spPr>
          <a:xfrm>
            <a:off x="457200" y="2743200"/>
            <a:ext cx="81534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457200" lvl="0" indent="-457200" eaLnBrk="1" hangingPunct="1">
              <a:spcBef>
                <a:spcPct val="0"/>
              </a:spcBef>
              <a:buClrTx/>
              <a:buSzTx/>
              <a:buFontTx/>
              <a:buNone/>
            </a:pPr>
            <a:r>
              <a:rPr lang="en-US" altLang="zh-CN" dirty="0">
                <a:latin typeface="隶书" panose="02010509060101010101" pitchFamily="49" charset="-122"/>
                <a:ea typeface="隶书" panose="02010509060101010101" pitchFamily="49" charset="-122"/>
                <a:sym typeface="Symbol" panose="05050102010706020507" pitchFamily="18" charset="2"/>
              </a:rPr>
              <a:t></a:t>
            </a:r>
            <a:r>
              <a:rPr lang="en-US" altLang="zh-CN" dirty="0">
                <a:latin typeface="Times New Roman" panose="02020603050405020304" pitchFamily="18" charset="0"/>
                <a:ea typeface="隶书" panose="02010509060101010101" pitchFamily="49" charset="-122"/>
              </a:rPr>
              <a:t> </a:t>
            </a:r>
            <a:r>
              <a:rPr lang="zh-CN" altLang="en-US" dirty="0">
                <a:solidFill>
                  <a:srgbClr val="FF0000"/>
                </a:solidFill>
                <a:latin typeface="Times New Roman" panose="02020603050405020304" pitchFamily="18" charset="0"/>
                <a:ea typeface="隶书" panose="02010509060101010101" pitchFamily="49" charset="-122"/>
              </a:rPr>
              <a:t>远程竞赛、2人竞赛=失败!</a:t>
            </a:r>
            <a:endParaRPr lang="zh-CN" altLang="en-US" dirty="0">
              <a:solidFill>
                <a:srgbClr val="FF0000"/>
              </a:solidFill>
              <a:latin typeface="隶书" panose="02010509060101010101" pitchFamily="49" charset="-122"/>
              <a:ea typeface="隶书" panose="02010509060101010101" pitchFamily="49" charset="-122"/>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8242" name="Rectangle 2"/>
          <p:cNvSpPr>
            <a:spLocks noGrp="1" noChangeArrowheads="1"/>
          </p:cNvSpPr>
          <p:nvPr>
            <p:ph type="ctrTitle" sz="quarter"/>
          </p:nvPr>
        </p:nvSpPr>
        <p:spPr>
          <a:xfrm>
            <a:off x="1785938" y="285750"/>
            <a:ext cx="6477000" cy="838200"/>
          </a:xfrm>
          <a:gradFill rotWithShape="0">
            <a:gsLst>
              <a:gs pos="0">
                <a:schemeClr val="bg1"/>
              </a:gs>
              <a:gs pos="100000">
                <a:srgbClr val="84B2DC"/>
              </a:gs>
            </a:gsLst>
            <a:lin ang="5400000" scaled="1"/>
          </a:gradFill>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800" b="0"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一些查询数据的网站</a:t>
            </a:r>
            <a:endParaRPr kumimoji="0" lang="zh-CN" altLang="en-US" sz="4800" b="0"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endParaRPr>
          </a:p>
        </p:txBody>
      </p:sp>
      <p:sp>
        <p:nvSpPr>
          <p:cNvPr id="77827" name="Text Box 3"/>
          <p:cNvSpPr txBox="1"/>
          <p:nvPr/>
        </p:nvSpPr>
        <p:spPr>
          <a:xfrm>
            <a:off x="381000" y="1295400"/>
            <a:ext cx="8763000" cy="5262563"/>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0" lvl="0" indent="0" eaLnBrk="1" hangingPunct="1">
              <a:lnSpc>
                <a:spcPct val="150000"/>
              </a:lnSpc>
              <a:spcBef>
                <a:spcPct val="0"/>
              </a:spcBef>
              <a:buClrTx/>
              <a:buSzTx/>
              <a:buFontTx/>
              <a:buNone/>
            </a:pPr>
            <a:r>
              <a:rPr lang="zh-CN" altLang="en-US" sz="2800" dirty="0"/>
              <a:t>美国政府</a:t>
            </a:r>
            <a:r>
              <a:rPr lang="en-US" altLang="zh-CN" sz="2800" u="sng" dirty="0">
                <a:hlinkClick r:id="rId4"/>
              </a:rPr>
              <a:t>http://www.state.gov/</a:t>
            </a:r>
            <a:endParaRPr lang="zh-CN" altLang="en-US" sz="2800" dirty="0"/>
          </a:p>
          <a:p>
            <a:pPr marL="0" lvl="0" indent="0" eaLnBrk="1" hangingPunct="1">
              <a:lnSpc>
                <a:spcPct val="150000"/>
              </a:lnSpc>
              <a:spcBef>
                <a:spcPct val="0"/>
              </a:spcBef>
              <a:buClrTx/>
              <a:buSzTx/>
              <a:buFontTx/>
              <a:buNone/>
            </a:pPr>
            <a:r>
              <a:rPr lang="zh-CN" altLang="en-US" sz="2800" dirty="0"/>
              <a:t>美国普查局 </a:t>
            </a:r>
            <a:r>
              <a:rPr lang="en-US" altLang="zh-CN" sz="2800" u="sng" dirty="0"/>
              <a:t>http://www.census.gov/</a:t>
            </a:r>
            <a:r>
              <a:rPr lang="en-US" altLang="zh-CN" sz="2800" dirty="0"/>
              <a:t> </a:t>
            </a:r>
            <a:br>
              <a:rPr lang="en-US" altLang="zh-CN" sz="2800" dirty="0"/>
            </a:br>
            <a:r>
              <a:rPr lang="zh-CN" altLang="en-US" sz="2800" dirty="0"/>
              <a:t>美国交通统计局 </a:t>
            </a:r>
            <a:r>
              <a:rPr lang="en-US" altLang="zh-CN" sz="2800" u="sng" dirty="0">
                <a:hlinkClick r:id="rId5"/>
              </a:rPr>
              <a:t>http://www.bts.gov/</a:t>
            </a:r>
            <a:r>
              <a:rPr lang="en-US" altLang="zh-CN" sz="2800" dirty="0"/>
              <a:t> </a:t>
            </a:r>
            <a:br>
              <a:rPr lang="en-US" altLang="zh-CN" sz="2800" dirty="0"/>
            </a:br>
            <a:r>
              <a:rPr lang="zh-CN" altLang="en-US" sz="2800" dirty="0"/>
              <a:t>美国劳工统计局 </a:t>
            </a:r>
            <a:r>
              <a:rPr lang="en-US" altLang="zh-CN" sz="2800" u="sng" dirty="0">
                <a:hlinkClick r:id="rId6"/>
              </a:rPr>
              <a:t>http://stats.bls.gov/</a:t>
            </a:r>
            <a:r>
              <a:rPr lang="en-US" altLang="zh-CN" sz="2800" dirty="0"/>
              <a:t> </a:t>
            </a:r>
            <a:br>
              <a:rPr lang="en-US" altLang="zh-CN" sz="2800" dirty="0"/>
            </a:br>
            <a:r>
              <a:rPr lang="zh-CN" altLang="en-US" sz="2800" dirty="0"/>
              <a:t>美国国家农业统计署 </a:t>
            </a:r>
            <a:r>
              <a:rPr lang="en-US" altLang="zh-CN" sz="2800" u="sng" dirty="0">
                <a:hlinkClick r:id="rId7"/>
              </a:rPr>
              <a:t>http://www.usda.gov/nass/</a:t>
            </a:r>
            <a:endParaRPr lang="zh-CN" altLang="en-US" sz="2800" dirty="0"/>
          </a:p>
          <a:p>
            <a:pPr marL="0" lvl="0" indent="0" eaLnBrk="1" hangingPunct="1">
              <a:lnSpc>
                <a:spcPct val="150000"/>
              </a:lnSpc>
              <a:spcBef>
                <a:spcPct val="0"/>
              </a:spcBef>
              <a:buClrTx/>
              <a:buSzTx/>
              <a:buFontTx/>
              <a:buNone/>
            </a:pPr>
            <a:r>
              <a:rPr lang="zh-CN" altLang="en-US" sz="2800" dirty="0"/>
              <a:t>气象方面的 </a:t>
            </a:r>
            <a:r>
              <a:rPr lang="en-US" altLang="zh-CN" sz="2800" u="sng" dirty="0">
                <a:hlinkClick r:id="rId8"/>
              </a:rPr>
              <a:t>www.ncdc.noaa.gov</a:t>
            </a:r>
            <a:endParaRPr lang="zh-CN" altLang="en-US" sz="2800" dirty="0"/>
          </a:p>
          <a:p>
            <a:pPr marL="0" lvl="0" indent="0" eaLnBrk="1" hangingPunct="1">
              <a:lnSpc>
                <a:spcPct val="150000"/>
              </a:lnSpc>
              <a:spcBef>
                <a:spcPct val="0"/>
              </a:spcBef>
              <a:buClrTx/>
              <a:buSzTx/>
              <a:buFontTx/>
              <a:buNone/>
            </a:pPr>
            <a:r>
              <a:rPr lang="zh-CN" altLang="en-US" sz="2800" dirty="0"/>
              <a:t>美国统计局</a:t>
            </a:r>
            <a:r>
              <a:rPr lang="pt-BR" altLang="zh-CN" sz="2800" u="sng" dirty="0">
                <a:hlinkClick r:id="rId9"/>
              </a:rPr>
              <a:t>http://www.stat-usa.gov/</a:t>
            </a:r>
            <a:r>
              <a:rPr lang="pt-BR" altLang="zh-CN" sz="2800" dirty="0"/>
              <a:t> , </a:t>
            </a:r>
            <a:r>
              <a:rPr lang="pt-BR" altLang="zh-CN" sz="2800" u="sng" dirty="0">
                <a:hlinkClick r:id="rId10"/>
              </a:rPr>
              <a:t>www.usgs.gov</a:t>
            </a:r>
            <a:r>
              <a:rPr lang="pt-BR" altLang="zh-CN" sz="2800" dirty="0"/>
              <a:t> </a:t>
            </a:r>
            <a:br>
              <a:rPr lang="pt-BR" altLang="zh-CN" sz="2800" dirty="0"/>
            </a:br>
            <a:r>
              <a:rPr lang="pt-BR" altLang="zh-CN" sz="2800" u="sng" dirty="0">
                <a:hlinkClick r:id="rId11"/>
              </a:rPr>
              <a:t>http://www.data360.org/index.aspx</a:t>
            </a:r>
            <a:endParaRPr lang="zh-CN" altLang="en-US" sz="2800" dirty="0"/>
          </a:p>
        </p:txBody>
      </p:sp>
    </p:spTree>
  </p:cSld>
  <p:clrMapOvr>
    <a:masterClrMapping/>
  </p:clrMapOvr>
  <p:transition spd="med">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Text Box 2"/>
          <p:cNvSpPr txBox="1"/>
          <p:nvPr/>
        </p:nvSpPr>
        <p:spPr>
          <a:xfrm>
            <a:off x="468313" y="908050"/>
            <a:ext cx="310515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0" lvl="0" indent="0" algn="just" eaLnBrk="1" hangingPunct="1">
              <a:spcBef>
                <a:spcPct val="50000"/>
              </a:spcBef>
              <a:buClrTx/>
              <a:buSzTx/>
              <a:buFontTx/>
              <a:buNone/>
            </a:pPr>
            <a:r>
              <a:rPr lang="zh-CN" altLang="en-US" dirty="0">
                <a:solidFill>
                  <a:srgbClr val="FFFF00"/>
                </a:solidFill>
                <a:latin typeface="隶书" panose="02010509060101010101" pitchFamily="49" charset="-122"/>
                <a:ea typeface="隶书" panose="02010509060101010101" pitchFamily="49" charset="-122"/>
              </a:rPr>
              <a:t>结果</a:t>
            </a:r>
            <a:endParaRPr lang="zh-CN" altLang="en-US" dirty="0">
              <a:solidFill>
                <a:srgbClr val="FFFF00"/>
              </a:solidFill>
              <a:latin typeface="隶书" panose="02010509060101010101" pitchFamily="49" charset="-122"/>
              <a:ea typeface="隶书" panose="02010509060101010101" pitchFamily="49" charset="-122"/>
            </a:endParaRPr>
          </a:p>
        </p:txBody>
      </p:sp>
      <p:sp>
        <p:nvSpPr>
          <p:cNvPr id="36867" name="Text Box 3"/>
          <p:cNvSpPr txBox="1">
            <a:spLocks noChangeArrowheads="1"/>
          </p:cNvSpPr>
          <p:nvPr/>
        </p:nvSpPr>
        <p:spPr bwMode="auto">
          <a:xfrm>
            <a:off x="755650" y="1616075"/>
            <a:ext cx="8101013" cy="5299075"/>
          </a:xfrm>
          <a:prstGeom prst="rect">
            <a:avLst/>
          </a:prstGeom>
          <a:noFill/>
          <a:ln>
            <a:noFill/>
          </a:ln>
        </p:spPr>
        <p:txBody>
          <a:bodyPr>
            <a:spAutoFit/>
          </a:bodyPr>
          <a:lstStyle>
            <a:lvl1pPr marL="457200" indent="-457200">
              <a:spcBef>
                <a:spcPct val="20000"/>
              </a:spcBef>
              <a:buClr>
                <a:schemeClr val="hlink"/>
              </a:buClr>
              <a:buSzPct val="90000"/>
              <a:buFont typeface="Wingdings" panose="05000000000000000000" pitchFamily="2" charset="2"/>
              <a:buBlip>
                <a:blip r:embed="rId1"/>
              </a:buBlip>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2"/>
              </a:buClr>
              <a:buSzPct val="90000"/>
              <a:buFont typeface="Wingdings" panose="05000000000000000000" pitchFamily="2" charset="2"/>
              <a:buBlip>
                <a:blip r:embed="rId2"/>
              </a:buBlip>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latin typeface="Arial" panose="020B0604020202020204" pitchFamily="34" charset="0"/>
                <a:ea typeface="宋体" panose="02010600030101010101" pitchFamily="2" charset="-122"/>
              </a:defRPr>
            </a:lvl9pPr>
          </a:lstStyle>
          <a:p>
            <a:pPr marL="457200" marR="0" lvl="0" indent="-457200" algn="l" defTabSz="914400" rtl="0" eaLnBrk="1" fontAlgn="base" latinLnBrk="0" hangingPunct="1">
              <a:lnSpc>
                <a:spcPct val="120000"/>
              </a:lnSpc>
              <a:spcBef>
                <a:spcPct val="10000"/>
              </a:spcBef>
              <a:spcAft>
                <a:spcPct val="0"/>
              </a:spcAft>
              <a:buClrTx/>
              <a:buSzTx/>
              <a:buFont typeface="Symbol" panose="05050102010706020507" pitchFamily="18" charset="2"/>
              <a:buChar char="·"/>
              <a:defRPr/>
            </a:pPr>
            <a:r>
              <a:rPr kumimoji="0" lang="en-US" altLang="zh-CN" sz="2400" b="1" i="0" u="sng"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Disqualified – P</a:t>
            </a:r>
            <a:r>
              <a:rPr kumimoji="0" lang="en-US"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lagiarism:</a:t>
            </a:r>
            <a:endParaRPr kumimoji="0" lang="en-US"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0" indent="-457200" algn="l" defTabSz="914400" rtl="0" eaLnBrk="1" fontAlgn="base" latinLnBrk="0" hangingPunct="1">
              <a:lnSpc>
                <a:spcPct val="120000"/>
              </a:lnSpc>
              <a:spcBef>
                <a:spcPct val="10000"/>
              </a:spcBef>
              <a:spcAft>
                <a:spcPct val="0"/>
              </a:spcAft>
              <a:buClrTx/>
              <a:buSzTx/>
              <a:buFont typeface="Symbol" panose="05050102010706020507" pitchFamily="18" charset="2"/>
              <a:buChar char="·"/>
              <a:defRPr/>
            </a:pPr>
            <a:r>
              <a:rPr kumimoji="0" lang="en-US" altLang="zh-CN" sz="2400" b="1" i="0" u="sng"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Disqualified – W</a:t>
            </a:r>
            <a:r>
              <a:rPr kumimoji="0" lang="en-US"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eb</a:t>
            </a:r>
            <a:endParaRPr kumimoji="1" lang="en-US" altLang="zh-CN" sz="2400" b="0" i="0" u="none" strike="noStrike" kern="1200" cap="none" spc="0" normalizeH="0" baseline="0" noProof="0" dirty="0" smtClean="0">
              <a:ln>
                <a:noFill/>
              </a:ln>
              <a:solidFill>
                <a:schemeClr val="tx1"/>
              </a:solidFill>
              <a:effectLst/>
              <a:uLnTx/>
              <a:uFillTx/>
              <a:latin typeface="隶书" panose="02010509060101010101" pitchFamily="49" charset="-122"/>
              <a:ea typeface="隶书" panose="02010509060101010101" pitchFamily="49" charset="-122"/>
              <a:cs typeface="+mn-cs"/>
              <a:sym typeface="Symbol" panose="05050102010706020507" pitchFamily="18" charset="2"/>
            </a:endParaRPr>
          </a:p>
          <a:p>
            <a:pPr marL="457200" marR="0" lvl="0" indent="-457200" algn="l" defTabSz="914400" rtl="0" eaLnBrk="1" fontAlgn="base" latinLnBrk="0" hangingPunct="1">
              <a:lnSpc>
                <a:spcPct val="120000"/>
              </a:lnSpc>
              <a:spcBef>
                <a:spcPct val="10000"/>
              </a:spcBef>
              <a:spcAft>
                <a:spcPct val="0"/>
              </a:spcAft>
              <a:buClrTx/>
              <a:buSzTx/>
              <a:buFont typeface="Symbol" panose="05050102010706020507" pitchFamily="18" charset="2"/>
              <a:buChar char="·"/>
              <a:defRPr/>
            </a:pPr>
            <a:r>
              <a:rPr kumimoji="0" lang="en-US" altLang="zh-CN" sz="2400" b="1" i="0" u="sng"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Unsuccessful Participant – W</a:t>
            </a:r>
            <a:r>
              <a:rPr kumimoji="0" lang="en-US"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eb</a:t>
            </a:r>
            <a:endParaRPr kumimoji="0" lang="en-US"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0" indent="-457200" algn="l" defTabSz="914400" rtl="0" eaLnBrk="1" fontAlgn="base" latinLnBrk="0" hangingPunct="1">
              <a:lnSpc>
                <a:spcPct val="120000"/>
              </a:lnSpc>
              <a:spcBef>
                <a:spcPct val="10000"/>
              </a:spcBef>
              <a:spcAft>
                <a:spcPct val="0"/>
              </a:spcAft>
              <a:buClrTx/>
              <a:buSzTx/>
              <a:buFont typeface="Symbol" panose="05050102010706020507" pitchFamily="18" charset="2"/>
              <a:buChar char="·"/>
              <a:defRPr/>
            </a:pPr>
            <a:r>
              <a:rPr kumimoji="0" lang="en-US" altLang="zh-CN" sz="2400" b="1" i="0" u="sng"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Unsuccessful Participant – I</a:t>
            </a:r>
            <a:r>
              <a:rPr kumimoji="0" lang="en-US"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ncomplete</a:t>
            </a:r>
            <a:endParaRPr kumimoji="0" lang="en-US" altLang="zh-CN"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0" indent="-457200" algn="l" defTabSz="914400" rtl="0" eaLnBrk="1" fontAlgn="base" latinLnBrk="0" hangingPunct="1">
              <a:lnSpc>
                <a:spcPct val="120000"/>
              </a:lnSpc>
              <a:spcBef>
                <a:spcPct val="10000"/>
              </a:spcBef>
              <a:spcAft>
                <a:spcPct val="0"/>
              </a:spcAft>
              <a:buClrTx/>
              <a:buSzTx/>
              <a:buFont typeface="Symbol" panose="05050102010706020507" pitchFamily="18" charset="2"/>
              <a:buChar char="·"/>
              <a:defRPr/>
            </a:pPr>
            <a:r>
              <a:rPr kumimoji="0" lang="en-US" altLang="zh-CN" sz="2400" b="1"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Successful Participant</a:t>
            </a:r>
            <a:endParaRPr kumimoji="0" lang="en-US" altLang="zh-CN" sz="2400" b="1"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0" indent="-457200" algn="l" defTabSz="914400" rtl="0" eaLnBrk="1" fontAlgn="base" latinLnBrk="0" hangingPunct="1">
              <a:lnSpc>
                <a:spcPct val="120000"/>
              </a:lnSpc>
              <a:spcBef>
                <a:spcPct val="10000"/>
              </a:spcBef>
              <a:spcAft>
                <a:spcPct val="0"/>
              </a:spcAft>
              <a:buClrTx/>
              <a:buSzTx/>
              <a:buFont typeface="Symbol" panose="05050102010706020507" pitchFamily="18" charset="2"/>
              <a:buChar char="·"/>
              <a:defRPr/>
            </a:pPr>
            <a:r>
              <a:rPr kumimoji="0" lang="en-US" altLang="zh-CN" sz="2400" b="1"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Honorable Mention </a:t>
            </a:r>
            <a:endParaRPr kumimoji="0" lang="en-US" altLang="zh-CN" sz="2400" b="1"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0" indent="-457200" algn="l" defTabSz="914400" rtl="0" eaLnBrk="1" fontAlgn="base" latinLnBrk="0" hangingPunct="1">
              <a:lnSpc>
                <a:spcPct val="120000"/>
              </a:lnSpc>
              <a:spcBef>
                <a:spcPct val="10000"/>
              </a:spcBef>
              <a:spcAft>
                <a:spcPct val="0"/>
              </a:spcAft>
              <a:buClrTx/>
              <a:buSzTx/>
              <a:buFont typeface="Symbol" panose="05050102010706020507" pitchFamily="18" charset="2"/>
              <a:buChar char="·"/>
              <a:defRPr/>
            </a:pPr>
            <a:r>
              <a:rPr kumimoji="0" lang="en-US" altLang="zh-CN" sz="2400" b="1"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Meritorious</a:t>
            </a:r>
            <a:endParaRPr kumimoji="0" lang="en-US" altLang="zh-CN" sz="2400" b="1"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0" indent="-457200" algn="l" defTabSz="914400" rtl="0" eaLnBrk="1" fontAlgn="base" latinLnBrk="0" hangingPunct="1">
              <a:lnSpc>
                <a:spcPct val="120000"/>
              </a:lnSpc>
              <a:spcBef>
                <a:spcPct val="10000"/>
              </a:spcBef>
              <a:spcAft>
                <a:spcPct val="0"/>
              </a:spcAft>
              <a:buClrTx/>
              <a:buSzTx/>
              <a:buFont typeface="Symbol" panose="05050102010706020507" pitchFamily="18" charset="2"/>
              <a:buChar char="·"/>
              <a:defRPr/>
            </a:pPr>
            <a:r>
              <a:rPr kumimoji="0" lang="en-US" altLang="zh-CN" sz="2400" b="1"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Finalist</a:t>
            </a:r>
            <a:endParaRPr kumimoji="0" lang="en-US" altLang="zh-CN" sz="2400" b="1"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0" indent="-457200" algn="l" defTabSz="914400" rtl="0" eaLnBrk="1" fontAlgn="base" latinLnBrk="0" hangingPunct="1">
              <a:lnSpc>
                <a:spcPct val="120000"/>
              </a:lnSpc>
              <a:spcBef>
                <a:spcPct val="10000"/>
              </a:spcBef>
              <a:spcAft>
                <a:spcPct val="0"/>
              </a:spcAft>
              <a:buClrTx/>
              <a:buSzTx/>
              <a:buFont typeface="Symbol" panose="05050102010706020507" pitchFamily="18" charset="2"/>
              <a:buChar char="·"/>
              <a:defRPr/>
            </a:pPr>
            <a:r>
              <a:rPr kumimoji="0" lang="en-US" altLang="zh-CN" sz="2400" b="1"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Outstanding Winner</a:t>
            </a:r>
            <a:endParaRPr kumimoji="0" lang="en-US" altLang="zh-CN" sz="2400" b="1"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20000"/>
              </a:lnSpc>
              <a:spcBef>
                <a:spcPct val="10000"/>
              </a:spcBef>
              <a:spcAft>
                <a:spcPct val="0"/>
              </a:spcAft>
              <a:buClrTx/>
              <a:buSzTx/>
              <a:buFont typeface="Wingdings" panose="05000000000000000000" pitchFamily="2" charset="2"/>
              <a:buNone/>
              <a:defRPr/>
            </a:pPr>
            <a:r>
              <a:rPr kumimoji="1"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https://www.contest.comap.com/undergraduate/contests/mcm/instructions.php</a:t>
            </a:r>
            <a:endParaRPr kumimoji="1" lang="en-US" altLang="zh-CN" sz="2400" b="0" i="0" u="none" strike="noStrike" kern="1200" cap="none" spc="0" normalizeH="0" baseline="0" noProof="0" dirty="0" smtClean="0">
              <a:ln>
                <a:noFill/>
              </a:ln>
              <a:solidFill>
                <a:schemeClr val="tx1"/>
              </a:solidFill>
              <a:effectLst/>
              <a:uLnTx/>
              <a:uFillTx/>
              <a:latin typeface="隶书" panose="02010509060101010101" pitchFamily="49" charset="-122"/>
              <a:ea typeface="隶书" panose="02010509060101010101" pitchFamily="49" charset="-122"/>
              <a:cs typeface="+mn-cs"/>
            </a:endParaRPr>
          </a:p>
        </p:txBody>
      </p:sp>
      <p:sp>
        <p:nvSpPr>
          <p:cNvPr id="4" name="Text Box 2"/>
          <p:cNvSpPr txBox="1">
            <a:spLocks noChangeArrowheads="1"/>
          </p:cNvSpPr>
          <p:nvPr/>
        </p:nvSpPr>
        <p:spPr bwMode="auto">
          <a:xfrm>
            <a:off x="1828800" y="304800"/>
            <a:ext cx="5343525" cy="758825"/>
          </a:xfrm>
          <a:prstGeom prst="rect">
            <a:avLst/>
          </a:prstGeom>
          <a:gradFill rotWithShape="1">
            <a:gsLst>
              <a:gs pos="0">
                <a:schemeClr val="accent1"/>
              </a:gs>
              <a:gs pos="50000">
                <a:srgbClr val="FFFFFF"/>
              </a:gs>
              <a:gs pos="100000">
                <a:schemeClr val="accent1"/>
              </a:gs>
            </a:gsLst>
            <a:lin ang="5400000" scaled="1"/>
          </a:gradFill>
          <a:ln w="57150" cmpd="thinThick">
            <a:solidFill>
              <a:srgbClr val="0066FF"/>
            </a:solidFill>
            <a:miter lim="800000"/>
          </a:ln>
          <a:effectLst/>
        </p:spPr>
        <p:txBody>
          <a:bodyPr>
            <a:spAutoFit/>
          </a:bodyPr>
          <a:lstStyle/>
          <a:p>
            <a:pPr marR="0" algn="ctr" defTabSz="914400" eaLnBrk="1" hangingPunct="1">
              <a:spcBef>
                <a:spcPct val="50000"/>
              </a:spcBef>
              <a:buClrTx/>
              <a:buSzTx/>
              <a:buFontTx/>
              <a:buNone/>
              <a:defRPr/>
            </a:pPr>
            <a:r>
              <a:rPr kumimoji="1" lang="zh-CN" altLang="en-US" sz="4000" kern="1200" cap="none" spc="0" normalizeH="0" baseline="0" noProof="0">
                <a:solidFill>
                  <a:schemeClr val="bg2"/>
                </a:solidFill>
                <a:latin typeface="华文行楷" panose="02010800040101010101" pitchFamily="2" charset="-122"/>
                <a:ea typeface="华文行楷" panose="02010800040101010101" pitchFamily="2" charset="-122"/>
                <a:cs typeface="+mn-cs"/>
              </a:rPr>
              <a:t>美国数学建模竞赛概况 </a:t>
            </a:r>
            <a:endParaRPr kumimoji="1" lang="zh-CN" altLang="en-US" sz="4000" kern="1200" cap="none" spc="0" normalizeH="0" baseline="0" noProof="0">
              <a:solidFill>
                <a:schemeClr val="bg2"/>
              </a:solidFill>
              <a:latin typeface="华文行楷" panose="02010800040101010101" pitchFamily="2" charset="-122"/>
              <a:ea typeface="华文行楷" panose="02010800040101010101" pitchFamily="2" charset="-122"/>
              <a:cs typeface="+mn-cs"/>
            </a:endParaRP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8242" name="Rectangle 2"/>
          <p:cNvSpPr>
            <a:spLocks noGrp="1" noChangeArrowheads="1"/>
          </p:cNvSpPr>
          <p:nvPr>
            <p:ph type="ctrTitle" sz="quarter"/>
          </p:nvPr>
        </p:nvSpPr>
        <p:spPr>
          <a:xfrm>
            <a:off x="1981200" y="304800"/>
            <a:ext cx="6477000" cy="838200"/>
          </a:xfrm>
          <a:gradFill rotWithShape="0">
            <a:gsLst>
              <a:gs pos="0">
                <a:schemeClr val="bg1"/>
              </a:gs>
              <a:gs pos="100000">
                <a:srgbClr val="84B2DC"/>
              </a:gs>
            </a:gsLst>
            <a:lin ang="5400000" scaled="1"/>
          </a:gradFill>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800" b="0"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一些查询数据的网站</a:t>
            </a:r>
            <a:endParaRPr kumimoji="0" lang="zh-CN" altLang="en-US" sz="4800" b="0"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endParaRPr>
          </a:p>
        </p:txBody>
      </p:sp>
      <p:sp>
        <p:nvSpPr>
          <p:cNvPr id="78851" name="Text Box 3"/>
          <p:cNvSpPr txBox="1"/>
          <p:nvPr/>
        </p:nvSpPr>
        <p:spPr>
          <a:xfrm>
            <a:off x="357188" y="1500188"/>
            <a:ext cx="8229600" cy="4616450"/>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0" lvl="0" indent="0" eaLnBrk="1" hangingPunct="1">
              <a:lnSpc>
                <a:spcPct val="150000"/>
              </a:lnSpc>
              <a:spcBef>
                <a:spcPct val="0"/>
              </a:spcBef>
              <a:buClrTx/>
              <a:buSzTx/>
              <a:buFontTx/>
              <a:buNone/>
            </a:pPr>
            <a:r>
              <a:rPr lang="zh-CN" altLang="en-US" sz="2800" dirty="0"/>
              <a:t>美国中央情报局 </a:t>
            </a:r>
            <a:r>
              <a:rPr lang="en-US" altLang="zh-CN" sz="2800" dirty="0">
                <a:hlinkClick r:id="rId4"/>
              </a:rPr>
              <a:t>http://www.cia.gov/</a:t>
            </a:r>
            <a:r>
              <a:rPr lang="en-US" altLang="zh-CN" sz="2800" dirty="0"/>
              <a:t> </a:t>
            </a:r>
            <a:endParaRPr lang="zh-CN" altLang="en-US" sz="2800" dirty="0"/>
          </a:p>
          <a:p>
            <a:pPr marL="0" lvl="0" indent="0" eaLnBrk="1" hangingPunct="1">
              <a:lnSpc>
                <a:spcPct val="150000"/>
              </a:lnSpc>
              <a:spcBef>
                <a:spcPct val="0"/>
              </a:spcBef>
              <a:buClrTx/>
              <a:buSzTx/>
              <a:buFontTx/>
              <a:buNone/>
            </a:pPr>
            <a:r>
              <a:rPr lang="zh-CN" altLang="en-US" sz="2800" dirty="0"/>
              <a:t>美国能源信息管理局 </a:t>
            </a:r>
            <a:r>
              <a:rPr lang="en-US" altLang="zh-CN" sz="2800" dirty="0">
                <a:hlinkClick r:id="rId5"/>
              </a:rPr>
              <a:t>www.eia.doe.gov</a:t>
            </a:r>
            <a:endParaRPr lang="zh-CN" altLang="en-US" sz="2800" dirty="0"/>
          </a:p>
          <a:p>
            <a:pPr marL="0" lvl="0" indent="0" eaLnBrk="1" hangingPunct="1">
              <a:lnSpc>
                <a:spcPct val="150000"/>
              </a:lnSpc>
              <a:spcBef>
                <a:spcPct val="0"/>
              </a:spcBef>
              <a:buClrTx/>
              <a:buSzTx/>
              <a:buFontTx/>
              <a:buNone/>
            </a:pPr>
            <a:r>
              <a:rPr lang="zh-CN" altLang="en-US" sz="2800" dirty="0"/>
              <a:t>美国无线通讯与互联网协会 </a:t>
            </a:r>
            <a:r>
              <a:rPr lang="en-US" altLang="zh-CN" sz="2800" dirty="0">
                <a:hlinkClick r:id="rId5"/>
              </a:rPr>
              <a:t>www.eia.doe.gov</a:t>
            </a:r>
            <a:r>
              <a:rPr lang="en-US" altLang="zh-CN" sz="2800" dirty="0"/>
              <a:t> </a:t>
            </a:r>
            <a:br>
              <a:rPr lang="en-US" altLang="zh-CN" sz="2800" dirty="0"/>
            </a:br>
            <a:r>
              <a:rPr lang="zh-CN" altLang="en-US" sz="2800" dirty="0"/>
              <a:t>劳伦斯柏克莱国家实验室</a:t>
            </a:r>
            <a:r>
              <a:rPr lang="en-US" altLang="zh-CN" sz="2800" dirty="0">
                <a:hlinkClick r:id="rId6"/>
              </a:rPr>
              <a:t>http://www.lbl.gov/</a:t>
            </a:r>
            <a:endParaRPr lang="zh-CN" altLang="en-US" sz="2800" dirty="0"/>
          </a:p>
          <a:p>
            <a:pPr marL="0" lvl="0" indent="0" eaLnBrk="1" hangingPunct="1">
              <a:lnSpc>
                <a:spcPct val="150000"/>
              </a:lnSpc>
              <a:spcBef>
                <a:spcPct val="0"/>
              </a:spcBef>
              <a:buClrTx/>
              <a:buSzTx/>
              <a:buFontTx/>
              <a:buNone/>
            </a:pPr>
            <a:r>
              <a:rPr lang="zh-CN" altLang="en-US" sz="2800" dirty="0"/>
              <a:t>联邦通讯委员会 </a:t>
            </a:r>
            <a:r>
              <a:rPr lang="en-US" altLang="zh-CN" sz="2800" dirty="0">
                <a:hlinkClick r:id="rId7"/>
              </a:rPr>
              <a:t>http://fcc.gov/</a:t>
            </a:r>
            <a:endParaRPr lang="zh-CN" altLang="en-US" sz="2800" dirty="0"/>
          </a:p>
          <a:p>
            <a:pPr marL="0" lvl="0" indent="0" eaLnBrk="1" hangingPunct="1">
              <a:lnSpc>
                <a:spcPct val="150000"/>
              </a:lnSpc>
              <a:spcBef>
                <a:spcPct val="0"/>
              </a:spcBef>
              <a:buClrTx/>
              <a:buSzTx/>
              <a:buFontTx/>
              <a:buNone/>
            </a:pPr>
            <a:r>
              <a:rPr lang="zh-CN" altLang="en-US" sz="2800" dirty="0"/>
              <a:t>美国环保局</a:t>
            </a:r>
            <a:r>
              <a:rPr lang="en-US" altLang="zh-CN" sz="2800" dirty="0">
                <a:hlinkClick r:id="rId8"/>
              </a:rPr>
              <a:t>http://www.epa.gov/</a:t>
            </a:r>
            <a:endParaRPr lang="zh-CN" altLang="en-US" sz="2800" dirty="0"/>
          </a:p>
          <a:p>
            <a:pPr marL="0" lvl="0" indent="0" eaLnBrk="1" hangingPunct="1">
              <a:lnSpc>
                <a:spcPct val="150000"/>
              </a:lnSpc>
              <a:spcBef>
                <a:spcPct val="0"/>
              </a:spcBef>
              <a:buClrTx/>
              <a:buSzTx/>
              <a:buFontTx/>
              <a:buNone/>
            </a:pPr>
            <a:r>
              <a:rPr lang="zh-CN" altLang="en-US" sz="2800" dirty="0"/>
              <a:t>经济分析局 </a:t>
            </a:r>
            <a:r>
              <a:rPr lang="en-US" altLang="zh-CN" sz="2800" dirty="0">
                <a:hlinkClick r:id="rId9"/>
              </a:rPr>
              <a:t>www.bea.gov</a:t>
            </a:r>
            <a:endParaRPr lang="zh-CN" altLang="en-US" sz="2800" dirty="0"/>
          </a:p>
        </p:txBody>
      </p:sp>
    </p:spTree>
  </p:cSld>
  <p:clrMapOvr>
    <a:masterClrMapping/>
  </p:clrMapOvr>
  <p:transition spd="med">
    <p:random/>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8242" name="Rectangle 2"/>
          <p:cNvSpPr>
            <a:spLocks noGrp="1" noChangeArrowheads="1"/>
          </p:cNvSpPr>
          <p:nvPr>
            <p:ph type="ctrTitle" sz="quarter"/>
          </p:nvPr>
        </p:nvSpPr>
        <p:spPr>
          <a:xfrm>
            <a:off x="1981200" y="304800"/>
            <a:ext cx="6477000" cy="838200"/>
          </a:xfrm>
          <a:gradFill rotWithShape="0">
            <a:gsLst>
              <a:gs pos="0">
                <a:schemeClr val="bg1"/>
              </a:gs>
              <a:gs pos="100000">
                <a:srgbClr val="84B2DC"/>
              </a:gs>
            </a:gsLst>
            <a:lin ang="5400000" scaled="1"/>
          </a:gradFill>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800" b="0"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rPr>
              <a:t>一些查询数据的网站</a:t>
            </a:r>
            <a:endParaRPr kumimoji="0" lang="zh-CN" altLang="en-US" sz="4800" b="0"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华文行楷" panose="02010800040101010101" pitchFamily="2" charset="-122"/>
              <a:ea typeface="华文行楷" panose="02010800040101010101" pitchFamily="2" charset="-122"/>
              <a:cs typeface="+mj-cs"/>
            </a:endParaRPr>
          </a:p>
        </p:txBody>
      </p:sp>
      <p:sp>
        <p:nvSpPr>
          <p:cNvPr id="79875" name="Text Box 3"/>
          <p:cNvSpPr txBox="1"/>
          <p:nvPr/>
        </p:nvSpPr>
        <p:spPr>
          <a:xfrm>
            <a:off x="395288" y="1700213"/>
            <a:ext cx="8229600" cy="2357437"/>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0" lvl="0" indent="0">
              <a:buNone/>
            </a:pPr>
            <a:r>
              <a:rPr lang="zh-CN" altLang="zh-CN" dirty="0"/>
              <a:t>世界卫生组织 </a:t>
            </a:r>
            <a:r>
              <a:rPr lang="en-US" altLang="zh-CN" dirty="0">
                <a:hlinkClick r:id="rId4"/>
              </a:rPr>
              <a:t>http://www.who.int/en/</a:t>
            </a:r>
            <a:endParaRPr lang="zh-CN" altLang="zh-CN" dirty="0"/>
          </a:p>
          <a:p>
            <a:pPr marL="0" lvl="0" indent="0">
              <a:buNone/>
            </a:pPr>
            <a:r>
              <a:rPr lang="zh-CN" altLang="zh-CN" dirty="0"/>
              <a:t>疾病控制与预防中心</a:t>
            </a:r>
            <a:r>
              <a:rPr lang="en-US" altLang="zh-CN" dirty="0">
                <a:hlinkClick r:id="rId5"/>
              </a:rPr>
              <a:t>http://www.cdc.gov/</a:t>
            </a:r>
            <a:endParaRPr lang="zh-CN" altLang="zh-CN" dirty="0"/>
          </a:p>
          <a:p>
            <a:pPr marL="0" lvl="0" indent="0">
              <a:buNone/>
            </a:pPr>
            <a:r>
              <a:rPr lang="zh-CN" altLang="zh-CN" dirty="0"/>
              <a:t>英国</a:t>
            </a:r>
            <a:r>
              <a:rPr lang="en-US" altLang="zh-CN" dirty="0"/>
              <a:t>BBC  </a:t>
            </a:r>
            <a:r>
              <a:rPr lang="en-US" altLang="zh-CN" dirty="0">
                <a:hlinkClick r:id="rId6"/>
              </a:rPr>
              <a:t>http://www.bbc.com/</a:t>
            </a:r>
            <a:endParaRPr lang="zh-CN" altLang="zh-CN" dirty="0"/>
          </a:p>
          <a:p>
            <a:pPr marL="0" lvl="0" indent="0">
              <a:buNone/>
            </a:pPr>
            <a:r>
              <a:rPr lang="zh-CN" altLang="zh-CN" dirty="0"/>
              <a:t>大众科学</a:t>
            </a:r>
            <a:r>
              <a:rPr lang="en-US" altLang="zh-CN" dirty="0"/>
              <a:t>  http://www.popsci.com/</a:t>
            </a:r>
            <a:endParaRPr lang="zh-CN" altLang="en-US" sz="2800" dirty="0"/>
          </a:p>
        </p:txBody>
      </p:sp>
    </p:spTree>
  </p:cSld>
  <p:clrMapOvr>
    <a:masterClrMapping/>
  </p:clrMapOvr>
  <p:transition spd="med">
    <p:random/>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8242" name="Rectangle 2"/>
          <p:cNvSpPr>
            <a:spLocks noGrp="1" noChangeArrowheads="1"/>
          </p:cNvSpPr>
          <p:nvPr>
            <p:ph type="ctrTitle" sz="quarter"/>
          </p:nvPr>
        </p:nvSpPr>
        <p:spPr>
          <a:xfrm>
            <a:off x="1981200" y="304800"/>
            <a:ext cx="6477000" cy="838200"/>
          </a:xfrm>
          <a:gradFill rotWithShape="0">
            <a:gsLst>
              <a:gs pos="0">
                <a:schemeClr val="bg1"/>
              </a:gs>
              <a:gs pos="100000">
                <a:srgbClr val="84B2DC"/>
              </a:gs>
            </a:gsLst>
            <a:lin ang="5400000" scaled="1"/>
          </a:gradFill>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800" b="0"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mj-lt"/>
                <a:ea typeface="华文行楷" panose="02010800040101010101" pitchFamily="2" charset="-122"/>
                <a:cs typeface="+mj-cs"/>
              </a:rPr>
              <a:t>网上的数学建模资源</a:t>
            </a:r>
            <a:endParaRPr kumimoji="0" lang="zh-CN" altLang="en-US" sz="4800" b="0"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mj-lt"/>
              <a:ea typeface="华文行楷" panose="02010800040101010101" pitchFamily="2" charset="-122"/>
              <a:cs typeface="+mj-cs"/>
            </a:endParaRPr>
          </a:p>
        </p:txBody>
      </p:sp>
      <p:sp>
        <p:nvSpPr>
          <p:cNvPr id="80899" name="Text Box 3"/>
          <p:cNvSpPr txBox="1"/>
          <p:nvPr/>
        </p:nvSpPr>
        <p:spPr>
          <a:xfrm>
            <a:off x="381000" y="1295400"/>
            <a:ext cx="8229600" cy="5008563"/>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0" lvl="0" indent="0" eaLnBrk="1" hangingPunct="1">
              <a:spcBef>
                <a:spcPct val="50000"/>
              </a:spcBef>
              <a:buClrTx/>
              <a:buSzTx/>
              <a:buFontTx/>
              <a:buNone/>
            </a:pPr>
            <a:r>
              <a:rPr lang="en-US" altLang="zh-CN" sz="2800" dirty="0">
                <a:latin typeface="楷体_GB2312"/>
                <a:ea typeface="楷体_GB2312"/>
                <a:sym typeface="Symbol" panose="05050102010706020507" pitchFamily="18" charset="2"/>
              </a:rPr>
              <a:t> </a:t>
            </a:r>
            <a:r>
              <a:rPr lang="zh-CN" altLang="en-US" sz="2800" b="1" dirty="0">
                <a:latin typeface="楷体_GB2312"/>
                <a:ea typeface="楷体_GB2312"/>
              </a:rPr>
              <a:t>美国大学生数学建模竞赛  </a:t>
            </a:r>
            <a:endParaRPr lang="zh-CN" altLang="en-US" sz="2800" b="1" dirty="0">
              <a:latin typeface="楷体_GB2312"/>
              <a:ea typeface="楷体_GB2312"/>
            </a:endParaRPr>
          </a:p>
          <a:p>
            <a:pPr marL="0" lvl="0" indent="0" eaLnBrk="1" hangingPunct="1">
              <a:spcBef>
                <a:spcPct val="50000"/>
              </a:spcBef>
              <a:buClrTx/>
              <a:buSzTx/>
              <a:buFontTx/>
              <a:buNone/>
            </a:pPr>
            <a:r>
              <a:rPr lang="zh-CN" altLang="en-US" sz="2800" b="1" dirty="0">
                <a:latin typeface="楷体_GB2312"/>
                <a:ea typeface="楷体_GB2312"/>
              </a:rPr>
              <a:t>           </a:t>
            </a:r>
            <a:r>
              <a:rPr lang="en-US" altLang="zh-CN" sz="2800" b="1" dirty="0">
                <a:latin typeface="楷体_GB2312"/>
                <a:ea typeface="楷体_GB2312"/>
              </a:rPr>
              <a:t>http://www.comap.com</a:t>
            </a:r>
            <a:endParaRPr lang="en-US" altLang="zh-CN" sz="2800" b="1" dirty="0">
              <a:latin typeface="楷体_GB2312"/>
              <a:ea typeface="楷体_GB2312"/>
            </a:endParaRPr>
          </a:p>
          <a:p>
            <a:pPr marL="0" lvl="0" indent="0" eaLnBrk="1" hangingPunct="1">
              <a:spcBef>
                <a:spcPct val="50000"/>
              </a:spcBef>
              <a:buClrTx/>
              <a:buSzTx/>
              <a:buFontTx/>
              <a:buNone/>
            </a:pPr>
            <a:r>
              <a:rPr lang="en-US" altLang="zh-CN" sz="2800" dirty="0">
                <a:latin typeface="楷体_GB2312"/>
                <a:ea typeface="楷体_GB2312"/>
                <a:sym typeface="Symbol" panose="05050102010706020507" pitchFamily="18" charset="2"/>
              </a:rPr>
              <a:t> </a:t>
            </a:r>
            <a:r>
              <a:rPr lang="zh-CN" altLang="en-US" sz="2800" b="1" dirty="0">
                <a:solidFill>
                  <a:srgbClr val="FF0000"/>
                </a:solidFill>
                <a:latin typeface="楷体_GB2312"/>
                <a:ea typeface="楷体_GB2312"/>
              </a:rPr>
              <a:t>数学中国</a:t>
            </a:r>
            <a:r>
              <a:rPr lang="en-US" altLang="zh-CN" sz="2800" b="1" dirty="0">
                <a:solidFill>
                  <a:srgbClr val="FF0000"/>
                </a:solidFill>
                <a:latin typeface="楷体_GB2312"/>
                <a:ea typeface="楷体_GB2312"/>
              </a:rPr>
              <a:t>_</a:t>
            </a:r>
            <a:r>
              <a:rPr lang="zh-CN" altLang="en-US" sz="2800" b="1" dirty="0">
                <a:solidFill>
                  <a:srgbClr val="FF0000"/>
                </a:solidFill>
                <a:latin typeface="楷体_GB2312"/>
                <a:ea typeface="楷体_GB2312"/>
              </a:rPr>
              <a:t>数学建模交流基地</a:t>
            </a:r>
            <a:endParaRPr lang="zh-CN" altLang="en-US" sz="2800" b="1" dirty="0">
              <a:solidFill>
                <a:srgbClr val="FF0000"/>
              </a:solidFill>
              <a:latin typeface="楷体_GB2312"/>
              <a:ea typeface="楷体_GB2312"/>
            </a:endParaRPr>
          </a:p>
          <a:p>
            <a:pPr marL="0" lvl="0" indent="0" eaLnBrk="1" hangingPunct="1">
              <a:spcBef>
                <a:spcPct val="50000"/>
              </a:spcBef>
              <a:buClrTx/>
              <a:buSzTx/>
              <a:buFontTx/>
              <a:buNone/>
            </a:pPr>
            <a:r>
              <a:rPr lang="zh-CN" altLang="en-US" sz="2800" dirty="0">
                <a:solidFill>
                  <a:srgbClr val="FF0000"/>
                </a:solidFill>
                <a:latin typeface="楷体_GB2312"/>
                <a:ea typeface="楷体_GB2312"/>
              </a:rPr>
              <a:t>           </a:t>
            </a:r>
            <a:r>
              <a:rPr lang="en-US" altLang="zh-CN" sz="2800" b="1" dirty="0">
                <a:solidFill>
                  <a:srgbClr val="FF0000"/>
                </a:solidFill>
                <a:latin typeface="楷体_GB2312"/>
                <a:ea typeface="楷体_GB2312"/>
              </a:rPr>
              <a:t>http://www.madio.net/</a:t>
            </a:r>
            <a:endParaRPr lang="en-US" altLang="zh-CN" sz="2800" b="1" dirty="0">
              <a:solidFill>
                <a:srgbClr val="FF0000"/>
              </a:solidFill>
              <a:latin typeface="楷体_GB2312"/>
              <a:ea typeface="楷体_GB2312"/>
            </a:endParaRPr>
          </a:p>
          <a:p>
            <a:pPr marL="0" lvl="0" indent="0" eaLnBrk="1" hangingPunct="1">
              <a:spcBef>
                <a:spcPct val="50000"/>
              </a:spcBef>
              <a:buClrTx/>
              <a:buSzTx/>
              <a:buFontTx/>
              <a:buNone/>
            </a:pPr>
            <a:r>
              <a:rPr lang="en-US" altLang="zh-CN" sz="2800" dirty="0">
                <a:latin typeface="楷体_GB2312"/>
                <a:ea typeface="楷体_GB2312"/>
                <a:sym typeface="Symbol" panose="05050102010706020507" pitchFamily="18" charset="2"/>
              </a:rPr>
              <a:t> </a:t>
            </a:r>
            <a:r>
              <a:rPr lang="zh-CN" altLang="en-US" sz="2800" b="1" dirty="0">
                <a:solidFill>
                  <a:srgbClr val="FF0000"/>
                </a:solidFill>
                <a:latin typeface="楷体_GB2312"/>
                <a:ea typeface="楷体_GB2312"/>
              </a:rPr>
              <a:t>校苑数模  </a:t>
            </a:r>
            <a:endParaRPr lang="zh-CN" altLang="en-US" sz="2800" b="1" dirty="0">
              <a:solidFill>
                <a:srgbClr val="FF0000"/>
              </a:solidFill>
              <a:latin typeface="楷体_GB2312"/>
              <a:ea typeface="楷体_GB2312"/>
            </a:endParaRPr>
          </a:p>
          <a:p>
            <a:pPr marL="0" lvl="0" indent="0" eaLnBrk="1" hangingPunct="1">
              <a:spcBef>
                <a:spcPct val="50000"/>
              </a:spcBef>
              <a:buClrTx/>
              <a:buSzTx/>
              <a:buFontTx/>
              <a:buNone/>
            </a:pPr>
            <a:r>
              <a:rPr lang="zh-CN" altLang="en-US" sz="2800" b="1" dirty="0">
                <a:solidFill>
                  <a:srgbClr val="FF0000"/>
                </a:solidFill>
                <a:latin typeface="楷体_GB2312"/>
                <a:ea typeface="楷体_GB2312"/>
              </a:rPr>
              <a:t>           </a:t>
            </a:r>
            <a:r>
              <a:rPr lang="en-US" altLang="zh-CN" sz="2800" b="1" dirty="0">
                <a:solidFill>
                  <a:srgbClr val="FF0000"/>
                </a:solidFill>
                <a:latin typeface="楷体_GB2312"/>
                <a:ea typeface="楷体_GB2312"/>
              </a:rPr>
              <a:t>http://www.mathor.com/</a:t>
            </a:r>
            <a:endParaRPr lang="en-US" altLang="zh-CN" sz="2800" b="1" dirty="0">
              <a:solidFill>
                <a:srgbClr val="FF0000"/>
              </a:solidFill>
              <a:latin typeface="楷体_GB2312"/>
              <a:ea typeface="楷体_GB2312"/>
            </a:endParaRPr>
          </a:p>
          <a:p>
            <a:pPr marL="0" lvl="0" indent="0" eaLnBrk="1" hangingPunct="1">
              <a:spcBef>
                <a:spcPct val="50000"/>
              </a:spcBef>
              <a:buClrTx/>
              <a:buSzTx/>
              <a:buFont typeface="Symbol" panose="05050102010706020507" pitchFamily="18" charset="2"/>
              <a:buChar char="·"/>
            </a:pPr>
            <a:r>
              <a:rPr lang="en-US" altLang="zh-CN" sz="2800" b="1" dirty="0">
                <a:latin typeface="楷体_GB2312"/>
                <a:ea typeface="楷体_GB2312"/>
              </a:rPr>
              <a:t> </a:t>
            </a:r>
            <a:r>
              <a:rPr lang="zh-CN" altLang="en-US" sz="2800" b="1" dirty="0">
                <a:latin typeface="楷体_GB2312"/>
                <a:ea typeface="楷体_GB2312"/>
              </a:rPr>
              <a:t>重庆大学</a:t>
            </a:r>
            <a:r>
              <a:rPr lang="zh-CN" altLang="en-US" sz="2800" b="1" dirty="0">
                <a:latin typeface="Times New Roman" panose="02020603050405020304" pitchFamily="18" charset="0"/>
                <a:ea typeface="楷体_GB2312"/>
              </a:rPr>
              <a:t>“</a:t>
            </a:r>
            <a:r>
              <a:rPr lang="zh-CN" altLang="en-US" sz="2800" b="1" dirty="0">
                <a:latin typeface="楷体_GB2312"/>
                <a:ea typeface="楷体_GB2312"/>
              </a:rPr>
              <a:t>数学实验</a:t>
            </a:r>
            <a:r>
              <a:rPr lang="zh-CN" altLang="en-US" sz="2800" b="1" dirty="0">
                <a:latin typeface="Times New Roman" panose="02020603050405020304" pitchFamily="18" charset="0"/>
                <a:ea typeface="楷体_GB2312"/>
              </a:rPr>
              <a:t>”</a:t>
            </a:r>
            <a:r>
              <a:rPr lang="zh-CN" altLang="en-US" sz="2800" b="1" dirty="0">
                <a:latin typeface="楷体_GB2312"/>
                <a:ea typeface="楷体_GB2312"/>
              </a:rPr>
              <a:t>网站</a:t>
            </a:r>
            <a:endParaRPr lang="zh-CN" altLang="en-US" sz="2800" b="1" dirty="0">
              <a:latin typeface="楷体_GB2312"/>
              <a:ea typeface="楷体_GB2312"/>
            </a:endParaRPr>
          </a:p>
          <a:p>
            <a:pPr marL="0" lvl="0" indent="0" eaLnBrk="1" hangingPunct="1">
              <a:spcBef>
                <a:spcPct val="50000"/>
              </a:spcBef>
              <a:buClrTx/>
              <a:buSzTx/>
              <a:buFont typeface="Symbol" panose="05050102010706020507" pitchFamily="18" charset="2"/>
              <a:buNone/>
            </a:pPr>
            <a:r>
              <a:rPr lang="zh-CN" altLang="en-US" sz="2800" b="1" dirty="0">
                <a:latin typeface="楷体_GB2312"/>
                <a:ea typeface="楷体_GB2312"/>
              </a:rPr>
              <a:t>           </a:t>
            </a:r>
            <a:r>
              <a:rPr lang="en-US" altLang="zh-CN" sz="2800" b="1" dirty="0">
                <a:latin typeface="楷体_GB2312"/>
                <a:ea typeface="楷体_GB2312"/>
              </a:rPr>
              <a:t>http://math.cqu.edu.cn/</a:t>
            </a:r>
            <a:endParaRPr lang="en-US" altLang="zh-CN" sz="2800" b="1" dirty="0">
              <a:latin typeface="楷体_GB2312"/>
              <a:ea typeface="楷体_GB2312"/>
            </a:endParaRPr>
          </a:p>
        </p:txBody>
      </p:sp>
    </p:spTree>
  </p:cSld>
  <p:clrMapOvr>
    <a:masterClrMapping/>
  </p:clrMapOvr>
  <p:transition spd="med">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Text Box 4"/>
          <p:cNvSpPr txBox="1"/>
          <p:nvPr/>
        </p:nvSpPr>
        <p:spPr>
          <a:xfrm>
            <a:off x="683895" y="257175"/>
            <a:ext cx="7200265" cy="58356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
              </a:buBlip>
              <a:defRPr sz="3200">
                <a:solidFill>
                  <a:schemeClr val="tx1"/>
                </a:solidFill>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latin typeface="+mn-lt"/>
                <a:ea typeface="+mn-ea"/>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2"/>
              </a:buBlip>
              <a:defRPr sz="2400">
                <a:solidFill>
                  <a:schemeClr val="tx1"/>
                </a:solidFill>
                <a:effectLst/>
                <a:latin typeface="+mn-lt"/>
                <a:ea typeface="+mn-ea"/>
              </a:defRPr>
            </a:lvl3pPr>
            <a:lvl4pPr marL="1600200" indent="-228600" algn="l" rtl="0" eaLnBrk="0" fontAlgn="base" hangingPunct="0">
              <a:spcBef>
                <a:spcPct val="20000"/>
              </a:spcBef>
              <a:spcAft>
                <a:spcPct val="0"/>
              </a:spcAft>
              <a:buChar char="–"/>
              <a:defRPr sz="2000">
                <a:solidFill>
                  <a:schemeClr val="tx1"/>
                </a:solidFill>
                <a:effectLst/>
                <a:latin typeface="+mn-lt"/>
                <a:ea typeface="+mn-ea"/>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3"/>
              </a:buBlip>
              <a:defRPr sz="2000">
                <a:solidFill>
                  <a:schemeClr val="tx1"/>
                </a:solidFill>
                <a:effectLst/>
                <a:latin typeface="+mn-lt"/>
                <a:ea typeface="+mn-ea"/>
              </a:defRPr>
            </a:lvl5pPr>
          </a:lstStyle>
          <a:p>
            <a:pPr marL="457200" lvl="0" indent="-457200" eaLnBrk="1" hangingPunct="1">
              <a:spcBef>
                <a:spcPct val="0"/>
              </a:spcBef>
              <a:buClrTx/>
              <a:buSzTx/>
              <a:buFontTx/>
              <a:buNone/>
            </a:pPr>
            <a:r>
              <a:rPr lang="en-US" altLang="zh-CN" dirty="0">
                <a:latin typeface="隶书" panose="02010509060101010101" pitchFamily="49" charset="-122"/>
                <a:ea typeface="隶书" panose="02010509060101010101" pitchFamily="49" charset="-122"/>
                <a:sym typeface="Symbol" panose="05050102010706020507" pitchFamily="18" charset="2"/>
              </a:rPr>
              <a:t>2023</a:t>
            </a:r>
            <a:r>
              <a:rPr lang="zh-CN" altLang="en-US" dirty="0">
                <a:solidFill>
                  <a:schemeClr val="tx1"/>
                </a:solidFill>
                <a:effectLst>
                  <a:outerShdw blurRad="38100" dist="19050" dir="2700000" algn="tl" rotWithShape="0">
                    <a:schemeClr val="dk1">
                      <a:alpha val="40000"/>
                    </a:schemeClr>
                  </a:outerShdw>
                </a:effectLst>
                <a:latin typeface="隶书" panose="02010509060101010101" pitchFamily="49" charset="-122"/>
                <a:ea typeface="隶书" panose="02010509060101010101" pitchFamily="49" charset="-122"/>
                <a:sym typeface="Symbol" panose="05050102010706020507" pitchFamily="18" charset="2"/>
              </a:rPr>
              <a:t>、</a:t>
            </a:r>
            <a:r>
              <a:rPr lang="en-US" altLang="zh-CN" dirty="0">
                <a:solidFill>
                  <a:schemeClr val="tx1"/>
                </a:solidFill>
                <a:effectLst>
                  <a:outerShdw blurRad="38100" dist="19050" dir="2700000" algn="tl" rotWithShape="0">
                    <a:schemeClr val="dk1">
                      <a:alpha val="40000"/>
                    </a:schemeClr>
                  </a:outerShdw>
                </a:effectLst>
                <a:latin typeface="隶书" panose="02010509060101010101" pitchFamily="49" charset="-122"/>
                <a:ea typeface="隶书" panose="02010509060101010101" pitchFamily="49" charset="-122"/>
                <a:sym typeface="Symbol" panose="05050102010706020507" pitchFamily="18" charset="2"/>
              </a:rPr>
              <a:t>2024</a:t>
            </a:r>
            <a:r>
              <a:rPr lang="zh-CN" altLang="en-US" dirty="0">
                <a:solidFill>
                  <a:schemeClr val="tx1"/>
                </a:solidFill>
                <a:effectLst>
                  <a:outerShdw blurRad="38100" dist="19050" dir="2700000" algn="tl" rotWithShape="0">
                    <a:schemeClr val="dk1">
                      <a:alpha val="40000"/>
                    </a:schemeClr>
                  </a:outerShdw>
                </a:effectLst>
                <a:latin typeface="隶书" panose="02010509060101010101" pitchFamily="49" charset="-122"/>
                <a:ea typeface="隶书" panose="02010509060101010101" pitchFamily="49" charset="-122"/>
                <a:sym typeface="Symbol" panose="05050102010706020507" pitchFamily="18" charset="2"/>
              </a:rPr>
              <a:t>、</a:t>
            </a:r>
            <a:r>
              <a:rPr lang="en-US" altLang="zh-CN" dirty="0">
                <a:solidFill>
                  <a:schemeClr val="tx1"/>
                </a:solidFill>
                <a:effectLst>
                  <a:outerShdw blurRad="38100" dist="19050" dir="2700000" algn="tl" rotWithShape="0">
                    <a:schemeClr val="dk1">
                      <a:alpha val="40000"/>
                    </a:schemeClr>
                  </a:outerShdw>
                </a:effectLst>
                <a:latin typeface="隶书" panose="02010509060101010101" pitchFamily="49" charset="-122"/>
                <a:ea typeface="隶书" panose="02010509060101010101" pitchFamily="49" charset="-122"/>
                <a:sym typeface="Symbol" panose="05050102010706020507" pitchFamily="18" charset="2"/>
              </a:rPr>
              <a:t>2025</a:t>
            </a:r>
            <a:r>
              <a:rPr lang="zh-CN" altLang="en-US" dirty="0">
                <a:latin typeface="隶书" panose="02010509060101010101" pitchFamily="49" charset="-122"/>
                <a:ea typeface="隶书" panose="02010509060101010101" pitchFamily="49" charset="-122"/>
                <a:sym typeface="Symbol" panose="05050102010706020507" pitchFamily="18" charset="2"/>
              </a:rPr>
              <a:t>美赛选题及获奖比例</a:t>
            </a:r>
            <a:endParaRPr lang="zh-CN" altLang="en-US" dirty="0">
              <a:latin typeface="隶书" panose="02010509060101010101" pitchFamily="49" charset="-122"/>
              <a:ea typeface="隶书" panose="02010509060101010101" pitchFamily="49" charset="-122"/>
            </a:endParaRPr>
          </a:p>
        </p:txBody>
      </p:sp>
      <p:pic>
        <p:nvPicPr>
          <p:cNvPr id="11268" name="图片 1"/>
          <p:cNvPicPr>
            <a:picLocks noChangeAspect="1"/>
          </p:cNvPicPr>
          <p:nvPr/>
        </p:nvPicPr>
        <p:blipFill>
          <a:blip r:embed="rId4"/>
          <a:stretch>
            <a:fillRect/>
          </a:stretch>
        </p:blipFill>
        <p:spPr>
          <a:xfrm>
            <a:off x="467995" y="3932555"/>
            <a:ext cx="2805113" cy="2616200"/>
          </a:xfrm>
          <a:prstGeom prst="rect">
            <a:avLst/>
          </a:prstGeom>
          <a:noFill/>
          <a:ln w="9525">
            <a:noFill/>
          </a:ln>
        </p:spPr>
      </p:pic>
      <p:pic>
        <p:nvPicPr>
          <p:cNvPr id="11270" name="图片 2"/>
          <p:cNvPicPr>
            <a:picLocks noChangeAspect="1"/>
          </p:cNvPicPr>
          <p:nvPr/>
        </p:nvPicPr>
        <p:blipFill>
          <a:blip r:embed="rId5"/>
          <a:stretch>
            <a:fillRect/>
          </a:stretch>
        </p:blipFill>
        <p:spPr>
          <a:xfrm>
            <a:off x="323850" y="1244600"/>
            <a:ext cx="2912745" cy="2450465"/>
          </a:xfrm>
          <a:prstGeom prst="rect">
            <a:avLst/>
          </a:prstGeom>
          <a:noFill/>
          <a:ln w="9525">
            <a:noFill/>
          </a:ln>
        </p:spPr>
      </p:pic>
      <p:pic>
        <p:nvPicPr>
          <p:cNvPr id="2" name="图片 1"/>
          <p:cNvPicPr>
            <a:picLocks noChangeAspect="1"/>
          </p:cNvPicPr>
          <p:nvPr/>
        </p:nvPicPr>
        <p:blipFill>
          <a:blip r:embed="rId6"/>
          <a:stretch>
            <a:fillRect/>
          </a:stretch>
        </p:blipFill>
        <p:spPr>
          <a:xfrm>
            <a:off x="3564255" y="1268730"/>
            <a:ext cx="2273300" cy="2120900"/>
          </a:xfrm>
          <a:prstGeom prst="rect">
            <a:avLst/>
          </a:prstGeom>
        </p:spPr>
      </p:pic>
      <p:pic>
        <p:nvPicPr>
          <p:cNvPr id="3" name="图片 2"/>
          <p:cNvPicPr>
            <a:picLocks noChangeAspect="1"/>
          </p:cNvPicPr>
          <p:nvPr/>
        </p:nvPicPr>
        <p:blipFill>
          <a:blip r:embed="rId7"/>
          <a:stretch>
            <a:fillRect/>
          </a:stretch>
        </p:blipFill>
        <p:spPr>
          <a:xfrm>
            <a:off x="3420110" y="4004945"/>
            <a:ext cx="2311400" cy="2152650"/>
          </a:xfrm>
          <a:prstGeom prst="rect">
            <a:avLst/>
          </a:prstGeom>
        </p:spPr>
      </p:pic>
      <p:pic>
        <p:nvPicPr>
          <p:cNvPr id="4" name="图片 3"/>
          <p:cNvPicPr>
            <a:picLocks noChangeAspect="1"/>
          </p:cNvPicPr>
          <p:nvPr/>
        </p:nvPicPr>
        <p:blipFill>
          <a:blip r:embed="rId8"/>
          <a:stretch>
            <a:fillRect/>
          </a:stretch>
        </p:blipFill>
        <p:spPr>
          <a:xfrm>
            <a:off x="6228080" y="1340485"/>
            <a:ext cx="2330450" cy="2019300"/>
          </a:xfrm>
          <a:prstGeom prst="rect">
            <a:avLst/>
          </a:prstGeom>
        </p:spPr>
      </p:pic>
      <p:pic>
        <p:nvPicPr>
          <p:cNvPr id="5" name="图片 4"/>
          <p:cNvPicPr>
            <a:picLocks noChangeAspect="1"/>
          </p:cNvPicPr>
          <p:nvPr/>
        </p:nvPicPr>
        <p:blipFill>
          <a:blip r:embed="rId9"/>
          <a:stretch>
            <a:fillRect/>
          </a:stretch>
        </p:blipFill>
        <p:spPr>
          <a:xfrm>
            <a:off x="6056630" y="4004945"/>
            <a:ext cx="2673350" cy="2101850"/>
          </a:xfrm>
          <a:prstGeom prst="rect">
            <a:avLst/>
          </a:prstGeom>
        </p:spPr>
      </p:pic>
    </p:spTree>
  </p:cSld>
  <p:clrMapOvr>
    <a:masterClrMapping/>
  </p:clrMapOvr>
</p:sld>
</file>

<file path=ppt/tags/tag1.xml><?xml version="1.0" encoding="utf-8"?>
<p:tagLst xmlns:p="http://schemas.openxmlformats.org/presentationml/2006/main">
  <p:tag name="commondata" val="eyJoZGlkIjoiNjIxYTBjNjk1MzZjYzZkZTcyOGUxMDdmYTQ3OGY5M2MifQ=="/>
</p:tagLst>
</file>

<file path=ppt/theme/theme1.xml><?xml version="1.0" encoding="utf-8"?>
<a:theme xmlns:a="http://schemas.openxmlformats.org/drawingml/2006/main" name="备战数学建模竞赛与论文剖析">
  <a:themeElements>
    <a:clrScheme name="备战数学建模竞赛与论文剖析 2">
      <a:dk1>
        <a:srgbClr val="000080"/>
      </a:dk1>
      <a:lt1>
        <a:srgbClr val="FFFFFF"/>
      </a:lt1>
      <a:dk2>
        <a:srgbClr val="000099"/>
      </a:dk2>
      <a:lt2>
        <a:srgbClr val="FFFFFF"/>
      </a:lt2>
      <a:accent1>
        <a:srgbClr val="3366FF"/>
      </a:accent1>
      <a:accent2>
        <a:srgbClr val="7B46D0"/>
      </a:accent2>
      <a:accent3>
        <a:srgbClr val="AAAACA"/>
      </a:accent3>
      <a:accent4>
        <a:srgbClr val="DADADA"/>
      </a:accent4>
      <a:accent5>
        <a:srgbClr val="ADB8FF"/>
      </a:accent5>
      <a:accent6>
        <a:srgbClr val="6F3FBC"/>
      </a:accent6>
      <a:hlink>
        <a:srgbClr val="86D1EC"/>
      </a:hlink>
      <a:folHlink>
        <a:srgbClr val="45C984"/>
      </a:folHlink>
    </a:clrScheme>
    <a:fontScheme name="备战数学建模竞赛与论文剖析">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备战数学建模竞赛与论文剖析 1">
        <a:dk1>
          <a:srgbClr val="1A006C"/>
        </a:dk1>
        <a:lt1>
          <a:srgbClr val="FFFFFF"/>
        </a:lt1>
        <a:dk2>
          <a:srgbClr val="000066"/>
        </a:dk2>
        <a:lt2>
          <a:srgbClr val="CCCCFF"/>
        </a:lt2>
        <a:accent1>
          <a:srgbClr val="0099CC"/>
        </a:accent1>
        <a:accent2>
          <a:srgbClr val="6600CC"/>
        </a:accent2>
        <a:accent3>
          <a:srgbClr val="AAAAB8"/>
        </a:accent3>
        <a:accent4>
          <a:srgbClr val="DADADA"/>
        </a:accent4>
        <a:accent5>
          <a:srgbClr val="AACAE2"/>
        </a:accent5>
        <a:accent6>
          <a:srgbClr val="5C00B9"/>
        </a:accent6>
        <a:hlink>
          <a:srgbClr val="9999FF"/>
        </a:hlink>
        <a:folHlink>
          <a:srgbClr val="33CCCC"/>
        </a:folHlink>
      </a:clrScheme>
      <a:clrMap bg1="dk2" tx1="lt1" bg2="dk1" tx2="lt2" accent1="accent1" accent2="accent2" accent3="accent3" accent4="accent4" accent5="accent5" accent6="accent6" hlink="hlink" folHlink="folHlink"/>
    </a:extraClrScheme>
    <a:extraClrScheme>
      <a:clrScheme name="备战数学建模竞赛与论文剖析 2">
        <a:dk1>
          <a:srgbClr val="000080"/>
        </a:dk1>
        <a:lt1>
          <a:srgbClr val="FFFFFF"/>
        </a:lt1>
        <a:dk2>
          <a:srgbClr val="000099"/>
        </a:dk2>
        <a:lt2>
          <a:srgbClr val="FFFFFF"/>
        </a:lt2>
        <a:accent1>
          <a:srgbClr val="3366FF"/>
        </a:accent1>
        <a:accent2>
          <a:srgbClr val="7B46D0"/>
        </a:accent2>
        <a:accent3>
          <a:srgbClr val="AAAACA"/>
        </a:accent3>
        <a:accent4>
          <a:srgbClr val="DADADA"/>
        </a:accent4>
        <a:accent5>
          <a:srgbClr val="ADB8FF"/>
        </a:accent5>
        <a:accent6>
          <a:srgbClr val="6F3FBC"/>
        </a:accent6>
        <a:hlink>
          <a:srgbClr val="86D1EC"/>
        </a:hlink>
        <a:folHlink>
          <a:srgbClr val="45C984"/>
        </a:folHlink>
      </a:clrScheme>
      <a:clrMap bg1="dk2" tx1="lt1" bg2="dk1" tx2="lt2" accent1="accent1" accent2="accent2" accent3="accent3" accent4="accent4" accent5="accent5" accent6="accent6" hlink="hlink" folHlink="folHlink"/>
    </a:extraClrScheme>
    <a:extraClrScheme>
      <a:clrScheme name="备战数学建模竞赛与论文剖析 3">
        <a:dk1>
          <a:srgbClr val="3F4873"/>
        </a:dk1>
        <a:lt1>
          <a:srgbClr val="FFFFFF"/>
        </a:lt1>
        <a:dk2>
          <a:srgbClr val="4F598D"/>
        </a:dk2>
        <a:lt2>
          <a:srgbClr val="CCECFF"/>
        </a:lt2>
        <a:accent1>
          <a:srgbClr val="0099CC"/>
        </a:accent1>
        <a:accent2>
          <a:srgbClr val="4C8470"/>
        </a:accent2>
        <a:accent3>
          <a:srgbClr val="B2B5C5"/>
        </a:accent3>
        <a:accent4>
          <a:srgbClr val="DADADA"/>
        </a:accent4>
        <a:accent5>
          <a:srgbClr val="AACAE2"/>
        </a:accent5>
        <a:accent6>
          <a:srgbClr val="447765"/>
        </a:accent6>
        <a:hlink>
          <a:srgbClr val="99CC00"/>
        </a:hlink>
        <a:folHlink>
          <a:srgbClr val="96A4C8"/>
        </a:folHlink>
      </a:clrScheme>
      <a:clrMap bg1="dk2" tx1="lt1" bg2="dk1" tx2="lt2" accent1="accent1" accent2="accent2" accent3="accent3" accent4="accent4" accent5="accent5" accent6="accent6" hlink="hlink" folHlink="folHlink"/>
    </a:extraClrScheme>
    <a:extraClrScheme>
      <a:clrScheme name="备战数学建模竞赛与论文剖析 4">
        <a:dk1>
          <a:srgbClr val="006E6B"/>
        </a:dk1>
        <a:lt1>
          <a:srgbClr val="FFFFFF"/>
        </a:lt1>
        <a:dk2>
          <a:srgbClr val="008080"/>
        </a:dk2>
        <a:lt2>
          <a:srgbClr val="E2EFCD"/>
        </a:lt2>
        <a:accent1>
          <a:srgbClr val="33CCCC"/>
        </a:accent1>
        <a:accent2>
          <a:srgbClr val="6352B8"/>
        </a:accent2>
        <a:accent3>
          <a:srgbClr val="AAC0C0"/>
        </a:accent3>
        <a:accent4>
          <a:srgbClr val="DADADA"/>
        </a:accent4>
        <a:accent5>
          <a:srgbClr val="ADE2E2"/>
        </a:accent5>
        <a:accent6>
          <a:srgbClr val="5949A6"/>
        </a:accent6>
        <a:hlink>
          <a:srgbClr val="CCFFFF"/>
        </a:hlink>
        <a:folHlink>
          <a:srgbClr val="99CCFF"/>
        </a:folHlink>
      </a:clrScheme>
      <a:clrMap bg1="dk2" tx1="lt1" bg2="dk1" tx2="lt2" accent1="accent1" accent2="accent2" accent3="accent3" accent4="accent4" accent5="accent5" accent6="accent6" hlink="hlink" folHlink="folHlink"/>
    </a:extraClrScheme>
    <a:extraClrScheme>
      <a:clrScheme name="备战数学建模竞赛与论文剖析 5">
        <a:dk1>
          <a:srgbClr val="48562C"/>
        </a:dk1>
        <a:lt1>
          <a:srgbClr val="FFFFFF"/>
        </a:lt1>
        <a:dk2>
          <a:srgbClr val="546434"/>
        </a:dk2>
        <a:lt2>
          <a:srgbClr val="FFFFCC"/>
        </a:lt2>
        <a:accent1>
          <a:srgbClr val="7B8A6E"/>
        </a:accent1>
        <a:accent2>
          <a:srgbClr val="527C3A"/>
        </a:accent2>
        <a:accent3>
          <a:srgbClr val="B3B8AE"/>
        </a:accent3>
        <a:accent4>
          <a:srgbClr val="DADADA"/>
        </a:accent4>
        <a:accent5>
          <a:srgbClr val="BFC4BA"/>
        </a:accent5>
        <a:accent6>
          <a:srgbClr val="497034"/>
        </a:accent6>
        <a:hlink>
          <a:srgbClr val="55B55E"/>
        </a:hlink>
        <a:folHlink>
          <a:srgbClr val="85B3B1"/>
        </a:folHlink>
      </a:clrScheme>
      <a:clrMap bg1="dk2" tx1="lt1" bg2="dk1" tx2="lt2" accent1="accent1" accent2="accent2" accent3="accent3" accent4="accent4" accent5="accent5" accent6="accent6" hlink="hlink" folHlink="folHlink"/>
    </a:extraClrScheme>
    <a:extraClrScheme>
      <a:clrScheme name="备战数学建模竞赛与论文剖析 6">
        <a:dk1>
          <a:srgbClr val="96B29E"/>
        </a:dk1>
        <a:lt1>
          <a:srgbClr val="FFFFFF"/>
        </a:lt1>
        <a:dk2>
          <a:srgbClr val="A5BDAC"/>
        </a:dk2>
        <a:lt2>
          <a:srgbClr val="FFFFCC"/>
        </a:lt2>
        <a:accent1>
          <a:srgbClr val="4E8880"/>
        </a:accent1>
        <a:accent2>
          <a:srgbClr val="2F71B9"/>
        </a:accent2>
        <a:accent3>
          <a:srgbClr val="CFDBD2"/>
        </a:accent3>
        <a:accent4>
          <a:srgbClr val="DADADA"/>
        </a:accent4>
        <a:accent5>
          <a:srgbClr val="B2C3C0"/>
        </a:accent5>
        <a:accent6>
          <a:srgbClr val="2A66A7"/>
        </a:accent6>
        <a:hlink>
          <a:srgbClr val="9DC0E7"/>
        </a:hlink>
        <a:folHlink>
          <a:srgbClr val="54CA89"/>
        </a:folHlink>
      </a:clrScheme>
      <a:clrMap bg1="dk2" tx1="lt1" bg2="dk1" tx2="lt2" accent1="accent1" accent2="accent2" accent3="accent3" accent4="accent4" accent5="accent5" accent6="accent6" hlink="hlink" folHlink="folHlink"/>
    </a:extraClrScheme>
    <a:extraClrScheme>
      <a:clrScheme name="备战数学建模竞赛与论文剖析 7">
        <a:dk1>
          <a:srgbClr val="D49C00"/>
        </a:dk1>
        <a:lt1>
          <a:srgbClr val="FFFFFF"/>
        </a:lt1>
        <a:dk2>
          <a:srgbClr val="CC9900"/>
        </a:dk2>
        <a:lt2>
          <a:srgbClr val="CEBD40"/>
        </a:lt2>
        <a:accent1>
          <a:srgbClr val="CC6600"/>
        </a:accent1>
        <a:accent2>
          <a:srgbClr val="808000"/>
        </a:accent2>
        <a:accent3>
          <a:srgbClr val="E2CAAA"/>
        </a:accent3>
        <a:accent4>
          <a:srgbClr val="DADADA"/>
        </a:accent4>
        <a:accent5>
          <a:srgbClr val="E2B8AA"/>
        </a:accent5>
        <a:accent6>
          <a:srgbClr val="737300"/>
        </a:accent6>
        <a:hlink>
          <a:srgbClr val="FF9900"/>
        </a:hlink>
        <a:folHlink>
          <a:srgbClr val="FFFF99"/>
        </a:folHlink>
      </a:clrScheme>
      <a:clrMap bg1="dk2" tx1="lt1" bg2="dk1" tx2="lt2" accent1="accent1" accent2="accent2" accent3="accent3" accent4="accent4" accent5="accent5" accent6="accent6" hlink="hlink" folHlink="folHlink"/>
    </a:extraClrScheme>
    <a:extraClrScheme>
      <a:clrScheme name="备战数学建模竞赛与论文剖析 8">
        <a:dk1>
          <a:srgbClr val="881700"/>
        </a:dk1>
        <a:lt1>
          <a:srgbClr val="FAF9E6"/>
        </a:lt1>
        <a:dk2>
          <a:srgbClr val="990000"/>
        </a:dk2>
        <a:lt2>
          <a:srgbClr val="EADC78"/>
        </a:lt2>
        <a:accent1>
          <a:srgbClr val="FF6600"/>
        </a:accent1>
        <a:accent2>
          <a:srgbClr val="B86D52"/>
        </a:accent2>
        <a:accent3>
          <a:srgbClr val="CAAAAA"/>
        </a:accent3>
        <a:accent4>
          <a:srgbClr val="D6D5C4"/>
        </a:accent4>
        <a:accent5>
          <a:srgbClr val="FFB8AA"/>
        </a:accent5>
        <a:accent6>
          <a:srgbClr val="A66249"/>
        </a:accent6>
        <a:hlink>
          <a:srgbClr val="D78D15"/>
        </a:hlink>
        <a:folHlink>
          <a:srgbClr val="C6B37E"/>
        </a:folHlink>
      </a:clrScheme>
      <a:clrMap bg1="dk2" tx1="lt1" bg2="dk1" tx2="lt2" accent1="accent1" accent2="accent2" accent3="accent3" accent4="accent4" accent5="accent5" accent6="accent6" hlink="hlink" folHlink="folHlink"/>
    </a:extraClrScheme>
    <a:extraClrScheme>
      <a:clrScheme name="备战数学建模竞赛与论文剖析 9">
        <a:dk1>
          <a:srgbClr val="000000"/>
        </a:dk1>
        <a:lt1>
          <a:srgbClr val="FFFFFF"/>
        </a:lt1>
        <a:dk2>
          <a:srgbClr val="000000"/>
        </a:dk2>
        <a:lt2>
          <a:srgbClr val="DDDDDD"/>
        </a:lt2>
        <a:accent1>
          <a:srgbClr val="E6F5F6"/>
        </a:accent1>
        <a:accent2>
          <a:srgbClr val="A5E1A8"/>
        </a:accent2>
        <a:accent3>
          <a:srgbClr val="FFFFFF"/>
        </a:accent3>
        <a:accent4>
          <a:srgbClr val="000000"/>
        </a:accent4>
        <a:accent5>
          <a:srgbClr val="F0F9FA"/>
        </a:accent5>
        <a:accent6>
          <a:srgbClr val="95CC98"/>
        </a:accent6>
        <a:hlink>
          <a:srgbClr val="5B00B6"/>
        </a:hlink>
        <a:folHlink>
          <a:srgbClr val="34988E"/>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备战数学建模竞赛与论文剖析">
  <a:themeElements>
    <a:clrScheme name="备战数学建模竞赛与论文剖析 2">
      <a:dk1>
        <a:srgbClr val="000080"/>
      </a:dk1>
      <a:lt1>
        <a:srgbClr val="FFFFFF"/>
      </a:lt1>
      <a:dk2>
        <a:srgbClr val="000099"/>
      </a:dk2>
      <a:lt2>
        <a:srgbClr val="FFFFFF"/>
      </a:lt2>
      <a:accent1>
        <a:srgbClr val="3366FF"/>
      </a:accent1>
      <a:accent2>
        <a:srgbClr val="7B46D0"/>
      </a:accent2>
      <a:accent3>
        <a:srgbClr val="AAAACA"/>
      </a:accent3>
      <a:accent4>
        <a:srgbClr val="DADADA"/>
      </a:accent4>
      <a:accent5>
        <a:srgbClr val="ADB8FF"/>
      </a:accent5>
      <a:accent6>
        <a:srgbClr val="6F3FBC"/>
      </a:accent6>
      <a:hlink>
        <a:srgbClr val="86D1EC"/>
      </a:hlink>
      <a:folHlink>
        <a:srgbClr val="45C984"/>
      </a:folHlink>
    </a:clrScheme>
    <a:fontScheme name="备战数学建模竞赛与论文剖析">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备战数学建模竞赛与论文剖析 1">
        <a:dk1>
          <a:srgbClr val="1A006C"/>
        </a:dk1>
        <a:lt1>
          <a:srgbClr val="FFFFFF"/>
        </a:lt1>
        <a:dk2>
          <a:srgbClr val="000066"/>
        </a:dk2>
        <a:lt2>
          <a:srgbClr val="CCCCFF"/>
        </a:lt2>
        <a:accent1>
          <a:srgbClr val="0099CC"/>
        </a:accent1>
        <a:accent2>
          <a:srgbClr val="6600CC"/>
        </a:accent2>
        <a:accent3>
          <a:srgbClr val="AAAAB8"/>
        </a:accent3>
        <a:accent4>
          <a:srgbClr val="DADADA"/>
        </a:accent4>
        <a:accent5>
          <a:srgbClr val="AACAE2"/>
        </a:accent5>
        <a:accent6>
          <a:srgbClr val="5C00B9"/>
        </a:accent6>
        <a:hlink>
          <a:srgbClr val="9999FF"/>
        </a:hlink>
        <a:folHlink>
          <a:srgbClr val="33CCCC"/>
        </a:folHlink>
      </a:clrScheme>
      <a:clrMap bg1="dk2" tx1="lt1" bg2="dk1" tx2="lt2" accent1="accent1" accent2="accent2" accent3="accent3" accent4="accent4" accent5="accent5" accent6="accent6" hlink="hlink" folHlink="folHlink"/>
    </a:extraClrScheme>
    <a:extraClrScheme>
      <a:clrScheme name="备战数学建模竞赛与论文剖析 2">
        <a:dk1>
          <a:srgbClr val="000080"/>
        </a:dk1>
        <a:lt1>
          <a:srgbClr val="FFFFFF"/>
        </a:lt1>
        <a:dk2>
          <a:srgbClr val="000099"/>
        </a:dk2>
        <a:lt2>
          <a:srgbClr val="FFFFFF"/>
        </a:lt2>
        <a:accent1>
          <a:srgbClr val="3366FF"/>
        </a:accent1>
        <a:accent2>
          <a:srgbClr val="7B46D0"/>
        </a:accent2>
        <a:accent3>
          <a:srgbClr val="AAAACA"/>
        </a:accent3>
        <a:accent4>
          <a:srgbClr val="DADADA"/>
        </a:accent4>
        <a:accent5>
          <a:srgbClr val="ADB8FF"/>
        </a:accent5>
        <a:accent6>
          <a:srgbClr val="6F3FBC"/>
        </a:accent6>
        <a:hlink>
          <a:srgbClr val="86D1EC"/>
        </a:hlink>
        <a:folHlink>
          <a:srgbClr val="45C984"/>
        </a:folHlink>
      </a:clrScheme>
      <a:clrMap bg1="dk2" tx1="lt1" bg2="dk1" tx2="lt2" accent1="accent1" accent2="accent2" accent3="accent3" accent4="accent4" accent5="accent5" accent6="accent6" hlink="hlink" folHlink="folHlink"/>
    </a:extraClrScheme>
    <a:extraClrScheme>
      <a:clrScheme name="备战数学建模竞赛与论文剖析 3">
        <a:dk1>
          <a:srgbClr val="3F4873"/>
        </a:dk1>
        <a:lt1>
          <a:srgbClr val="FFFFFF"/>
        </a:lt1>
        <a:dk2>
          <a:srgbClr val="4F598D"/>
        </a:dk2>
        <a:lt2>
          <a:srgbClr val="CCECFF"/>
        </a:lt2>
        <a:accent1>
          <a:srgbClr val="0099CC"/>
        </a:accent1>
        <a:accent2>
          <a:srgbClr val="4C8470"/>
        </a:accent2>
        <a:accent3>
          <a:srgbClr val="B2B5C5"/>
        </a:accent3>
        <a:accent4>
          <a:srgbClr val="DADADA"/>
        </a:accent4>
        <a:accent5>
          <a:srgbClr val="AACAE2"/>
        </a:accent5>
        <a:accent6>
          <a:srgbClr val="447765"/>
        </a:accent6>
        <a:hlink>
          <a:srgbClr val="99CC00"/>
        </a:hlink>
        <a:folHlink>
          <a:srgbClr val="96A4C8"/>
        </a:folHlink>
      </a:clrScheme>
      <a:clrMap bg1="dk2" tx1="lt1" bg2="dk1" tx2="lt2" accent1="accent1" accent2="accent2" accent3="accent3" accent4="accent4" accent5="accent5" accent6="accent6" hlink="hlink" folHlink="folHlink"/>
    </a:extraClrScheme>
    <a:extraClrScheme>
      <a:clrScheme name="备战数学建模竞赛与论文剖析 4">
        <a:dk1>
          <a:srgbClr val="006E6B"/>
        </a:dk1>
        <a:lt1>
          <a:srgbClr val="FFFFFF"/>
        </a:lt1>
        <a:dk2>
          <a:srgbClr val="008080"/>
        </a:dk2>
        <a:lt2>
          <a:srgbClr val="E2EFCD"/>
        </a:lt2>
        <a:accent1>
          <a:srgbClr val="33CCCC"/>
        </a:accent1>
        <a:accent2>
          <a:srgbClr val="6352B8"/>
        </a:accent2>
        <a:accent3>
          <a:srgbClr val="AAC0C0"/>
        </a:accent3>
        <a:accent4>
          <a:srgbClr val="DADADA"/>
        </a:accent4>
        <a:accent5>
          <a:srgbClr val="ADE2E2"/>
        </a:accent5>
        <a:accent6>
          <a:srgbClr val="5949A6"/>
        </a:accent6>
        <a:hlink>
          <a:srgbClr val="CCFFFF"/>
        </a:hlink>
        <a:folHlink>
          <a:srgbClr val="99CCFF"/>
        </a:folHlink>
      </a:clrScheme>
      <a:clrMap bg1="dk2" tx1="lt1" bg2="dk1" tx2="lt2" accent1="accent1" accent2="accent2" accent3="accent3" accent4="accent4" accent5="accent5" accent6="accent6" hlink="hlink" folHlink="folHlink"/>
    </a:extraClrScheme>
    <a:extraClrScheme>
      <a:clrScheme name="备战数学建模竞赛与论文剖析 5">
        <a:dk1>
          <a:srgbClr val="48562C"/>
        </a:dk1>
        <a:lt1>
          <a:srgbClr val="FFFFFF"/>
        </a:lt1>
        <a:dk2>
          <a:srgbClr val="546434"/>
        </a:dk2>
        <a:lt2>
          <a:srgbClr val="FFFFCC"/>
        </a:lt2>
        <a:accent1>
          <a:srgbClr val="7B8A6E"/>
        </a:accent1>
        <a:accent2>
          <a:srgbClr val="527C3A"/>
        </a:accent2>
        <a:accent3>
          <a:srgbClr val="B3B8AE"/>
        </a:accent3>
        <a:accent4>
          <a:srgbClr val="DADADA"/>
        </a:accent4>
        <a:accent5>
          <a:srgbClr val="BFC4BA"/>
        </a:accent5>
        <a:accent6>
          <a:srgbClr val="497034"/>
        </a:accent6>
        <a:hlink>
          <a:srgbClr val="55B55E"/>
        </a:hlink>
        <a:folHlink>
          <a:srgbClr val="85B3B1"/>
        </a:folHlink>
      </a:clrScheme>
      <a:clrMap bg1="dk2" tx1="lt1" bg2="dk1" tx2="lt2" accent1="accent1" accent2="accent2" accent3="accent3" accent4="accent4" accent5="accent5" accent6="accent6" hlink="hlink" folHlink="folHlink"/>
    </a:extraClrScheme>
    <a:extraClrScheme>
      <a:clrScheme name="备战数学建模竞赛与论文剖析 6">
        <a:dk1>
          <a:srgbClr val="96B29E"/>
        </a:dk1>
        <a:lt1>
          <a:srgbClr val="FFFFFF"/>
        </a:lt1>
        <a:dk2>
          <a:srgbClr val="A5BDAC"/>
        </a:dk2>
        <a:lt2>
          <a:srgbClr val="FFFFCC"/>
        </a:lt2>
        <a:accent1>
          <a:srgbClr val="4E8880"/>
        </a:accent1>
        <a:accent2>
          <a:srgbClr val="2F71B9"/>
        </a:accent2>
        <a:accent3>
          <a:srgbClr val="CFDBD2"/>
        </a:accent3>
        <a:accent4>
          <a:srgbClr val="DADADA"/>
        </a:accent4>
        <a:accent5>
          <a:srgbClr val="B2C3C0"/>
        </a:accent5>
        <a:accent6>
          <a:srgbClr val="2A66A7"/>
        </a:accent6>
        <a:hlink>
          <a:srgbClr val="9DC0E7"/>
        </a:hlink>
        <a:folHlink>
          <a:srgbClr val="54CA89"/>
        </a:folHlink>
      </a:clrScheme>
      <a:clrMap bg1="dk2" tx1="lt1" bg2="dk1" tx2="lt2" accent1="accent1" accent2="accent2" accent3="accent3" accent4="accent4" accent5="accent5" accent6="accent6" hlink="hlink" folHlink="folHlink"/>
    </a:extraClrScheme>
    <a:extraClrScheme>
      <a:clrScheme name="备战数学建模竞赛与论文剖析 7">
        <a:dk1>
          <a:srgbClr val="D49C00"/>
        </a:dk1>
        <a:lt1>
          <a:srgbClr val="FFFFFF"/>
        </a:lt1>
        <a:dk2>
          <a:srgbClr val="CC9900"/>
        </a:dk2>
        <a:lt2>
          <a:srgbClr val="CEBD40"/>
        </a:lt2>
        <a:accent1>
          <a:srgbClr val="CC6600"/>
        </a:accent1>
        <a:accent2>
          <a:srgbClr val="808000"/>
        </a:accent2>
        <a:accent3>
          <a:srgbClr val="E2CAAA"/>
        </a:accent3>
        <a:accent4>
          <a:srgbClr val="DADADA"/>
        </a:accent4>
        <a:accent5>
          <a:srgbClr val="E2B8AA"/>
        </a:accent5>
        <a:accent6>
          <a:srgbClr val="737300"/>
        </a:accent6>
        <a:hlink>
          <a:srgbClr val="FF9900"/>
        </a:hlink>
        <a:folHlink>
          <a:srgbClr val="FFFF99"/>
        </a:folHlink>
      </a:clrScheme>
      <a:clrMap bg1="dk2" tx1="lt1" bg2="dk1" tx2="lt2" accent1="accent1" accent2="accent2" accent3="accent3" accent4="accent4" accent5="accent5" accent6="accent6" hlink="hlink" folHlink="folHlink"/>
    </a:extraClrScheme>
    <a:extraClrScheme>
      <a:clrScheme name="备战数学建模竞赛与论文剖析 8">
        <a:dk1>
          <a:srgbClr val="881700"/>
        </a:dk1>
        <a:lt1>
          <a:srgbClr val="FAF9E6"/>
        </a:lt1>
        <a:dk2>
          <a:srgbClr val="990000"/>
        </a:dk2>
        <a:lt2>
          <a:srgbClr val="EADC78"/>
        </a:lt2>
        <a:accent1>
          <a:srgbClr val="FF6600"/>
        </a:accent1>
        <a:accent2>
          <a:srgbClr val="B86D52"/>
        </a:accent2>
        <a:accent3>
          <a:srgbClr val="CAAAAA"/>
        </a:accent3>
        <a:accent4>
          <a:srgbClr val="D6D5C4"/>
        </a:accent4>
        <a:accent5>
          <a:srgbClr val="FFB8AA"/>
        </a:accent5>
        <a:accent6>
          <a:srgbClr val="A66249"/>
        </a:accent6>
        <a:hlink>
          <a:srgbClr val="D78D15"/>
        </a:hlink>
        <a:folHlink>
          <a:srgbClr val="C6B37E"/>
        </a:folHlink>
      </a:clrScheme>
      <a:clrMap bg1="dk2" tx1="lt1" bg2="dk1" tx2="lt2" accent1="accent1" accent2="accent2" accent3="accent3" accent4="accent4" accent5="accent5" accent6="accent6" hlink="hlink" folHlink="folHlink"/>
    </a:extraClrScheme>
    <a:extraClrScheme>
      <a:clrScheme name="备战数学建模竞赛与论文剖析 9">
        <a:dk1>
          <a:srgbClr val="000000"/>
        </a:dk1>
        <a:lt1>
          <a:srgbClr val="FFFFFF"/>
        </a:lt1>
        <a:dk2>
          <a:srgbClr val="000000"/>
        </a:dk2>
        <a:lt2>
          <a:srgbClr val="DDDDDD"/>
        </a:lt2>
        <a:accent1>
          <a:srgbClr val="E6F5F6"/>
        </a:accent1>
        <a:accent2>
          <a:srgbClr val="A5E1A8"/>
        </a:accent2>
        <a:accent3>
          <a:srgbClr val="FFFFFF"/>
        </a:accent3>
        <a:accent4>
          <a:srgbClr val="000000"/>
        </a:accent4>
        <a:accent5>
          <a:srgbClr val="F0F9FA"/>
        </a:accent5>
        <a:accent6>
          <a:srgbClr val="95CC98"/>
        </a:accent6>
        <a:hlink>
          <a:srgbClr val="5B00B6"/>
        </a:hlink>
        <a:folHlink>
          <a:srgbClr val="34988E"/>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备战数学建模竞赛与论文剖析">
  <a:themeElements>
    <a:clrScheme name="备战数学建模竞赛与论文剖析 2">
      <a:dk1>
        <a:srgbClr val="000080"/>
      </a:dk1>
      <a:lt1>
        <a:srgbClr val="FFFFFF"/>
      </a:lt1>
      <a:dk2>
        <a:srgbClr val="000099"/>
      </a:dk2>
      <a:lt2>
        <a:srgbClr val="FFFFFF"/>
      </a:lt2>
      <a:accent1>
        <a:srgbClr val="3366FF"/>
      </a:accent1>
      <a:accent2>
        <a:srgbClr val="7B46D0"/>
      </a:accent2>
      <a:accent3>
        <a:srgbClr val="AAAACA"/>
      </a:accent3>
      <a:accent4>
        <a:srgbClr val="DADADA"/>
      </a:accent4>
      <a:accent5>
        <a:srgbClr val="ADB8FF"/>
      </a:accent5>
      <a:accent6>
        <a:srgbClr val="6F3FBC"/>
      </a:accent6>
      <a:hlink>
        <a:srgbClr val="86D1EC"/>
      </a:hlink>
      <a:folHlink>
        <a:srgbClr val="45C984"/>
      </a:folHlink>
    </a:clrScheme>
    <a:fontScheme name="备战数学建模竞赛与论文剖析">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备战数学建模竞赛与论文剖析 1">
        <a:dk1>
          <a:srgbClr val="1A006C"/>
        </a:dk1>
        <a:lt1>
          <a:srgbClr val="FFFFFF"/>
        </a:lt1>
        <a:dk2>
          <a:srgbClr val="000066"/>
        </a:dk2>
        <a:lt2>
          <a:srgbClr val="CCCCFF"/>
        </a:lt2>
        <a:accent1>
          <a:srgbClr val="0099CC"/>
        </a:accent1>
        <a:accent2>
          <a:srgbClr val="6600CC"/>
        </a:accent2>
        <a:accent3>
          <a:srgbClr val="AAAAB8"/>
        </a:accent3>
        <a:accent4>
          <a:srgbClr val="DADADA"/>
        </a:accent4>
        <a:accent5>
          <a:srgbClr val="AACAE2"/>
        </a:accent5>
        <a:accent6>
          <a:srgbClr val="5C00B9"/>
        </a:accent6>
        <a:hlink>
          <a:srgbClr val="9999FF"/>
        </a:hlink>
        <a:folHlink>
          <a:srgbClr val="33CCCC"/>
        </a:folHlink>
      </a:clrScheme>
      <a:clrMap bg1="dk2" tx1="lt1" bg2="dk1" tx2="lt2" accent1="accent1" accent2="accent2" accent3="accent3" accent4="accent4" accent5="accent5" accent6="accent6" hlink="hlink" folHlink="folHlink"/>
    </a:extraClrScheme>
    <a:extraClrScheme>
      <a:clrScheme name="备战数学建模竞赛与论文剖析 2">
        <a:dk1>
          <a:srgbClr val="000080"/>
        </a:dk1>
        <a:lt1>
          <a:srgbClr val="FFFFFF"/>
        </a:lt1>
        <a:dk2>
          <a:srgbClr val="000099"/>
        </a:dk2>
        <a:lt2>
          <a:srgbClr val="FFFFFF"/>
        </a:lt2>
        <a:accent1>
          <a:srgbClr val="3366FF"/>
        </a:accent1>
        <a:accent2>
          <a:srgbClr val="7B46D0"/>
        </a:accent2>
        <a:accent3>
          <a:srgbClr val="AAAACA"/>
        </a:accent3>
        <a:accent4>
          <a:srgbClr val="DADADA"/>
        </a:accent4>
        <a:accent5>
          <a:srgbClr val="ADB8FF"/>
        </a:accent5>
        <a:accent6>
          <a:srgbClr val="6F3FBC"/>
        </a:accent6>
        <a:hlink>
          <a:srgbClr val="86D1EC"/>
        </a:hlink>
        <a:folHlink>
          <a:srgbClr val="45C984"/>
        </a:folHlink>
      </a:clrScheme>
      <a:clrMap bg1="dk2" tx1="lt1" bg2="dk1" tx2="lt2" accent1="accent1" accent2="accent2" accent3="accent3" accent4="accent4" accent5="accent5" accent6="accent6" hlink="hlink" folHlink="folHlink"/>
    </a:extraClrScheme>
    <a:extraClrScheme>
      <a:clrScheme name="备战数学建模竞赛与论文剖析 3">
        <a:dk1>
          <a:srgbClr val="3F4873"/>
        </a:dk1>
        <a:lt1>
          <a:srgbClr val="FFFFFF"/>
        </a:lt1>
        <a:dk2>
          <a:srgbClr val="4F598D"/>
        </a:dk2>
        <a:lt2>
          <a:srgbClr val="CCECFF"/>
        </a:lt2>
        <a:accent1>
          <a:srgbClr val="0099CC"/>
        </a:accent1>
        <a:accent2>
          <a:srgbClr val="4C8470"/>
        </a:accent2>
        <a:accent3>
          <a:srgbClr val="B2B5C5"/>
        </a:accent3>
        <a:accent4>
          <a:srgbClr val="DADADA"/>
        </a:accent4>
        <a:accent5>
          <a:srgbClr val="AACAE2"/>
        </a:accent5>
        <a:accent6>
          <a:srgbClr val="447765"/>
        </a:accent6>
        <a:hlink>
          <a:srgbClr val="99CC00"/>
        </a:hlink>
        <a:folHlink>
          <a:srgbClr val="96A4C8"/>
        </a:folHlink>
      </a:clrScheme>
      <a:clrMap bg1="dk2" tx1="lt1" bg2="dk1" tx2="lt2" accent1="accent1" accent2="accent2" accent3="accent3" accent4="accent4" accent5="accent5" accent6="accent6" hlink="hlink" folHlink="folHlink"/>
    </a:extraClrScheme>
    <a:extraClrScheme>
      <a:clrScheme name="备战数学建模竞赛与论文剖析 4">
        <a:dk1>
          <a:srgbClr val="006E6B"/>
        </a:dk1>
        <a:lt1>
          <a:srgbClr val="FFFFFF"/>
        </a:lt1>
        <a:dk2>
          <a:srgbClr val="008080"/>
        </a:dk2>
        <a:lt2>
          <a:srgbClr val="E2EFCD"/>
        </a:lt2>
        <a:accent1>
          <a:srgbClr val="33CCCC"/>
        </a:accent1>
        <a:accent2>
          <a:srgbClr val="6352B8"/>
        </a:accent2>
        <a:accent3>
          <a:srgbClr val="AAC0C0"/>
        </a:accent3>
        <a:accent4>
          <a:srgbClr val="DADADA"/>
        </a:accent4>
        <a:accent5>
          <a:srgbClr val="ADE2E2"/>
        </a:accent5>
        <a:accent6>
          <a:srgbClr val="5949A6"/>
        </a:accent6>
        <a:hlink>
          <a:srgbClr val="CCFFFF"/>
        </a:hlink>
        <a:folHlink>
          <a:srgbClr val="99CCFF"/>
        </a:folHlink>
      </a:clrScheme>
      <a:clrMap bg1="dk2" tx1="lt1" bg2="dk1" tx2="lt2" accent1="accent1" accent2="accent2" accent3="accent3" accent4="accent4" accent5="accent5" accent6="accent6" hlink="hlink" folHlink="folHlink"/>
    </a:extraClrScheme>
    <a:extraClrScheme>
      <a:clrScheme name="备战数学建模竞赛与论文剖析 5">
        <a:dk1>
          <a:srgbClr val="48562C"/>
        </a:dk1>
        <a:lt1>
          <a:srgbClr val="FFFFFF"/>
        </a:lt1>
        <a:dk2>
          <a:srgbClr val="546434"/>
        </a:dk2>
        <a:lt2>
          <a:srgbClr val="FFFFCC"/>
        </a:lt2>
        <a:accent1>
          <a:srgbClr val="7B8A6E"/>
        </a:accent1>
        <a:accent2>
          <a:srgbClr val="527C3A"/>
        </a:accent2>
        <a:accent3>
          <a:srgbClr val="B3B8AE"/>
        </a:accent3>
        <a:accent4>
          <a:srgbClr val="DADADA"/>
        </a:accent4>
        <a:accent5>
          <a:srgbClr val="BFC4BA"/>
        </a:accent5>
        <a:accent6>
          <a:srgbClr val="497034"/>
        </a:accent6>
        <a:hlink>
          <a:srgbClr val="55B55E"/>
        </a:hlink>
        <a:folHlink>
          <a:srgbClr val="85B3B1"/>
        </a:folHlink>
      </a:clrScheme>
      <a:clrMap bg1="dk2" tx1="lt1" bg2="dk1" tx2="lt2" accent1="accent1" accent2="accent2" accent3="accent3" accent4="accent4" accent5="accent5" accent6="accent6" hlink="hlink" folHlink="folHlink"/>
    </a:extraClrScheme>
    <a:extraClrScheme>
      <a:clrScheme name="备战数学建模竞赛与论文剖析 6">
        <a:dk1>
          <a:srgbClr val="96B29E"/>
        </a:dk1>
        <a:lt1>
          <a:srgbClr val="FFFFFF"/>
        </a:lt1>
        <a:dk2>
          <a:srgbClr val="A5BDAC"/>
        </a:dk2>
        <a:lt2>
          <a:srgbClr val="FFFFCC"/>
        </a:lt2>
        <a:accent1>
          <a:srgbClr val="4E8880"/>
        </a:accent1>
        <a:accent2>
          <a:srgbClr val="2F71B9"/>
        </a:accent2>
        <a:accent3>
          <a:srgbClr val="CFDBD2"/>
        </a:accent3>
        <a:accent4>
          <a:srgbClr val="DADADA"/>
        </a:accent4>
        <a:accent5>
          <a:srgbClr val="B2C3C0"/>
        </a:accent5>
        <a:accent6>
          <a:srgbClr val="2A66A7"/>
        </a:accent6>
        <a:hlink>
          <a:srgbClr val="9DC0E7"/>
        </a:hlink>
        <a:folHlink>
          <a:srgbClr val="54CA89"/>
        </a:folHlink>
      </a:clrScheme>
      <a:clrMap bg1="dk2" tx1="lt1" bg2="dk1" tx2="lt2" accent1="accent1" accent2="accent2" accent3="accent3" accent4="accent4" accent5="accent5" accent6="accent6" hlink="hlink" folHlink="folHlink"/>
    </a:extraClrScheme>
    <a:extraClrScheme>
      <a:clrScheme name="备战数学建模竞赛与论文剖析 7">
        <a:dk1>
          <a:srgbClr val="D49C00"/>
        </a:dk1>
        <a:lt1>
          <a:srgbClr val="FFFFFF"/>
        </a:lt1>
        <a:dk2>
          <a:srgbClr val="CC9900"/>
        </a:dk2>
        <a:lt2>
          <a:srgbClr val="CEBD40"/>
        </a:lt2>
        <a:accent1>
          <a:srgbClr val="CC6600"/>
        </a:accent1>
        <a:accent2>
          <a:srgbClr val="808000"/>
        </a:accent2>
        <a:accent3>
          <a:srgbClr val="E2CAAA"/>
        </a:accent3>
        <a:accent4>
          <a:srgbClr val="DADADA"/>
        </a:accent4>
        <a:accent5>
          <a:srgbClr val="E2B8AA"/>
        </a:accent5>
        <a:accent6>
          <a:srgbClr val="737300"/>
        </a:accent6>
        <a:hlink>
          <a:srgbClr val="FF9900"/>
        </a:hlink>
        <a:folHlink>
          <a:srgbClr val="FFFF99"/>
        </a:folHlink>
      </a:clrScheme>
      <a:clrMap bg1="dk2" tx1="lt1" bg2="dk1" tx2="lt2" accent1="accent1" accent2="accent2" accent3="accent3" accent4="accent4" accent5="accent5" accent6="accent6" hlink="hlink" folHlink="folHlink"/>
    </a:extraClrScheme>
    <a:extraClrScheme>
      <a:clrScheme name="备战数学建模竞赛与论文剖析 8">
        <a:dk1>
          <a:srgbClr val="881700"/>
        </a:dk1>
        <a:lt1>
          <a:srgbClr val="FAF9E6"/>
        </a:lt1>
        <a:dk2>
          <a:srgbClr val="990000"/>
        </a:dk2>
        <a:lt2>
          <a:srgbClr val="EADC78"/>
        </a:lt2>
        <a:accent1>
          <a:srgbClr val="FF6600"/>
        </a:accent1>
        <a:accent2>
          <a:srgbClr val="B86D52"/>
        </a:accent2>
        <a:accent3>
          <a:srgbClr val="CAAAAA"/>
        </a:accent3>
        <a:accent4>
          <a:srgbClr val="D6D5C4"/>
        </a:accent4>
        <a:accent5>
          <a:srgbClr val="FFB8AA"/>
        </a:accent5>
        <a:accent6>
          <a:srgbClr val="A66249"/>
        </a:accent6>
        <a:hlink>
          <a:srgbClr val="D78D15"/>
        </a:hlink>
        <a:folHlink>
          <a:srgbClr val="C6B37E"/>
        </a:folHlink>
      </a:clrScheme>
      <a:clrMap bg1="dk2" tx1="lt1" bg2="dk1" tx2="lt2" accent1="accent1" accent2="accent2" accent3="accent3" accent4="accent4" accent5="accent5" accent6="accent6" hlink="hlink" folHlink="folHlink"/>
    </a:extraClrScheme>
    <a:extraClrScheme>
      <a:clrScheme name="备战数学建模竞赛与论文剖析 9">
        <a:dk1>
          <a:srgbClr val="000000"/>
        </a:dk1>
        <a:lt1>
          <a:srgbClr val="FFFFFF"/>
        </a:lt1>
        <a:dk2>
          <a:srgbClr val="000000"/>
        </a:dk2>
        <a:lt2>
          <a:srgbClr val="DDDDDD"/>
        </a:lt2>
        <a:accent1>
          <a:srgbClr val="E6F5F6"/>
        </a:accent1>
        <a:accent2>
          <a:srgbClr val="A5E1A8"/>
        </a:accent2>
        <a:accent3>
          <a:srgbClr val="FFFFFF"/>
        </a:accent3>
        <a:accent4>
          <a:srgbClr val="000000"/>
        </a:accent4>
        <a:accent5>
          <a:srgbClr val="F0F9FA"/>
        </a:accent5>
        <a:accent6>
          <a:srgbClr val="95CC98"/>
        </a:accent6>
        <a:hlink>
          <a:srgbClr val="5B00B6"/>
        </a:hlink>
        <a:folHlink>
          <a:srgbClr val="34988E"/>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备战数学建模竞赛与论文剖析">
  <a:themeElements>
    <a:clrScheme name="备战数学建模竞赛与论文剖析 2">
      <a:dk1>
        <a:srgbClr val="000080"/>
      </a:dk1>
      <a:lt1>
        <a:srgbClr val="FFFFFF"/>
      </a:lt1>
      <a:dk2>
        <a:srgbClr val="000099"/>
      </a:dk2>
      <a:lt2>
        <a:srgbClr val="FFFFFF"/>
      </a:lt2>
      <a:accent1>
        <a:srgbClr val="3366FF"/>
      </a:accent1>
      <a:accent2>
        <a:srgbClr val="7B46D0"/>
      </a:accent2>
      <a:accent3>
        <a:srgbClr val="AAAACA"/>
      </a:accent3>
      <a:accent4>
        <a:srgbClr val="DADADA"/>
      </a:accent4>
      <a:accent5>
        <a:srgbClr val="ADB8FF"/>
      </a:accent5>
      <a:accent6>
        <a:srgbClr val="6F3FBC"/>
      </a:accent6>
      <a:hlink>
        <a:srgbClr val="86D1EC"/>
      </a:hlink>
      <a:folHlink>
        <a:srgbClr val="45C984"/>
      </a:folHlink>
    </a:clrScheme>
    <a:fontScheme name="备战数学建模竞赛与论文剖析">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备战数学建模竞赛与论文剖析 1">
        <a:dk1>
          <a:srgbClr val="1A006C"/>
        </a:dk1>
        <a:lt1>
          <a:srgbClr val="FFFFFF"/>
        </a:lt1>
        <a:dk2>
          <a:srgbClr val="000066"/>
        </a:dk2>
        <a:lt2>
          <a:srgbClr val="CCCCFF"/>
        </a:lt2>
        <a:accent1>
          <a:srgbClr val="0099CC"/>
        </a:accent1>
        <a:accent2>
          <a:srgbClr val="6600CC"/>
        </a:accent2>
        <a:accent3>
          <a:srgbClr val="AAAAB8"/>
        </a:accent3>
        <a:accent4>
          <a:srgbClr val="DADADA"/>
        </a:accent4>
        <a:accent5>
          <a:srgbClr val="AACAE2"/>
        </a:accent5>
        <a:accent6>
          <a:srgbClr val="5C00B9"/>
        </a:accent6>
        <a:hlink>
          <a:srgbClr val="9999FF"/>
        </a:hlink>
        <a:folHlink>
          <a:srgbClr val="33CCCC"/>
        </a:folHlink>
      </a:clrScheme>
      <a:clrMap bg1="dk2" tx1="lt1" bg2="dk1" tx2="lt2" accent1="accent1" accent2="accent2" accent3="accent3" accent4="accent4" accent5="accent5" accent6="accent6" hlink="hlink" folHlink="folHlink"/>
    </a:extraClrScheme>
    <a:extraClrScheme>
      <a:clrScheme name="备战数学建模竞赛与论文剖析 2">
        <a:dk1>
          <a:srgbClr val="000080"/>
        </a:dk1>
        <a:lt1>
          <a:srgbClr val="FFFFFF"/>
        </a:lt1>
        <a:dk2>
          <a:srgbClr val="000099"/>
        </a:dk2>
        <a:lt2>
          <a:srgbClr val="FFFFFF"/>
        </a:lt2>
        <a:accent1>
          <a:srgbClr val="3366FF"/>
        </a:accent1>
        <a:accent2>
          <a:srgbClr val="7B46D0"/>
        </a:accent2>
        <a:accent3>
          <a:srgbClr val="AAAACA"/>
        </a:accent3>
        <a:accent4>
          <a:srgbClr val="DADADA"/>
        </a:accent4>
        <a:accent5>
          <a:srgbClr val="ADB8FF"/>
        </a:accent5>
        <a:accent6>
          <a:srgbClr val="6F3FBC"/>
        </a:accent6>
        <a:hlink>
          <a:srgbClr val="86D1EC"/>
        </a:hlink>
        <a:folHlink>
          <a:srgbClr val="45C984"/>
        </a:folHlink>
      </a:clrScheme>
      <a:clrMap bg1="dk2" tx1="lt1" bg2="dk1" tx2="lt2" accent1="accent1" accent2="accent2" accent3="accent3" accent4="accent4" accent5="accent5" accent6="accent6" hlink="hlink" folHlink="folHlink"/>
    </a:extraClrScheme>
    <a:extraClrScheme>
      <a:clrScheme name="备战数学建模竞赛与论文剖析 3">
        <a:dk1>
          <a:srgbClr val="3F4873"/>
        </a:dk1>
        <a:lt1>
          <a:srgbClr val="FFFFFF"/>
        </a:lt1>
        <a:dk2>
          <a:srgbClr val="4F598D"/>
        </a:dk2>
        <a:lt2>
          <a:srgbClr val="CCECFF"/>
        </a:lt2>
        <a:accent1>
          <a:srgbClr val="0099CC"/>
        </a:accent1>
        <a:accent2>
          <a:srgbClr val="4C8470"/>
        </a:accent2>
        <a:accent3>
          <a:srgbClr val="B2B5C5"/>
        </a:accent3>
        <a:accent4>
          <a:srgbClr val="DADADA"/>
        </a:accent4>
        <a:accent5>
          <a:srgbClr val="AACAE2"/>
        </a:accent5>
        <a:accent6>
          <a:srgbClr val="447765"/>
        </a:accent6>
        <a:hlink>
          <a:srgbClr val="99CC00"/>
        </a:hlink>
        <a:folHlink>
          <a:srgbClr val="96A4C8"/>
        </a:folHlink>
      </a:clrScheme>
      <a:clrMap bg1="dk2" tx1="lt1" bg2="dk1" tx2="lt2" accent1="accent1" accent2="accent2" accent3="accent3" accent4="accent4" accent5="accent5" accent6="accent6" hlink="hlink" folHlink="folHlink"/>
    </a:extraClrScheme>
    <a:extraClrScheme>
      <a:clrScheme name="备战数学建模竞赛与论文剖析 4">
        <a:dk1>
          <a:srgbClr val="006E6B"/>
        </a:dk1>
        <a:lt1>
          <a:srgbClr val="FFFFFF"/>
        </a:lt1>
        <a:dk2>
          <a:srgbClr val="008080"/>
        </a:dk2>
        <a:lt2>
          <a:srgbClr val="E2EFCD"/>
        </a:lt2>
        <a:accent1>
          <a:srgbClr val="33CCCC"/>
        </a:accent1>
        <a:accent2>
          <a:srgbClr val="6352B8"/>
        </a:accent2>
        <a:accent3>
          <a:srgbClr val="AAC0C0"/>
        </a:accent3>
        <a:accent4>
          <a:srgbClr val="DADADA"/>
        </a:accent4>
        <a:accent5>
          <a:srgbClr val="ADE2E2"/>
        </a:accent5>
        <a:accent6>
          <a:srgbClr val="5949A6"/>
        </a:accent6>
        <a:hlink>
          <a:srgbClr val="CCFFFF"/>
        </a:hlink>
        <a:folHlink>
          <a:srgbClr val="99CCFF"/>
        </a:folHlink>
      </a:clrScheme>
      <a:clrMap bg1="dk2" tx1="lt1" bg2="dk1" tx2="lt2" accent1="accent1" accent2="accent2" accent3="accent3" accent4="accent4" accent5="accent5" accent6="accent6" hlink="hlink" folHlink="folHlink"/>
    </a:extraClrScheme>
    <a:extraClrScheme>
      <a:clrScheme name="备战数学建模竞赛与论文剖析 5">
        <a:dk1>
          <a:srgbClr val="48562C"/>
        </a:dk1>
        <a:lt1>
          <a:srgbClr val="FFFFFF"/>
        </a:lt1>
        <a:dk2>
          <a:srgbClr val="546434"/>
        </a:dk2>
        <a:lt2>
          <a:srgbClr val="FFFFCC"/>
        </a:lt2>
        <a:accent1>
          <a:srgbClr val="7B8A6E"/>
        </a:accent1>
        <a:accent2>
          <a:srgbClr val="527C3A"/>
        </a:accent2>
        <a:accent3>
          <a:srgbClr val="B3B8AE"/>
        </a:accent3>
        <a:accent4>
          <a:srgbClr val="DADADA"/>
        </a:accent4>
        <a:accent5>
          <a:srgbClr val="BFC4BA"/>
        </a:accent5>
        <a:accent6>
          <a:srgbClr val="497034"/>
        </a:accent6>
        <a:hlink>
          <a:srgbClr val="55B55E"/>
        </a:hlink>
        <a:folHlink>
          <a:srgbClr val="85B3B1"/>
        </a:folHlink>
      </a:clrScheme>
      <a:clrMap bg1="dk2" tx1="lt1" bg2="dk1" tx2="lt2" accent1="accent1" accent2="accent2" accent3="accent3" accent4="accent4" accent5="accent5" accent6="accent6" hlink="hlink" folHlink="folHlink"/>
    </a:extraClrScheme>
    <a:extraClrScheme>
      <a:clrScheme name="备战数学建模竞赛与论文剖析 6">
        <a:dk1>
          <a:srgbClr val="96B29E"/>
        </a:dk1>
        <a:lt1>
          <a:srgbClr val="FFFFFF"/>
        </a:lt1>
        <a:dk2>
          <a:srgbClr val="A5BDAC"/>
        </a:dk2>
        <a:lt2>
          <a:srgbClr val="FFFFCC"/>
        </a:lt2>
        <a:accent1>
          <a:srgbClr val="4E8880"/>
        </a:accent1>
        <a:accent2>
          <a:srgbClr val="2F71B9"/>
        </a:accent2>
        <a:accent3>
          <a:srgbClr val="CFDBD2"/>
        </a:accent3>
        <a:accent4>
          <a:srgbClr val="DADADA"/>
        </a:accent4>
        <a:accent5>
          <a:srgbClr val="B2C3C0"/>
        </a:accent5>
        <a:accent6>
          <a:srgbClr val="2A66A7"/>
        </a:accent6>
        <a:hlink>
          <a:srgbClr val="9DC0E7"/>
        </a:hlink>
        <a:folHlink>
          <a:srgbClr val="54CA89"/>
        </a:folHlink>
      </a:clrScheme>
      <a:clrMap bg1="dk2" tx1="lt1" bg2="dk1" tx2="lt2" accent1="accent1" accent2="accent2" accent3="accent3" accent4="accent4" accent5="accent5" accent6="accent6" hlink="hlink" folHlink="folHlink"/>
    </a:extraClrScheme>
    <a:extraClrScheme>
      <a:clrScheme name="备战数学建模竞赛与论文剖析 7">
        <a:dk1>
          <a:srgbClr val="D49C00"/>
        </a:dk1>
        <a:lt1>
          <a:srgbClr val="FFFFFF"/>
        </a:lt1>
        <a:dk2>
          <a:srgbClr val="CC9900"/>
        </a:dk2>
        <a:lt2>
          <a:srgbClr val="CEBD40"/>
        </a:lt2>
        <a:accent1>
          <a:srgbClr val="CC6600"/>
        </a:accent1>
        <a:accent2>
          <a:srgbClr val="808000"/>
        </a:accent2>
        <a:accent3>
          <a:srgbClr val="E2CAAA"/>
        </a:accent3>
        <a:accent4>
          <a:srgbClr val="DADADA"/>
        </a:accent4>
        <a:accent5>
          <a:srgbClr val="E2B8AA"/>
        </a:accent5>
        <a:accent6>
          <a:srgbClr val="737300"/>
        </a:accent6>
        <a:hlink>
          <a:srgbClr val="FF9900"/>
        </a:hlink>
        <a:folHlink>
          <a:srgbClr val="FFFF99"/>
        </a:folHlink>
      </a:clrScheme>
      <a:clrMap bg1="dk2" tx1="lt1" bg2="dk1" tx2="lt2" accent1="accent1" accent2="accent2" accent3="accent3" accent4="accent4" accent5="accent5" accent6="accent6" hlink="hlink" folHlink="folHlink"/>
    </a:extraClrScheme>
    <a:extraClrScheme>
      <a:clrScheme name="备战数学建模竞赛与论文剖析 8">
        <a:dk1>
          <a:srgbClr val="881700"/>
        </a:dk1>
        <a:lt1>
          <a:srgbClr val="FAF9E6"/>
        </a:lt1>
        <a:dk2>
          <a:srgbClr val="990000"/>
        </a:dk2>
        <a:lt2>
          <a:srgbClr val="EADC78"/>
        </a:lt2>
        <a:accent1>
          <a:srgbClr val="FF6600"/>
        </a:accent1>
        <a:accent2>
          <a:srgbClr val="B86D52"/>
        </a:accent2>
        <a:accent3>
          <a:srgbClr val="CAAAAA"/>
        </a:accent3>
        <a:accent4>
          <a:srgbClr val="D6D5C4"/>
        </a:accent4>
        <a:accent5>
          <a:srgbClr val="FFB8AA"/>
        </a:accent5>
        <a:accent6>
          <a:srgbClr val="A66249"/>
        </a:accent6>
        <a:hlink>
          <a:srgbClr val="D78D15"/>
        </a:hlink>
        <a:folHlink>
          <a:srgbClr val="C6B37E"/>
        </a:folHlink>
      </a:clrScheme>
      <a:clrMap bg1="dk2" tx1="lt1" bg2="dk1" tx2="lt2" accent1="accent1" accent2="accent2" accent3="accent3" accent4="accent4" accent5="accent5" accent6="accent6" hlink="hlink" folHlink="folHlink"/>
    </a:extraClrScheme>
    <a:extraClrScheme>
      <a:clrScheme name="备战数学建模竞赛与论文剖析 9">
        <a:dk1>
          <a:srgbClr val="000000"/>
        </a:dk1>
        <a:lt1>
          <a:srgbClr val="FFFFFF"/>
        </a:lt1>
        <a:dk2>
          <a:srgbClr val="000000"/>
        </a:dk2>
        <a:lt2>
          <a:srgbClr val="DDDDDD"/>
        </a:lt2>
        <a:accent1>
          <a:srgbClr val="E6F5F6"/>
        </a:accent1>
        <a:accent2>
          <a:srgbClr val="A5E1A8"/>
        </a:accent2>
        <a:accent3>
          <a:srgbClr val="FFFFFF"/>
        </a:accent3>
        <a:accent4>
          <a:srgbClr val="000000"/>
        </a:accent4>
        <a:accent5>
          <a:srgbClr val="F0F9FA"/>
        </a:accent5>
        <a:accent6>
          <a:srgbClr val="95CC98"/>
        </a:accent6>
        <a:hlink>
          <a:srgbClr val="5B00B6"/>
        </a:hlink>
        <a:folHlink>
          <a:srgbClr val="34988E"/>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备战数学建模竞赛与论文剖析">
  <a:themeElements>
    <a:clrScheme name="备战数学建模竞赛与论文剖析 2">
      <a:dk1>
        <a:srgbClr val="000080"/>
      </a:dk1>
      <a:lt1>
        <a:srgbClr val="FFFFFF"/>
      </a:lt1>
      <a:dk2>
        <a:srgbClr val="000099"/>
      </a:dk2>
      <a:lt2>
        <a:srgbClr val="FFFFFF"/>
      </a:lt2>
      <a:accent1>
        <a:srgbClr val="3366FF"/>
      </a:accent1>
      <a:accent2>
        <a:srgbClr val="7B46D0"/>
      </a:accent2>
      <a:accent3>
        <a:srgbClr val="AAAACA"/>
      </a:accent3>
      <a:accent4>
        <a:srgbClr val="DADADA"/>
      </a:accent4>
      <a:accent5>
        <a:srgbClr val="ADB8FF"/>
      </a:accent5>
      <a:accent6>
        <a:srgbClr val="6F3FBC"/>
      </a:accent6>
      <a:hlink>
        <a:srgbClr val="86D1EC"/>
      </a:hlink>
      <a:folHlink>
        <a:srgbClr val="45C984"/>
      </a:folHlink>
    </a:clrScheme>
    <a:fontScheme name="备战数学建模竞赛与论文剖析">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备战数学建模竞赛与论文剖析 1">
        <a:dk1>
          <a:srgbClr val="1A006C"/>
        </a:dk1>
        <a:lt1>
          <a:srgbClr val="FFFFFF"/>
        </a:lt1>
        <a:dk2>
          <a:srgbClr val="000066"/>
        </a:dk2>
        <a:lt2>
          <a:srgbClr val="CCCCFF"/>
        </a:lt2>
        <a:accent1>
          <a:srgbClr val="0099CC"/>
        </a:accent1>
        <a:accent2>
          <a:srgbClr val="6600CC"/>
        </a:accent2>
        <a:accent3>
          <a:srgbClr val="AAAAB8"/>
        </a:accent3>
        <a:accent4>
          <a:srgbClr val="DADADA"/>
        </a:accent4>
        <a:accent5>
          <a:srgbClr val="AACAE2"/>
        </a:accent5>
        <a:accent6>
          <a:srgbClr val="5C00B9"/>
        </a:accent6>
        <a:hlink>
          <a:srgbClr val="9999FF"/>
        </a:hlink>
        <a:folHlink>
          <a:srgbClr val="33CCCC"/>
        </a:folHlink>
      </a:clrScheme>
      <a:clrMap bg1="dk2" tx1="lt1" bg2="dk1" tx2="lt2" accent1="accent1" accent2="accent2" accent3="accent3" accent4="accent4" accent5="accent5" accent6="accent6" hlink="hlink" folHlink="folHlink"/>
    </a:extraClrScheme>
    <a:extraClrScheme>
      <a:clrScheme name="备战数学建模竞赛与论文剖析 2">
        <a:dk1>
          <a:srgbClr val="000080"/>
        </a:dk1>
        <a:lt1>
          <a:srgbClr val="FFFFFF"/>
        </a:lt1>
        <a:dk2>
          <a:srgbClr val="000099"/>
        </a:dk2>
        <a:lt2>
          <a:srgbClr val="FFFFFF"/>
        </a:lt2>
        <a:accent1>
          <a:srgbClr val="3366FF"/>
        </a:accent1>
        <a:accent2>
          <a:srgbClr val="7B46D0"/>
        </a:accent2>
        <a:accent3>
          <a:srgbClr val="AAAACA"/>
        </a:accent3>
        <a:accent4>
          <a:srgbClr val="DADADA"/>
        </a:accent4>
        <a:accent5>
          <a:srgbClr val="ADB8FF"/>
        </a:accent5>
        <a:accent6>
          <a:srgbClr val="6F3FBC"/>
        </a:accent6>
        <a:hlink>
          <a:srgbClr val="86D1EC"/>
        </a:hlink>
        <a:folHlink>
          <a:srgbClr val="45C984"/>
        </a:folHlink>
      </a:clrScheme>
      <a:clrMap bg1="dk2" tx1="lt1" bg2="dk1" tx2="lt2" accent1="accent1" accent2="accent2" accent3="accent3" accent4="accent4" accent5="accent5" accent6="accent6" hlink="hlink" folHlink="folHlink"/>
    </a:extraClrScheme>
    <a:extraClrScheme>
      <a:clrScheme name="备战数学建模竞赛与论文剖析 3">
        <a:dk1>
          <a:srgbClr val="3F4873"/>
        </a:dk1>
        <a:lt1>
          <a:srgbClr val="FFFFFF"/>
        </a:lt1>
        <a:dk2>
          <a:srgbClr val="4F598D"/>
        </a:dk2>
        <a:lt2>
          <a:srgbClr val="CCECFF"/>
        </a:lt2>
        <a:accent1>
          <a:srgbClr val="0099CC"/>
        </a:accent1>
        <a:accent2>
          <a:srgbClr val="4C8470"/>
        </a:accent2>
        <a:accent3>
          <a:srgbClr val="B2B5C5"/>
        </a:accent3>
        <a:accent4>
          <a:srgbClr val="DADADA"/>
        </a:accent4>
        <a:accent5>
          <a:srgbClr val="AACAE2"/>
        </a:accent5>
        <a:accent6>
          <a:srgbClr val="447765"/>
        </a:accent6>
        <a:hlink>
          <a:srgbClr val="99CC00"/>
        </a:hlink>
        <a:folHlink>
          <a:srgbClr val="96A4C8"/>
        </a:folHlink>
      </a:clrScheme>
      <a:clrMap bg1="dk2" tx1="lt1" bg2="dk1" tx2="lt2" accent1="accent1" accent2="accent2" accent3="accent3" accent4="accent4" accent5="accent5" accent6="accent6" hlink="hlink" folHlink="folHlink"/>
    </a:extraClrScheme>
    <a:extraClrScheme>
      <a:clrScheme name="备战数学建模竞赛与论文剖析 4">
        <a:dk1>
          <a:srgbClr val="006E6B"/>
        </a:dk1>
        <a:lt1>
          <a:srgbClr val="FFFFFF"/>
        </a:lt1>
        <a:dk2>
          <a:srgbClr val="008080"/>
        </a:dk2>
        <a:lt2>
          <a:srgbClr val="E2EFCD"/>
        </a:lt2>
        <a:accent1>
          <a:srgbClr val="33CCCC"/>
        </a:accent1>
        <a:accent2>
          <a:srgbClr val="6352B8"/>
        </a:accent2>
        <a:accent3>
          <a:srgbClr val="AAC0C0"/>
        </a:accent3>
        <a:accent4>
          <a:srgbClr val="DADADA"/>
        </a:accent4>
        <a:accent5>
          <a:srgbClr val="ADE2E2"/>
        </a:accent5>
        <a:accent6>
          <a:srgbClr val="5949A6"/>
        </a:accent6>
        <a:hlink>
          <a:srgbClr val="CCFFFF"/>
        </a:hlink>
        <a:folHlink>
          <a:srgbClr val="99CCFF"/>
        </a:folHlink>
      </a:clrScheme>
      <a:clrMap bg1="dk2" tx1="lt1" bg2="dk1" tx2="lt2" accent1="accent1" accent2="accent2" accent3="accent3" accent4="accent4" accent5="accent5" accent6="accent6" hlink="hlink" folHlink="folHlink"/>
    </a:extraClrScheme>
    <a:extraClrScheme>
      <a:clrScheme name="备战数学建模竞赛与论文剖析 5">
        <a:dk1>
          <a:srgbClr val="48562C"/>
        </a:dk1>
        <a:lt1>
          <a:srgbClr val="FFFFFF"/>
        </a:lt1>
        <a:dk2>
          <a:srgbClr val="546434"/>
        </a:dk2>
        <a:lt2>
          <a:srgbClr val="FFFFCC"/>
        </a:lt2>
        <a:accent1>
          <a:srgbClr val="7B8A6E"/>
        </a:accent1>
        <a:accent2>
          <a:srgbClr val="527C3A"/>
        </a:accent2>
        <a:accent3>
          <a:srgbClr val="B3B8AE"/>
        </a:accent3>
        <a:accent4>
          <a:srgbClr val="DADADA"/>
        </a:accent4>
        <a:accent5>
          <a:srgbClr val="BFC4BA"/>
        </a:accent5>
        <a:accent6>
          <a:srgbClr val="497034"/>
        </a:accent6>
        <a:hlink>
          <a:srgbClr val="55B55E"/>
        </a:hlink>
        <a:folHlink>
          <a:srgbClr val="85B3B1"/>
        </a:folHlink>
      </a:clrScheme>
      <a:clrMap bg1="dk2" tx1="lt1" bg2="dk1" tx2="lt2" accent1="accent1" accent2="accent2" accent3="accent3" accent4="accent4" accent5="accent5" accent6="accent6" hlink="hlink" folHlink="folHlink"/>
    </a:extraClrScheme>
    <a:extraClrScheme>
      <a:clrScheme name="备战数学建模竞赛与论文剖析 6">
        <a:dk1>
          <a:srgbClr val="96B29E"/>
        </a:dk1>
        <a:lt1>
          <a:srgbClr val="FFFFFF"/>
        </a:lt1>
        <a:dk2>
          <a:srgbClr val="A5BDAC"/>
        </a:dk2>
        <a:lt2>
          <a:srgbClr val="FFFFCC"/>
        </a:lt2>
        <a:accent1>
          <a:srgbClr val="4E8880"/>
        </a:accent1>
        <a:accent2>
          <a:srgbClr val="2F71B9"/>
        </a:accent2>
        <a:accent3>
          <a:srgbClr val="CFDBD2"/>
        </a:accent3>
        <a:accent4>
          <a:srgbClr val="DADADA"/>
        </a:accent4>
        <a:accent5>
          <a:srgbClr val="B2C3C0"/>
        </a:accent5>
        <a:accent6>
          <a:srgbClr val="2A66A7"/>
        </a:accent6>
        <a:hlink>
          <a:srgbClr val="9DC0E7"/>
        </a:hlink>
        <a:folHlink>
          <a:srgbClr val="54CA89"/>
        </a:folHlink>
      </a:clrScheme>
      <a:clrMap bg1="dk2" tx1="lt1" bg2="dk1" tx2="lt2" accent1="accent1" accent2="accent2" accent3="accent3" accent4="accent4" accent5="accent5" accent6="accent6" hlink="hlink" folHlink="folHlink"/>
    </a:extraClrScheme>
    <a:extraClrScheme>
      <a:clrScheme name="备战数学建模竞赛与论文剖析 7">
        <a:dk1>
          <a:srgbClr val="D49C00"/>
        </a:dk1>
        <a:lt1>
          <a:srgbClr val="FFFFFF"/>
        </a:lt1>
        <a:dk2>
          <a:srgbClr val="CC9900"/>
        </a:dk2>
        <a:lt2>
          <a:srgbClr val="CEBD40"/>
        </a:lt2>
        <a:accent1>
          <a:srgbClr val="CC6600"/>
        </a:accent1>
        <a:accent2>
          <a:srgbClr val="808000"/>
        </a:accent2>
        <a:accent3>
          <a:srgbClr val="E2CAAA"/>
        </a:accent3>
        <a:accent4>
          <a:srgbClr val="DADADA"/>
        </a:accent4>
        <a:accent5>
          <a:srgbClr val="E2B8AA"/>
        </a:accent5>
        <a:accent6>
          <a:srgbClr val="737300"/>
        </a:accent6>
        <a:hlink>
          <a:srgbClr val="FF9900"/>
        </a:hlink>
        <a:folHlink>
          <a:srgbClr val="FFFF99"/>
        </a:folHlink>
      </a:clrScheme>
      <a:clrMap bg1="dk2" tx1="lt1" bg2="dk1" tx2="lt2" accent1="accent1" accent2="accent2" accent3="accent3" accent4="accent4" accent5="accent5" accent6="accent6" hlink="hlink" folHlink="folHlink"/>
    </a:extraClrScheme>
    <a:extraClrScheme>
      <a:clrScheme name="备战数学建模竞赛与论文剖析 8">
        <a:dk1>
          <a:srgbClr val="881700"/>
        </a:dk1>
        <a:lt1>
          <a:srgbClr val="FAF9E6"/>
        </a:lt1>
        <a:dk2>
          <a:srgbClr val="990000"/>
        </a:dk2>
        <a:lt2>
          <a:srgbClr val="EADC78"/>
        </a:lt2>
        <a:accent1>
          <a:srgbClr val="FF6600"/>
        </a:accent1>
        <a:accent2>
          <a:srgbClr val="B86D52"/>
        </a:accent2>
        <a:accent3>
          <a:srgbClr val="CAAAAA"/>
        </a:accent3>
        <a:accent4>
          <a:srgbClr val="D6D5C4"/>
        </a:accent4>
        <a:accent5>
          <a:srgbClr val="FFB8AA"/>
        </a:accent5>
        <a:accent6>
          <a:srgbClr val="A66249"/>
        </a:accent6>
        <a:hlink>
          <a:srgbClr val="D78D15"/>
        </a:hlink>
        <a:folHlink>
          <a:srgbClr val="C6B37E"/>
        </a:folHlink>
      </a:clrScheme>
      <a:clrMap bg1="dk2" tx1="lt1" bg2="dk1" tx2="lt2" accent1="accent1" accent2="accent2" accent3="accent3" accent4="accent4" accent5="accent5" accent6="accent6" hlink="hlink" folHlink="folHlink"/>
    </a:extraClrScheme>
    <a:extraClrScheme>
      <a:clrScheme name="备战数学建模竞赛与论文剖析 9">
        <a:dk1>
          <a:srgbClr val="000000"/>
        </a:dk1>
        <a:lt1>
          <a:srgbClr val="FFFFFF"/>
        </a:lt1>
        <a:dk2>
          <a:srgbClr val="000000"/>
        </a:dk2>
        <a:lt2>
          <a:srgbClr val="DDDDDD"/>
        </a:lt2>
        <a:accent1>
          <a:srgbClr val="E6F5F6"/>
        </a:accent1>
        <a:accent2>
          <a:srgbClr val="A5E1A8"/>
        </a:accent2>
        <a:accent3>
          <a:srgbClr val="FFFFFF"/>
        </a:accent3>
        <a:accent4>
          <a:srgbClr val="000000"/>
        </a:accent4>
        <a:accent5>
          <a:srgbClr val="F0F9FA"/>
        </a:accent5>
        <a:accent6>
          <a:srgbClr val="95CC98"/>
        </a:accent6>
        <a:hlink>
          <a:srgbClr val="5B00B6"/>
        </a:hlink>
        <a:folHlink>
          <a:srgbClr val="34988E"/>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备战数学建模竞赛与论文剖析">
  <a:themeElements>
    <a:clrScheme name="备战数学建模竞赛与论文剖析 2">
      <a:dk1>
        <a:srgbClr val="000080"/>
      </a:dk1>
      <a:lt1>
        <a:srgbClr val="FFFFFF"/>
      </a:lt1>
      <a:dk2>
        <a:srgbClr val="000099"/>
      </a:dk2>
      <a:lt2>
        <a:srgbClr val="FFFFFF"/>
      </a:lt2>
      <a:accent1>
        <a:srgbClr val="3366FF"/>
      </a:accent1>
      <a:accent2>
        <a:srgbClr val="7B46D0"/>
      </a:accent2>
      <a:accent3>
        <a:srgbClr val="AAAACA"/>
      </a:accent3>
      <a:accent4>
        <a:srgbClr val="DADADA"/>
      </a:accent4>
      <a:accent5>
        <a:srgbClr val="ADB8FF"/>
      </a:accent5>
      <a:accent6>
        <a:srgbClr val="6F3FBC"/>
      </a:accent6>
      <a:hlink>
        <a:srgbClr val="86D1EC"/>
      </a:hlink>
      <a:folHlink>
        <a:srgbClr val="45C984"/>
      </a:folHlink>
    </a:clrScheme>
    <a:fontScheme name="备战数学建模竞赛与论文剖析">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备战数学建模竞赛与论文剖析 1">
        <a:dk1>
          <a:srgbClr val="1A006C"/>
        </a:dk1>
        <a:lt1>
          <a:srgbClr val="FFFFFF"/>
        </a:lt1>
        <a:dk2>
          <a:srgbClr val="000066"/>
        </a:dk2>
        <a:lt2>
          <a:srgbClr val="CCCCFF"/>
        </a:lt2>
        <a:accent1>
          <a:srgbClr val="0099CC"/>
        </a:accent1>
        <a:accent2>
          <a:srgbClr val="6600CC"/>
        </a:accent2>
        <a:accent3>
          <a:srgbClr val="AAAAB8"/>
        </a:accent3>
        <a:accent4>
          <a:srgbClr val="DADADA"/>
        </a:accent4>
        <a:accent5>
          <a:srgbClr val="AACAE2"/>
        </a:accent5>
        <a:accent6>
          <a:srgbClr val="5C00B9"/>
        </a:accent6>
        <a:hlink>
          <a:srgbClr val="9999FF"/>
        </a:hlink>
        <a:folHlink>
          <a:srgbClr val="33CCCC"/>
        </a:folHlink>
      </a:clrScheme>
      <a:clrMap bg1="dk2" tx1="lt1" bg2="dk1" tx2="lt2" accent1="accent1" accent2="accent2" accent3="accent3" accent4="accent4" accent5="accent5" accent6="accent6" hlink="hlink" folHlink="folHlink"/>
    </a:extraClrScheme>
    <a:extraClrScheme>
      <a:clrScheme name="备战数学建模竞赛与论文剖析 2">
        <a:dk1>
          <a:srgbClr val="000080"/>
        </a:dk1>
        <a:lt1>
          <a:srgbClr val="FFFFFF"/>
        </a:lt1>
        <a:dk2>
          <a:srgbClr val="000099"/>
        </a:dk2>
        <a:lt2>
          <a:srgbClr val="FFFFFF"/>
        </a:lt2>
        <a:accent1>
          <a:srgbClr val="3366FF"/>
        </a:accent1>
        <a:accent2>
          <a:srgbClr val="7B46D0"/>
        </a:accent2>
        <a:accent3>
          <a:srgbClr val="AAAACA"/>
        </a:accent3>
        <a:accent4>
          <a:srgbClr val="DADADA"/>
        </a:accent4>
        <a:accent5>
          <a:srgbClr val="ADB8FF"/>
        </a:accent5>
        <a:accent6>
          <a:srgbClr val="6F3FBC"/>
        </a:accent6>
        <a:hlink>
          <a:srgbClr val="86D1EC"/>
        </a:hlink>
        <a:folHlink>
          <a:srgbClr val="45C984"/>
        </a:folHlink>
      </a:clrScheme>
      <a:clrMap bg1="dk2" tx1="lt1" bg2="dk1" tx2="lt2" accent1="accent1" accent2="accent2" accent3="accent3" accent4="accent4" accent5="accent5" accent6="accent6" hlink="hlink" folHlink="folHlink"/>
    </a:extraClrScheme>
    <a:extraClrScheme>
      <a:clrScheme name="备战数学建模竞赛与论文剖析 3">
        <a:dk1>
          <a:srgbClr val="3F4873"/>
        </a:dk1>
        <a:lt1>
          <a:srgbClr val="FFFFFF"/>
        </a:lt1>
        <a:dk2>
          <a:srgbClr val="4F598D"/>
        </a:dk2>
        <a:lt2>
          <a:srgbClr val="CCECFF"/>
        </a:lt2>
        <a:accent1>
          <a:srgbClr val="0099CC"/>
        </a:accent1>
        <a:accent2>
          <a:srgbClr val="4C8470"/>
        </a:accent2>
        <a:accent3>
          <a:srgbClr val="B2B5C5"/>
        </a:accent3>
        <a:accent4>
          <a:srgbClr val="DADADA"/>
        </a:accent4>
        <a:accent5>
          <a:srgbClr val="AACAE2"/>
        </a:accent5>
        <a:accent6>
          <a:srgbClr val="447765"/>
        </a:accent6>
        <a:hlink>
          <a:srgbClr val="99CC00"/>
        </a:hlink>
        <a:folHlink>
          <a:srgbClr val="96A4C8"/>
        </a:folHlink>
      </a:clrScheme>
      <a:clrMap bg1="dk2" tx1="lt1" bg2="dk1" tx2="lt2" accent1="accent1" accent2="accent2" accent3="accent3" accent4="accent4" accent5="accent5" accent6="accent6" hlink="hlink" folHlink="folHlink"/>
    </a:extraClrScheme>
    <a:extraClrScheme>
      <a:clrScheme name="备战数学建模竞赛与论文剖析 4">
        <a:dk1>
          <a:srgbClr val="006E6B"/>
        </a:dk1>
        <a:lt1>
          <a:srgbClr val="FFFFFF"/>
        </a:lt1>
        <a:dk2>
          <a:srgbClr val="008080"/>
        </a:dk2>
        <a:lt2>
          <a:srgbClr val="E2EFCD"/>
        </a:lt2>
        <a:accent1>
          <a:srgbClr val="33CCCC"/>
        </a:accent1>
        <a:accent2>
          <a:srgbClr val="6352B8"/>
        </a:accent2>
        <a:accent3>
          <a:srgbClr val="AAC0C0"/>
        </a:accent3>
        <a:accent4>
          <a:srgbClr val="DADADA"/>
        </a:accent4>
        <a:accent5>
          <a:srgbClr val="ADE2E2"/>
        </a:accent5>
        <a:accent6>
          <a:srgbClr val="5949A6"/>
        </a:accent6>
        <a:hlink>
          <a:srgbClr val="CCFFFF"/>
        </a:hlink>
        <a:folHlink>
          <a:srgbClr val="99CCFF"/>
        </a:folHlink>
      </a:clrScheme>
      <a:clrMap bg1="dk2" tx1="lt1" bg2="dk1" tx2="lt2" accent1="accent1" accent2="accent2" accent3="accent3" accent4="accent4" accent5="accent5" accent6="accent6" hlink="hlink" folHlink="folHlink"/>
    </a:extraClrScheme>
    <a:extraClrScheme>
      <a:clrScheme name="备战数学建模竞赛与论文剖析 5">
        <a:dk1>
          <a:srgbClr val="48562C"/>
        </a:dk1>
        <a:lt1>
          <a:srgbClr val="FFFFFF"/>
        </a:lt1>
        <a:dk2>
          <a:srgbClr val="546434"/>
        </a:dk2>
        <a:lt2>
          <a:srgbClr val="FFFFCC"/>
        </a:lt2>
        <a:accent1>
          <a:srgbClr val="7B8A6E"/>
        </a:accent1>
        <a:accent2>
          <a:srgbClr val="527C3A"/>
        </a:accent2>
        <a:accent3>
          <a:srgbClr val="B3B8AE"/>
        </a:accent3>
        <a:accent4>
          <a:srgbClr val="DADADA"/>
        </a:accent4>
        <a:accent5>
          <a:srgbClr val="BFC4BA"/>
        </a:accent5>
        <a:accent6>
          <a:srgbClr val="497034"/>
        </a:accent6>
        <a:hlink>
          <a:srgbClr val="55B55E"/>
        </a:hlink>
        <a:folHlink>
          <a:srgbClr val="85B3B1"/>
        </a:folHlink>
      </a:clrScheme>
      <a:clrMap bg1="dk2" tx1="lt1" bg2="dk1" tx2="lt2" accent1="accent1" accent2="accent2" accent3="accent3" accent4="accent4" accent5="accent5" accent6="accent6" hlink="hlink" folHlink="folHlink"/>
    </a:extraClrScheme>
    <a:extraClrScheme>
      <a:clrScheme name="备战数学建模竞赛与论文剖析 6">
        <a:dk1>
          <a:srgbClr val="96B29E"/>
        </a:dk1>
        <a:lt1>
          <a:srgbClr val="FFFFFF"/>
        </a:lt1>
        <a:dk2>
          <a:srgbClr val="A5BDAC"/>
        </a:dk2>
        <a:lt2>
          <a:srgbClr val="FFFFCC"/>
        </a:lt2>
        <a:accent1>
          <a:srgbClr val="4E8880"/>
        </a:accent1>
        <a:accent2>
          <a:srgbClr val="2F71B9"/>
        </a:accent2>
        <a:accent3>
          <a:srgbClr val="CFDBD2"/>
        </a:accent3>
        <a:accent4>
          <a:srgbClr val="DADADA"/>
        </a:accent4>
        <a:accent5>
          <a:srgbClr val="B2C3C0"/>
        </a:accent5>
        <a:accent6>
          <a:srgbClr val="2A66A7"/>
        </a:accent6>
        <a:hlink>
          <a:srgbClr val="9DC0E7"/>
        </a:hlink>
        <a:folHlink>
          <a:srgbClr val="54CA89"/>
        </a:folHlink>
      </a:clrScheme>
      <a:clrMap bg1="dk2" tx1="lt1" bg2="dk1" tx2="lt2" accent1="accent1" accent2="accent2" accent3="accent3" accent4="accent4" accent5="accent5" accent6="accent6" hlink="hlink" folHlink="folHlink"/>
    </a:extraClrScheme>
    <a:extraClrScheme>
      <a:clrScheme name="备战数学建模竞赛与论文剖析 7">
        <a:dk1>
          <a:srgbClr val="D49C00"/>
        </a:dk1>
        <a:lt1>
          <a:srgbClr val="FFFFFF"/>
        </a:lt1>
        <a:dk2>
          <a:srgbClr val="CC9900"/>
        </a:dk2>
        <a:lt2>
          <a:srgbClr val="CEBD40"/>
        </a:lt2>
        <a:accent1>
          <a:srgbClr val="CC6600"/>
        </a:accent1>
        <a:accent2>
          <a:srgbClr val="808000"/>
        </a:accent2>
        <a:accent3>
          <a:srgbClr val="E2CAAA"/>
        </a:accent3>
        <a:accent4>
          <a:srgbClr val="DADADA"/>
        </a:accent4>
        <a:accent5>
          <a:srgbClr val="E2B8AA"/>
        </a:accent5>
        <a:accent6>
          <a:srgbClr val="737300"/>
        </a:accent6>
        <a:hlink>
          <a:srgbClr val="FF9900"/>
        </a:hlink>
        <a:folHlink>
          <a:srgbClr val="FFFF99"/>
        </a:folHlink>
      </a:clrScheme>
      <a:clrMap bg1="dk2" tx1="lt1" bg2="dk1" tx2="lt2" accent1="accent1" accent2="accent2" accent3="accent3" accent4="accent4" accent5="accent5" accent6="accent6" hlink="hlink" folHlink="folHlink"/>
    </a:extraClrScheme>
    <a:extraClrScheme>
      <a:clrScheme name="备战数学建模竞赛与论文剖析 8">
        <a:dk1>
          <a:srgbClr val="881700"/>
        </a:dk1>
        <a:lt1>
          <a:srgbClr val="FAF9E6"/>
        </a:lt1>
        <a:dk2>
          <a:srgbClr val="990000"/>
        </a:dk2>
        <a:lt2>
          <a:srgbClr val="EADC78"/>
        </a:lt2>
        <a:accent1>
          <a:srgbClr val="FF6600"/>
        </a:accent1>
        <a:accent2>
          <a:srgbClr val="B86D52"/>
        </a:accent2>
        <a:accent3>
          <a:srgbClr val="CAAAAA"/>
        </a:accent3>
        <a:accent4>
          <a:srgbClr val="D6D5C4"/>
        </a:accent4>
        <a:accent5>
          <a:srgbClr val="FFB8AA"/>
        </a:accent5>
        <a:accent6>
          <a:srgbClr val="A66249"/>
        </a:accent6>
        <a:hlink>
          <a:srgbClr val="D78D15"/>
        </a:hlink>
        <a:folHlink>
          <a:srgbClr val="C6B37E"/>
        </a:folHlink>
      </a:clrScheme>
      <a:clrMap bg1="dk2" tx1="lt1" bg2="dk1" tx2="lt2" accent1="accent1" accent2="accent2" accent3="accent3" accent4="accent4" accent5="accent5" accent6="accent6" hlink="hlink" folHlink="folHlink"/>
    </a:extraClrScheme>
    <a:extraClrScheme>
      <a:clrScheme name="备战数学建模竞赛与论文剖析 9">
        <a:dk1>
          <a:srgbClr val="000000"/>
        </a:dk1>
        <a:lt1>
          <a:srgbClr val="FFFFFF"/>
        </a:lt1>
        <a:dk2>
          <a:srgbClr val="000000"/>
        </a:dk2>
        <a:lt2>
          <a:srgbClr val="DDDDDD"/>
        </a:lt2>
        <a:accent1>
          <a:srgbClr val="E6F5F6"/>
        </a:accent1>
        <a:accent2>
          <a:srgbClr val="A5E1A8"/>
        </a:accent2>
        <a:accent3>
          <a:srgbClr val="FFFFFF"/>
        </a:accent3>
        <a:accent4>
          <a:srgbClr val="000000"/>
        </a:accent4>
        <a:accent5>
          <a:srgbClr val="F0F9FA"/>
        </a:accent5>
        <a:accent6>
          <a:srgbClr val="95CC98"/>
        </a:accent6>
        <a:hlink>
          <a:srgbClr val="5B00B6"/>
        </a:hlink>
        <a:folHlink>
          <a:srgbClr val="34988E"/>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备战数学建模竞赛与论文剖析">
  <a:themeElements>
    <a:clrScheme name="备战数学建模竞赛与论文剖析 2">
      <a:dk1>
        <a:srgbClr val="000080"/>
      </a:dk1>
      <a:lt1>
        <a:srgbClr val="FFFFFF"/>
      </a:lt1>
      <a:dk2>
        <a:srgbClr val="000099"/>
      </a:dk2>
      <a:lt2>
        <a:srgbClr val="FFFFFF"/>
      </a:lt2>
      <a:accent1>
        <a:srgbClr val="3366FF"/>
      </a:accent1>
      <a:accent2>
        <a:srgbClr val="7B46D0"/>
      </a:accent2>
      <a:accent3>
        <a:srgbClr val="AAAACA"/>
      </a:accent3>
      <a:accent4>
        <a:srgbClr val="DADADA"/>
      </a:accent4>
      <a:accent5>
        <a:srgbClr val="ADB8FF"/>
      </a:accent5>
      <a:accent6>
        <a:srgbClr val="6F3FBC"/>
      </a:accent6>
      <a:hlink>
        <a:srgbClr val="86D1EC"/>
      </a:hlink>
      <a:folHlink>
        <a:srgbClr val="45C984"/>
      </a:folHlink>
    </a:clrScheme>
    <a:fontScheme name="备战数学建模竞赛与论文剖析">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备战数学建模竞赛与论文剖析 1">
        <a:dk1>
          <a:srgbClr val="1A006C"/>
        </a:dk1>
        <a:lt1>
          <a:srgbClr val="FFFFFF"/>
        </a:lt1>
        <a:dk2>
          <a:srgbClr val="000066"/>
        </a:dk2>
        <a:lt2>
          <a:srgbClr val="CCCCFF"/>
        </a:lt2>
        <a:accent1>
          <a:srgbClr val="0099CC"/>
        </a:accent1>
        <a:accent2>
          <a:srgbClr val="6600CC"/>
        </a:accent2>
        <a:accent3>
          <a:srgbClr val="AAAAB8"/>
        </a:accent3>
        <a:accent4>
          <a:srgbClr val="DADADA"/>
        </a:accent4>
        <a:accent5>
          <a:srgbClr val="AACAE2"/>
        </a:accent5>
        <a:accent6>
          <a:srgbClr val="5C00B9"/>
        </a:accent6>
        <a:hlink>
          <a:srgbClr val="9999FF"/>
        </a:hlink>
        <a:folHlink>
          <a:srgbClr val="33CCCC"/>
        </a:folHlink>
      </a:clrScheme>
      <a:clrMap bg1="dk2" tx1="lt1" bg2="dk1" tx2="lt2" accent1="accent1" accent2="accent2" accent3="accent3" accent4="accent4" accent5="accent5" accent6="accent6" hlink="hlink" folHlink="folHlink"/>
    </a:extraClrScheme>
    <a:extraClrScheme>
      <a:clrScheme name="备战数学建模竞赛与论文剖析 2">
        <a:dk1>
          <a:srgbClr val="000080"/>
        </a:dk1>
        <a:lt1>
          <a:srgbClr val="FFFFFF"/>
        </a:lt1>
        <a:dk2>
          <a:srgbClr val="000099"/>
        </a:dk2>
        <a:lt2>
          <a:srgbClr val="FFFFFF"/>
        </a:lt2>
        <a:accent1>
          <a:srgbClr val="3366FF"/>
        </a:accent1>
        <a:accent2>
          <a:srgbClr val="7B46D0"/>
        </a:accent2>
        <a:accent3>
          <a:srgbClr val="AAAACA"/>
        </a:accent3>
        <a:accent4>
          <a:srgbClr val="DADADA"/>
        </a:accent4>
        <a:accent5>
          <a:srgbClr val="ADB8FF"/>
        </a:accent5>
        <a:accent6>
          <a:srgbClr val="6F3FBC"/>
        </a:accent6>
        <a:hlink>
          <a:srgbClr val="86D1EC"/>
        </a:hlink>
        <a:folHlink>
          <a:srgbClr val="45C984"/>
        </a:folHlink>
      </a:clrScheme>
      <a:clrMap bg1="dk2" tx1="lt1" bg2="dk1" tx2="lt2" accent1="accent1" accent2="accent2" accent3="accent3" accent4="accent4" accent5="accent5" accent6="accent6" hlink="hlink" folHlink="folHlink"/>
    </a:extraClrScheme>
    <a:extraClrScheme>
      <a:clrScheme name="备战数学建模竞赛与论文剖析 3">
        <a:dk1>
          <a:srgbClr val="3F4873"/>
        </a:dk1>
        <a:lt1>
          <a:srgbClr val="FFFFFF"/>
        </a:lt1>
        <a:dk2>
          <a:srgbClr val="4F598D"/>
        </a:dk2>
        <a:lt2>
          <a:srgbClr val="CCECFF"/>
        </a:lt2>
        <a:accent1>
          <a:srgbClr val="0099CC"/>
        </a:accent1>
        <a:accent2>
          <a:srgbClr val="4C8470"/>
        </a:accent2>
        <a:accent3>
          <a:srgbClr val="B2B5C5"/>
        </a:accent3>
        <a:accent4>
          <a:srgbClr val="DADADA"/>
        </a:accent4>
        <a:accent5>
          <a:srgbClr val="AACAE2"/>
        </a:accent5>
        <a:accent6>
          <a:srgbClr val="447765"/>
        </a:accent6>
        <a:hlink>
          <a:srgbClr val="99CC00"/>
        </a:hlink>
        <a:folHlink>
          <a:srgbClr val="96A4C8"/>
        </a:folHlink>
      </a:clrScheme>
      <a:clrMap bg1="dk2" tx1="lt1" bg2="dk1" tx2="lt2" accent1="accent1" accent2="accent2" accent3="accent3" accent4="accent4" accent5="accent5" accent6="accent6" hlink="hlink" folHlink="folHlink"/>
    </a:extraClrScheme>
    <a:extraClrScheme>
      <a:clrScheme name="备战数学建模竞赛与论文剖析 4">
        <a:dk1>
          <a:srgbClr val="006E6B"/>
        </a:dk1>
        <a:lt1>
          <a:srgbClr val="FFFFFF"/>
        </a:lt1>
        <a:dk2>
          <a:srgbClr val="008080"/>
        </a:dk2>
        <a:lt2>
          <a:srgbClr val="E2EFCD"/>
        </a:lt2>
        <a:accent1>
          <a:srgbClr val="33CCCC"/>
        </a:accent1>
        <a:accent2>
          <a:srgbClr val="6352B8"/>
        </a:accent2>
        <a:accent3>
          <a:srgbClr val="AAC0C0"/>
        </a:accent3>
        <a:accent4>
          <a:srgbClr val="DADADA"/>
        </a:accent4>
        <a:accent5>
          <a:srgbClr val="ADE2E2"/>
        </a:accent5>
        <a:accent6>
          <a:srgbClr val="5949A6"/>
        </a:accent6>
        <a:hlink>
          <a:srgbClr val="CCFFFF"/>
        </a:hlink>
        <a:folHlink>
          <a:srgbClr val="99CCFF"/>
        </a:folHlink>
      </a:clrScheme>
      <a:clrMap bg1="dk2" tx1="lt1" bg2="dk1" tx2="lt2" accent1="accent1" accent2="accent2" accent3="accent3" accent4="accent4" accent5="accent5" accent6="accent6" hlink="hlink" folHlink="folHlink"/>
    </a:extraClrScheme>
    <a:extraClrScheme>
      <a:clrScheme name="备战数学建模竞赛与论文剖析 5">
        <a:dk1>
          <a:srgbClr val="48562C"/>
        </a:dk1>
        <a:lt1>
          <a:srgbClr val="FFFFFF"/>
        </a:lt1>
        <a:dk2>
          <a:srgbClr val="546434"/>
        </a:dk2>
        <a:lt2>
          <a:srgbClr val="FFFFCC"/>
        </a:lt2>
        <a:accent1>
          <a:srgbClr val="7B8A6E"/>
        </a:accent1>
        <a:accent2>
          <a:srgbClr val="527C3A"/>
        </a:accent2>
        <a:accent3>
          <a:srgbClr val="B3B8AE"/>
        </a:accent3>
        <a:accent4>
          <a:srgbClr val="DADADA"/>
        </a:accent4>
        <a:accent5>
          <a:srgbClr val="BFC4BA"/>
        </a:accent5>
        <a:accent6>
          <a:srgbClr val="497034"/>
        </a:accent6>
        <a:hlink>
          <a:srgbClr val="55B55E"/>
        </a:hlink>
        <a:folHlink>
          <a:srgbClr val="85B3B1"/>
        </a:folHlink>
      </a:clrScheme>
      <a:clrMap bg1="dk2" tx1="lt1" bg2="dk1" tx2="lt2" accent1="accent1" accent2="accent2" accent3="accent3" accent4="accent4" accent5="accent5" accent6="accent6" hlink="hlink" folHlink="folHlink"/>
    </a:extraClrScheme>
    <a:extraClrScheme>
      <a:clrScheme name="备战数学建模竞赛与论文剖析 6">
        <a:dk1>
          <a:srgbClr val="96B29E"/>
        </a:dk1>
        <a:lt1>
          <a:srgbClr val="FFFFFF"/>
        </a:lt1>
        <a:dk2>
          <a:srgbClr val="A5BDAC"/>
        </a:dk2>
        <a:lt2>
          <a:srgbClr val="FFFFCC"/>
        </a:lt2>
        <a:accent1>
          <a:srgbClr val="4E8880"/>
        </a:accent1>
        <a:accent2>
          <a:srgbClr val="2F71B9"/>
        </a:accent2>
        <a:accent3>
          <a:srgbClr val="CFDBD2"/>
        </a:accent3>
        <a:accent4>
          <a:srgbClr val="DADADA"/>
        </a:accent4>
        <a:accent5>
          <a:srgbClr val="B2C3C0"/>
        </a:accent5>
        <a:accent6>
          <a:srgbClr val="2A66A7"/>
        </a:accent6>
        <a:hlink>
          <a:srgbClr val="9DC0E7"/>
        </a:hlink>
        <a:folHlink>
          <a:srgbClr val="54CA89"/>
        </a:folHlink>
      </a:clrScheme>
      <a:clrMap bg1="dk2" tx1="lt1" bg2="dk1" tx2="lt2" accent1="accent1" accent2="accent2" accent3="accent3" accent4="accent4" accent5="accent5" accent6="accent6" hlink="hlink" folHlink="folHlink"/>
    </a:extraClrScheme>
    <a:extraClrScheme>
      <a:clrScheme name="备战数学建模竞赛与论文剖析 7">
        <a:dk1>
          <a:srgbClr val="D49C00"/>
        </a:dk1>
        <a:lt1>
          <a:srgbClr val="FFFFFF"/>
        </a:lt1>
        <a:dk2>
          <a:srgbClr val="CC9900"/>
        </a:dk2>
        <a:lt2>
          <a:srgbClr val="CEBD40"/>
        </a:lt2>
        <a:accent1>
          <a:srgbClr val="CC6600"/>
        </a:accent1>
        <a:accent2>
          <a:srgbClr val="808000"/>
        </a:accent2>
        <a:accent3>
          <a:srgbClr val="E2CAAA"/>
        </a:accent3>
        <a:accent4>
          <a:srgbClr val="DADADA"/>
        </a:accent4>
        <a:accent5>
          <a:srgbClr val="E2B8AA"/>
        </a:accent5>
        <a:accent6>
          <a:srgbClr val="737300"/>
        </a:accent6>
        <a:hlink>
          <a:srgbClr val="FF9900"/>
        </a:hlink>
        <a:folHlink>
          <a:srgbClr val="FFFF99"/>
        </a:folHlink>
      </a:clrScheme>
      <a:clrMap bg1="dk2" tx1="lt1" bg2="dk1" tx2="lt2" accent1="accent1" accent2="accent2" accent3="accent3" accent4="accent4" accent5="accent5" accent6="accent6" hlink="hlink" folHlink="folHlink"/>
    </a:extraClrScheme>
    <a:extraClrScheme>
      <a:clrScheme name="备战数学建模竞赛与论文剖析 8">
        <a:dk1>
          <a:srgbClr val="881700"/>
        </a:dk1>
        <a:lt1>
          <a:srgbClr val="FAF9E6"/>
        </a:lt1>
        <a:dk2>
          <a:srgbClr val="990000"/>
        </a:dk2>
        <a:lt2>
          <a:srgbClr val="EADC78"/>
        </a:lt2>
        <a:accent1>
          <a:srgbClr val="FF6600"/>
        </a:accent1>
        <a:accent2>
          <a:srgbClr val="B86D52"/>
        </a:accent2>
        <a:accent3>
          <a:srgbClr val="CAAAAA"/>
        </a:accent3>
        <a:accent4>
          <a:srgbClr val="D6D5C4"/>
        </a:accent4>
        <a:accent5>
          <a:srgbClr val="FFB8AA"/>
        </a:accent5>
        <a:accent6>
          <a:srgbClr val="A66249"/>
        </a:accent6>
        <a:hlink>
          <a:srgbClr val="D78D15"/>
        </a:hlink>
        <a:folHlink>
          <a:srgbClr val="C6B37E"/>
        </a:folHlink>
      </a:clrScheme>
      <a:clrMap bg1="dk2" tx1="lt1" bg2="dk1" tx2="lt2" accent1="accent1" accent2="accent2" accent3="accent3" accent4="accent4" accent5="accent5" accent6="accent6" hlink="hlink" folHlink="folHlink"/>
    </a:extraClrScheme>
    <a:extraClrScheme>
      <a:clrScheme name="备战数学建模竞赛与论文剖析 9">
        <a:dk1>
          <a:srgbClr val="000000"/>
        </a:dk1>
        <a:lt1>
          <a:srgbClr val="FFFFFF"/>
        </a:lt1>
        <a:dk2>
          <a:srgbClr val="000000"/>
        </a:dk2>
        <a:lt2>
          <a:srgbClr val="DDDDDD"/>
        </a:lt2>
        <a:accent1>
          <a:srgbClr val="E6F5F6"/>
        </a:accent1>
        <a:accent2>
          <a:srgbClr val="A5E1A8"/>
        </a:accent2>
        <a:accent3>
          <a:srgbClr val="FFFFFF"/>
        </a:accent3>
        <a:accent4>
          <a:srgbClr val="000000"/>
        </a:accent4>
        <a:accent5>
          <a:srgbClr val="F0F9FA"/>
        </a:accent5>
        <a:accent6>
          <a:srgbClr val="95CC98"/>
        </a:accent6>
        <a:hlink>
          <a:srgbClr val="5B00B6"/>
        </a:hlink>
        <a:folHlink>
          <a:srgbClr val="34988E"/>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备战数学建模竞赛与论文剖析">
  <a:themeElements>
    <a:clrScheme name="备战数学建模竞赛与论文剖析 2">
      <a:dk1>
        <a:srgbClr val="000080"/>
      </a:dk1>
      <a:lt1>
        <a:srgbClr val="FFFFFF"/>
      </a:lt1>
      <a:dk2>
        <a:srgbClr val="000099"/>
      </a:dk2>
      <a:lt2>
        <a:srgbClr val="FFFFFF"/>
      </a:lt2>
      <a:accent1>
        <a:srgbClr val="3366FF"/>
      </a:accent1>
      <a:accent2>
        <a:srgbClr val="7B46D0"/>
      </a:accent2>
      <a:accent3>
        <a:srgbClr val="AAAACA"/>
      </a:accent3>
      <a:accent4>
        <a:srgbClr val="DADADA"/>
      </a:accent4>
      <a:accent5>
        <a:srgbClr val="ADB8FF"/>
      </a:accent5>
      <a:accent6>
        <a:srgbClr val="6F3FBC"/>
      </a:accent6>
      <a:hlink>
        <a:srgbClr val="86D1EC"/>
      </a:hlink>
      <a:folHlink>
        <a:srgbClr val="45C984"/>
      </a:folHlink>
    </a:clrScheme>
    <a:fontScheme name="备战数学建模竞赛与论文剖析">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备战数学建模竞赛与论文剖析 1">
        <a:dk1>
          <a:srgbClr val="1A006C"/>
        </a:dk1>
        <a:lt1>
          <a:srgbClr val="FFFFFF"/>
        </a:lt1>
        <a:dk2>
          <a:srgbClr val="000066"/>
        </a:dk2>
        <a:lt2>
          <a:srgbClr val="CCCCFF"/>
        </a:lt2>
        <a:accent1>
          <a:srgbClr val="0099CC"/>
        </a:accent1>
        <a:accent2>
          <a:srgbClr val="6600CC"/>
        </a:accent2>
        <a:accent3>
          <a:srgbClr val="AAAAB8"/>
        </a:accent3>
        <a:accent4>
          <a:srgbClr val="DADADA"/>
        </a:accent4>
        <a:accent5>
          <a:srgbClr val="AACAE2"/>
        </a:accent5>
        <a:accent6>
          <a:srgbClr val="5C00B9"/>
        </a:accent6>
        <a:hlink>
          <a:srgbClr val="9999FF"/>
        </a:hlink>
        <a:folHlink>
          <a:srgbClr val="33CCCC"/>
        </a:folHlink>
      </a:clrScheme>
      <a:clrMap bg1="dk2" tx1="lt1" bg2="dk1" tx2="lt2" accent1="accent1" accent2="accent2" accent3="accent3" accent4="accent4" accent5="accent5" accent6="accent6" hlink="hlink" folHlink="folHlink"/>
    </a:extraClrScheme>
    <a:extraClrScheme>
      <a:clrScheme name="备战数学建模竞赛与论文剖析 2">
        <a:dk1>
          <a:srgbClr val="000080"/>
        </a:dk1>
        <a:lt1>
          <a:srgbClr val="FFFFFF"/>
        </a:lt1>
        <a:dk2>
          <a:srgbClr val="000099"/>
        </a:dk2>
        <a:lt2>
          <a:srgbClr val="FFFFFF"/>
        </a:lt2>
        <a:accent1>
          <a:srgbClr val="3366FF"/>
        </a:accent1>
        <a:accent2>
          <a:srgbClr val="7B46D0"/>
        </a:accent2>
        <a:accent3>
          <a:srgbClr val="AAAACA"/>
        </a:accent3>
        <a:accent4>
          <a:srgbClr val="DADADA"/>
        </a:accent4>
        <a:accent5>
          <a:srgbClr val="ADB8FF"/>
        </a:accent5>
        <a:accent6>
          <a:srgbClr val="6F3FBC"/>
        </a:accent6>
        <a:hlink>
          <a:srgbClr val="86D1EC"/>
        </a:hlink>
        <a:folHlink>
          <a:srgbClr val="45C984"/>
        </a:folHlink>
      </a:clrScheme>
      <a:clrMap bg1="dk2" tx1="lt1" bg2="dk1" tx2="lt2" accent1="accent1" accent2="accent2" accent3="accent3" accent4="accent4" accent5="accent5" accent6="accent6" hlink="hlink" folHlink="folHlink"/>
    </a:extraClrScheme>
    <a:extraClrScheme>
      <a:clrScheme name="备战数学建模竞赛与论文剖析 3">
        <a:dk1>
          <a:srgbClr val="3F4873"/>
        </a:dk1>
        <a:lt1>
          <a:srgbClr val="FFFFFF"/>
        </a:lt1>
        <a:dk2>
          <a:srgbClr val="4F598D"/>
        </a:dk2>
        <a:lt2>
          <a:srgbClr val="CCECFF"/>
        </a:lt2>
        <a:accent1>
          <a:srgbClr val="0099CC"/>
        </a:accent1>
        <a:accent2>
          <a:srgbClr val="4C8470"/>
        </a:accent2>
        <a:accent3>
          <a:srgbClr val="B2B5C5"/>
        </a:accent3>
        <a:accent4>
          <a:srgbClr val="DADADA"/>
        </a:accent4>
        <a:accent5>
          <a:srgbClr val="AACAE2"/>
        </a:accent5>
        <a:accent6>
          <a:srgbClr val="447765"/>
        </a:accent6>
        <a:hlink>
          <a:srgbClr val="99CC00"/>
        </a:hlink>
        <a:folHlink>
          <a:srgbClr val="96A4C8"/>
        </a:folHlink>
      </a:clrScheme>
      <a:clrMap bg1="dk2" tx1="lt1" bg2="dk1" tx2="lt2" accent1="accent1" accent2="accent2" accent3="accent3" accent4="accent4" accent5="accent5" accent6="accent6" hlink="hlink" folHlink="folHlink"/>
    </a:extraClrScheme>
    <a:extraClrScheme>
      <a:clrScheme name="备战数学建模竞赛与论文剖析 4">
        <a:dk1>
          <a:srgbClr val="006E6B"/>
        </a:dk1>
        <a:lt1>
          <a:srgbClr val="FFFFFF"/>
        </a:lt1>
        <a:dk2>
          <a:srgbClr val="008080"/>
        </a:dk2>
        <a:lt2>
          <a:srgbClr val="E2EFCD"/>
        </a:lt2>
        <a:accent1>
          <a:srgbClr val="33CCCC"/>
        </a:accent1>
        <a:accent2>
          <a:srgbClr val="6352B8"/>
        </a:accent2>
        <a:accent3>
          <a:srgbClr val="AAC0C0"/>
        </a:accent3>
        <a:accent4>
          <a:srgbClr val="DADADA"/>
        </a:accent4>
        <a:accent5>
          <a:srgbClr val="ADE2E2"/>
        </a:accent5>
        <a:accent6>
          <a:srgbClr val="5949A6"/>
        </a:accent6>
        <a:hlink>
          <a:srgbClr val="CCFFFF"/>
        </a:hlink>
        <a:folHlink>
          <a:srgbClr val="99CCFF"/>
        </a:folHlink>
      </a:clrScheme>
      <a:clrMap bg1="dk2" tx1="lt1" bg2="dk1" tx2="lt2" accent1="accent1" accent2="accent2" accent3="accent3" accent4="accent4" accent5="accent5" accent6="accent6" hlink="hlink" folHlink="folHlink"/>
    </a:extraClrScheme>
    <a:extraClrScheme>
      <a:clrScheme name="备战数学建模竞赛与论文剖析 5">
        <a:dk1>
          <a:srgbClr val="48562C"/>
        </a:dk1>
        <a:lt1>
          <a:srgbClr val="FFFFFF"/>
        </a:lt1>
        <a:dk2>
          <a:srgbClr val="546434"/>
        </a:dk2>
        <a:lt2>
          <a:srgbClr val="FFFFCC"/>
        </a:lt2>
        <a:accent1>
          <a:srgbClr val="7B8A6E"/>
        </a:accent1>
        <a:accent2>
          <a:srgbClr val="527C3A"/>
        </a:accent2>
        <a:accent3>
          <a:srgbClr val="B3B8AE"/>
        </a:accent3>
        <a:accent4>
          <a:srgbClr val="DADADA"/>
        </a:accent4>
        <a:accent5>
          <a:srgbClr val="BFC4BA"/>
        </a:accent5>
        <a:accent6>
          <a:srgbClr val="497034"/>
        </a:accent6>
        <a:hlink>
          <a:srgbClr val="55B55E"/>
        </a:hlink>
        <a:folHlink>
          <a:srgbClr val="85B3B1"/>
        </a:folHlink>
      </a:clrScheme>
      <a:clrMap bg1="dk2" tx1="lt1" bg2="dk1" tx2="lt2" accent1="accent1" accent2="accent2" accent3="accent3" accent4="accent4" accent5="accent5" accent6="accent6" hlink="hlink" folHlink="folHlink"/>
    </a:extraClrScheme>
    <a:extraClrScheme>
      <a:clrScheme name="备战数学建模竞赛与论文剖析 6">
        <a:dk1>
          <a:srgbClr val="96B29E"/>
        </a:dk1>
        <a:lt1>
          <a:srgbClr val="FFFFFF"/>
        </a:lt1>
        <a:dk2>
          <a:srgbClr val="A5BDAC"/>
        </a:dk2>
        <a:lt2>
          <a:srgbClr val="FFFFCC"/>
        </a:lt2>
        <a:accent1>
          <a:srgbClr val="4E8880"/>
        </a:accent1>
        <a:accent2>
          <a:srgbClr val="2F71B9"/>
        </a:accent2>
        <a:accent3>
          <a:srgbClr val="CFDBD2"/>
        </a:accent3>
        <a:accent4>
          <a:srgbClr val="DADADA"/>
        </a:accent4>
        <a:accent5>
          <a:srgbClr val="B2C3C0"/>
        </a:accent5>
        <a:accent6>
          <a:srgbClr val="2A66A7"/>
        </a:accent6>
        <a:hlink>
          <a:srgbClr val="9DC0E7"/>
        </a:hlink>
        <a:folHlink>
          <a:srgbClr val="54CA89"/>
        </a:folHlink>
      </a:clrScheme>
      <a:clrMap bg1="dk2" tx1="lt1" bg2="dk1" tx2="lt2" accent1="accent1" accent2="accent2" accent3="accent3" accent4="accent4" accent5="accent5" accent6="accent6" hlink="hlink" folHlink="folHlink"/>
    </a:extraClrScheme>
    <a:extraClrScheme>
      <a:clrScheme name="备战数学建模竞赛与论文剖析 7">
        <a:dk1>
          <a:srgbClr val="D49C00"/>
        </a:dk1>
        <a:lt1>
          <a:srgbClr val="FFFFFF"/>
        </a:lt1>
        <a:dk2>
          <a:srgbClr val="CC9900"/>
        </a:dk2>
        <a:lt2>
          <a:srgbClr val="CEBD40"/>
        </a:lt2>
        <a:accent1>
          <a:srgbClr val="CC6600"/>
        </a:accent1>
        <a:accent2>
          <a:srgbClr val="808000"/>
        </a:accent2>
        <a:accent3>
          <a:srgbClr val="E2CAAA"/>
        </a:accent3>
        <a:accent4>
          <a:srgbClr val="DADADA"/>
        </a:accent4>
        <a:accent5>
          <a:srgbClr val="E2B8AA"/>
        </a:accent5>
        <a:accent6>
          <a:srgbClr val="737300"/>
        </a:accent6>
        <a:hlink>
          <a:srgbClr val="FF9900"/>
        </a:hlink>
        <a:folHlink>
          <a:srgbClr val="FFFF99"/>
        </a:folHlink>
      </a:clrScheme>
      <a:clrMap bg1="dk2" tx1="lt1" bg2="dk1" tx2="lt2" accent1="accent1" accent2="accent2" accent3="accent3" accent4="accent4" accent5="accent5" accent6="accent6" hlink="hlink" folHlink="folHlink"/>
    </a:extraClrScheme>
    <a:extraClrScheme>
      <a:clrScheme name="备战数学建模竞赛与论文剖析 8">
        <a:dk1>
          <a:srgbClr val="881700"/>
        </a:dk1>
        <a:lt1>
          <a:srgbClr val="FAF9E6"/>
        </a:lt1>
        <a:dk2>
          <a:srgbClr val="990000"/>
        </a:dk2>
        <a:lt2>
          <a:srgbClr val="EADC78"/>
        </a:lt2>
        <a:accent1>
          <a:srgbClr val="FF6600"/>
        </a:accent1>
        <a:accent2>
          <a:srgbClr val="B86D52"/>
        </a:accent2>
        <a:accent3>
          <a:srgbClr val="CAAAAA"/>
        </a:accent3>
        <a:accent4>
          <a:srgbClr val="D6D5C4"/>
        </a:accent4>
        <a:accent5>
          <a:srgbClr val="FFB8AA"/>
        </a:accent5>
        <a:accent6>
          <a:srgbClr val="A66249"/>
        </a:accent6>
        <a:hlink>
          <a:srgbClr val="D78D15"/>
        </a:hlink>
        <a:folHlink>
          <a:srgbClr val="C6B37E"/>
        </a:folHlink>
      </a:clrScheme>
      <a:clrMap bg1="dk2" tx1="lt1" bg2="dk1" tx2="lt2" accent1="accent1" accent2="accent2" accent3="accent3" accent4="accent4" accent5="accent5" accent6="accent6" hlink="hlink" folHlink="folHlink"/>
    </a:extraClrScheme>
    <a:extraClrScheme>
      <a:clrScheme name="备战数学建模竞赛与论文剖析 9">
        <a:dk1>
          <a:srgbClr val="000000"/>
        </a:dk1>
        <a:lt1>
          <a:srgbClr val="FFFFFF"/>
        </a:lt1>
        <a:dk2>
          <a:srgbClr val="000000"/>
        </a:dk2>
        <a:lt2>
          <a:srgbClr val="DDDDDD"/>
        </a:lt2>
        <a:accent1>
          <a:srgbClr val="E6F5F6"/>
        </a:accent1>
        <a:accent2>
          <a:srgbClr val="A5E1A8"/>
        </a:accent2>
        <a:accent3>
          <a:srgbClr val="FFFFFF"/>
        </a:accent3>
        <a:accent4>
          <a:srgbClr val="000000"/>
        </a:accent4>
        <a:accent5>
          <a:srgbClr val="F0F9FA"/>
        </a:accent5>
        <a:accent6>
          <a:srgbClr val="95CC98"/>
        </a:accent6>
        <a:hlink>
          <a:srgbClr val="5B00B6"/>
        </a:hlink>
        <a:folHlink>
          <a:srgbClr val="34988E"/>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备战数学建模竞赛与论文剖析">
  <a:themeElements>
    <a:clrScheme name="备战数学建模竞赛与论文剖析 2">
      <a:dk1>
        <a:srgbClr val="000080"/>
      </a:dk1>
      <a:lt1>
        <a:srgbClr val="FFFFFF"/>
      </a:lt1>
      <a:dk2>
        <a:srgbClr val="000099"/>
      </a:dk2>
      <a:lt2>
        <a:srgbClr val="FFFFFF"/>
      </a:lt2>
      <a:accent1>
        <a:srgbClr val="3366FF"/>
      </a:accent1>
      <a:accent2>
        <a:srgbClr val="7B46D0"/>
      </a:accent2>
      <a:accent3>
        <a:srgbClr val="AAAACA"/>
      </a:accent3>
      <a:accent4>
        <a:srgbClr val="DADADA"/>
      </a:accent4>
      <a:accent5>
        <a:srgbClr val="ADB8FF"/>
      </a:accent5>
      <a:accent6>
        <a:srgbClr val="6F3FBC"/>
      </a:accent6>
      <a:hlink>
        <a:srgbClr val="86D1EC"/>
      </a:hlink>
      <a:folHlink>
        <a:srgbClr val="45C984"/>
      </a:folHlink>
    </a:clrScheme>
    <a:fontScheme name="备战数学建模竞赛与论文剖析">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备战数学建模竞赛与论文剖析 1">
        <a:dk1>
          <a:srgbClr val="1A006C"/>
        </a:dk1>
        <a:lt1>
          <a:srgbClr val="FFFFFF"/>
        </a:lt1>
        <a:dk2>
          <a:srgbClr val="000066"/>
        </a:dk2>
        <a:lt2>
          <a:srgbClr val="CCCCFF"/>
        </a:lt2>
        <a:accent1>
          <a:srgbClr val="0099CC"/>
        </a:accent1>
        <a:accent2>
          <a:srgbClr val="6600CC"/>
        </a:accent2>
        <a:accent3>
          <a:srgbClr val="AAAAB8"/>
        </a:accent3>
        <a:accent4>
          <a:srgbClr val="DADADA"/>
        </a:accent4>
        <a:accent5>
          <a:srgbClr val="AACAE2"/>
        </a:accent5>
        <a:accent6>
          <a:srgbClr val="5C00B9"/>
        </a:accent6>
        <a:hlink>
          <a:srgbClr val="9999FF"/>
        </a:hlink>
        <a:folHlink>
          <a:srgbClr val="33CCCC"/>
        </a:folHlink>
      </a:clrScheme>
      <a:clrMap bg1="dk2" tx1="lt1" bg2="dk1" tx2="lt2" accent1="accent1" accent2="accent2" accent3="accent3" accent4="accent4" accent5="accent5" accent6="accent6" hlink="hlink" folHlink="folHlink"/>
    </a:extraClrScheme>
    <a:extraClrScheme>
      <a:clrScheme name="备战数学建模竞赛与论文剖析 2">
        <a:dk1>
          <a:srgbClr val="000080"/>
        </a:dk1>
        <a:lt1>
          <a:srgbClr val="FFFFFF"/>
        </a:lt1>
        <a:dk2>
          <a:srgbClr val="000099"/>
        </a:dk2>
        <a:lt2>
          <a:srgbClr val="FFFFFF"/>
        </a:lt2>
        <a:accent1>
          <a:srgbClr val="3366FF"/>
        </a:accent1>
        <a:accent2>
          <a:srgbClr val="7B46D0"/>
        </a:accent2>
        <a:accent3>
          <a:srgbClr val="AAAACA"/>
        </a:accent3>
        <a:accent4>
          <a:srgbClr val="DADADA"/>
        </a:accent4>
        <a:accent5>
          <a:srgbClr val="ADB8FF"/>
        </a:accent5>
        <a:accent6>
          <a:srgbClr val="6F3FBC"/>
        </a:accent6>
        <a:hlink>
          <a:srgbClr val="86D1EC"/>
        </a:hlink>
        <a:folHlink>
          <a:srgbClr val="45C984"/>
        </a:folHlink>
      </a:clrScheme>
      <a:clrMap bg1="dk2" tx1="lt1" bg2="dk1" tx2="lt2" accent1="accent1" accent2="accent2" accent3="accent3" accent4="accent4" accent5="accent5" accent6="accent6" hlink="hlink" folHlink="folHlink"/>
    </a:extraClrScheme>
    <a:extraClrScheme>
      <a:clrScheme name="备战数学建模竞赛与论文剖析 3">
        <a:dk1>
          <a:srgbClr val="3F4873"/>
        </a:dk1>
        <a:lt1>
          <a:srgbClr val="FFFFFF"/>
        </a:lt1>
        <a:dk2>
          <a:srgbClr val="4F598D"/>
        </a:dk2>
        <a:lt2>
          <a:srgbClr val="CCECFF"/>
        </a:lt2>
        <a:accent1>
          <a:srgbClr val="0099CC"/>
        </a:accent1>
        <a:accent2>
          <a:srgbClr val="4C8470"/>
        </a:accent2>
        <a:accent3>
          <a:srgbClr val="B2B5C5"/>
        </a:accent3>
        <a:accent4>
          <a:srgbClr val="DADADA"/>
        </a:accent4>
        <a:accent5>
          <a:srgbClr val="AACAE2"/>
        </a:accent5>
        <a:accent6>
          <a:srgbClr val="447765"/>
        </a:accent6>
        <a:hlink>
          <a:srgbClr val="99CC00"/>
        </a:hlink>
        <a:folHlink>
          <a:srgbClr val="96A4C8"/>
        </a:folHlink>
      </a:clrScheme>
      <a:clrMap bg1="dk2" tx1="lt1" bg2="dk1" tx2="lt2" accent1="accent1" accent2="accent2" accent3="accent3" accent4="accent4" accent5="accent5" accent6="accent6" hlink="hlink" folHlink="folHlink"/>
    </a:extraClrScheme>
    <a:extraClrScheme>
      <a:clrScheme name="备战数学建模竞赛与论文剖析 4">
        <a:dk1>
          <a:srgbClr val="006E6B"/>
        </a:dk1>
        <a:lt1>
          <a:srgbClr val="FFFFFF"/>
        </a:lt1>
        <a:dk2>
          <a:srgbClr val="008080"/>
        </a:dk2>
        <a:lt2>
          <a:srgbClr val="E2EFCD"/>
        </a:lt2>
        <a:accent1>
          <a:srgbClr val="33CCCC"/>
        </a:accent1>
        <a:accent2>
          <a:srgbClr val="6352B8"/>
        </a:accent2>
        <a:accent3>
          <a:srgbClr val="AAC0C0"/>
        </a:accent3>
        <a:accent4>
          <a:srgbClr val="DADADA"/>
        </a:accent4>
        <a:accent5>
          <a:srgbClr val="ADE2E2"/>
        </a:accent5>
        <a:accent6>
          <a:srgbClr val="5949A6"/>
        </a:accent6>
        <a:hlink>
          <a:srgbClr val="CCFFFF"/>
        </a:hlink>
        <a:folHlink>
          <a:srgbClr val="99CCFF"/>
        </a:folHlink>
      </a:clrScheme>
      <a:clrMap bg1="dk2" tx1="lt1" bg2="dk1" tx2="lt2" accent1="accent1" accent2="accent2" accent3="accent3" accent4="accent4" accent5="accent5" accent6="accent6" hlink="hlink" folHlink="folHlink"/>
    </a:extraClrScheme>
    <a:extraClrScheme>
      <a:clrScheme name="备战数学建模竞赛与论文剖析 5">
        <a:dk1>
          <a:srgbClr val="48562C"/>
        </a:dk1>
        <a:lt1>
          <a:srgbClr val="FFFFFF"/>
        </a:lt1>
        <a:dk2>
          <a:srgbClr val="546434"/>
        </a:dk2>
        <a:lt2>
          <a:srgbClr val="FFFFCC"/>
        </a:lt2>
        <a:accent1>
          <a:srgbClr val="7B8A6E"/>
        </a:accent1>
        <a:accent2>
          <a:srgbClr val="527C3A"/>
        </a:accent2>
        <a:accent3>
          <a:srgbClr val="B3B8AE"/>
        </a:accent3>
        <a:accent4>
          <a:srgbClr val="DADADA"/>
        </a:accent4>
        <a:accent5>
          <a:srgbClr val="BFC4BA"/>
        </a:accent5>
        <a:accent6>
          <a:srgbClr val="497034"/>
        </a:accent6>
        <a:hlink>
          <a:srgbClr val="55B55E"/>
        </a:hlink>
        <a:folHlink>
          <a:srgbClr val="85B3B1"/>
        </a:folHlink>
      </a:clrScheme>
      <a:clrMap bg1="dk2" tx1="lt1" bg2="dk1" tx2="lt2" accent1="accent1" accent2="accent2" accent3="accent3" accent4="accent4" accent5="accent5" accent6="accent6" hlink="hlink" folHlink="folHlink"/>
    </a:extraClrScheme>
    <a:extraClrScheme>
      <a:clrScheme name="备战数学建模竞赛与论文剖析 6">
        <a:dk1>
          <a:srgbClr val="96B29E"/>
        </a:dk1>
        <a:lt1>
          <a:srgbClr val="FFFFFF"/>
        </a:lt1>
        <a:dk2>
          <a:srgbClr val="A5BDAC"/>
        </a:dk2>
        <a:lt2>
          <a:srgbClr val="FFFFCC"/>
        </a:lt2>
        <a:accent1>
          <a:srgbClr val="4E8880"/>
        </a:accent1>
        <a:accent2>
          <a:srgbClr val="2F71B9"/>
        </a:accent2>
        <a:accent3>
          <a:srgbClr val="CFDBD2"/>
        </a:accent3>
        <a:accent4>
          <a:srgbClr val="DADADA"/>
        </a:accent4>
        <a:accent5>
          <a:srgbClr val="B2C3C0"/>
        </a:accent5>
        <a:accent6>
          <a:srgbClr val="2A66A7"/>
        </a:accent6>
        <a:hlink>
          <a:srgbClr val="9DC0E7"/>
        </a:hlink>
        <a:folHlink>
          <a:srgbClr val="54CA89"/>
        </a:folHlink>
      </a:clrScheme>
      <a:clrMap bg1="dk2" tx1="lt1" bg2="dk1" tx2="lt2" accent1="accent1" accent2="accent2" accent3="accent3" accent4="accent4" accent5="accent5" accent6="accent6" hlink="hlink" folHlink="folHlink"/>
    </a:extraClrScheme>
    <a:extraClrScheme>
      <a:clrScheme name="备战数学建模竞赛与论文剖析 7">
        <a:dk1>
          <a:srgbClr val="D49C00"/>
        </a:dk1>
        <a:lt1>
          <a:srgbClr val="FFFFFF"/>
        </a:lt1>
        <a:dk2>
          <a:srgbClr val="CC9900"/>
        </a:dk2>
        <a:lt2>
          <a:srgbClr val="CEBD40"/>
        </a:lt2>
        <a:accent1>
          <a:srgbClr val="CC6600"/>
        </a:accent1>
        <a:accent2>
          <a:srgbClr val="808000"/>
        </a:accent2>
        <a:accent3>
          <a:srgbClr val="E2CAAA"/>
        </a:accent3>
        <a:accent4>
          <a:srgbClr val="DADADA"/>
        </a:accent4>
        <a:accent5>
          <a:srgbClr val="E2B8AA"/>
        </a:accent5>
        <a:accent6>
          <a:srgbClr val="737300"/>
        </a:accent6>
        <a:hlink>
          <a:srgbClr val="FF9900"/>
        </a:hlink>
        <a:folHlink>
          <a:srgbClr val="FFFF99"/>
        </a:folHlink>
      </a:clrScheme>
      <a:clrMap bg1="dk2" tx1="lt1" bg2="dk1" tx2="lt2" accent1="accent1" accent2="accent2" accent3="accent3" accent4="accent4" accent5="accent5" accent6="accent6" hlink="hlink" folHlink="folHlink"/>
    </a:extraClrScheme>
    <a:extraClrScheme>
      <a:clrScheme name="备战数学建模竞赛与论文剖析 8">
        <a:dk1>
          <a:srgbClr val="881700"/>
        </a:dk1>
        <a:lt1>
          <a:srgbClr val="FAF9E6"/>
        </a:lt1>
        <a:dk2>
          <a:srgbClr val="990000"/>
        </a:dk2>
        <a:lt2>
          <a:srgbClr val="EADC78"/>
        </a:lt2>
        <a:accent1>
          <a:srgbClr val="FF6600"/>
        </a:accent1>
        <a:accent2>
          <a:srgbClr val="B86D52"/>
        </a:accent2>
        <a:accent3>
          <a:srgbClr val="CAAAAA"/>
        </a:accent3>
        <a:accent4>
          <a:srgbClr val="D6D5C4"/>
        </a:accent4>
        <a:accent5>
          <a:srgbClr val="FFB8AA"/>
        </a:accent5>
        <a:accent6>
          <a:srgbClr val="A66249"/>
        </a:accent6>
        <a:hlink>
          <a:srgbClr val="D78D15"/>
        </a:hlink>
        <a:folHlink>
          <a:srgbClr val="C6B37E"/>
        </a:folHlink>
      </a:clrScheme>
      <a:clrMap bg1="dk2" tx1="lt1" bg2="dk1" tx2="lt2" accent1="accent1" accent2="accent2" accent3="accent3" accent4="accent4" accent5="accent5" accent6="accent6" hlink="hlink" folHlink="folHlink"/>
    </a:extraClrScheme>
    <a:extraClrScheme>
      <a:clrScheme name="备战数学建模竞赛与论文剖析 9">
        <a:dk1>
          <a:srgbClr val="000000"/>
        </a:dk1>
        <a:lt1>
          <a:srgbClr val="FFFFFF"/>
        </a:lt1>
        <a:dk2>
          <a:srgbClr val="000000"/>
        </a:dk2>
        <a:lt2>
          <a:srgbClr val="DDDDDD"/>
        </a:lt2>
        <a:accent1>
          <a:srgbClr val="E6F5F6"/>
        </a:accent1>
        <a:accent2>
          <a:srgbClr val="A5E1A8"/>
        </a:accent2>
        <a:accent3>
          <a:srgbClr val="FFFFFF"/>
        </a:accent3>
        <a:accent4>
          <a:srgbClr val="000000"/>
        </a:accent4>
        <a:accent5>
          <a:srgbClr val="F0F9FA"/>
        </a:accent5>
        <a:accent6>
          <a:srgbClr val="95CC98"/>
        </a:accent6>
        <a:hlink>
          <a:srgbClr val="5B00B6"/>
        </a:hlink>
        <a:folHlink>
          <a:srgbClr val="34988E"/>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备战数学建模竞赛与论文剖析">
  <a:themeElements>
    <a:clrScheme name="备战数学建模竞赛与论文剖析 2">
      <a:dk1>
        <a:srgbClr val="000080"/>
      </a:dk1>
      <a:lt1>
        <a:srgbClr val="FFFFFF"/>
      </a:lt1>
      <a:dk2>
        <a:srgbClr val="000099"/>
      </a:dk2>
      <a:lt2>
        <a:srgbClr val="FFFFFF"/>
      </a:lt2>
      <a:accent1>
        <a:srgbClr val="3366FF"/>
      </a:accent1>
      <a:accent2>
        <a:srgbClr val="7B46D0"/>
      </a:accent2>
      <a:accent3>
        <a:srgbClr val="AAAACA"/>
      </a:accent3>
      <a:accent4>
        <a:srgbClr val="DADADA"/>
      </a:accent4>
      <a:accent5>
        <a:srgbClr val="ADB8FF"/>
      </a:accent5>
      <a:accent6>
        <a:srgbClr val="6F3FBC"/>
      </a:accent6>
      <a:hlink>
        <a:srgbClr val="86D1EC"/>
      </a:hlink>
      <a:folHlink>
        <a:srgbClr val="45C984"/>
      </a:folHlink>
    </a:clrScheme>
    <a:fontScheme name="备战数学建模竞赛与论文剖析">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备战数学建模竞赛与论文剖析 1">
        <a:dk1>
          <a:srgbClr val="1A006C"/>
        </a:dk1>
        <a:lt1>
          <a:srgbClr val="FFFFFF"/>
        </a:lt1>
        <a:dk2>
          <a:srgbClr val="000066"/>
        </a:dk2>
        <a:lt2>
          <a:srgbClr val="CCCCFF"/>
        </a:lt2>
        <a:accent1>
          <a:srgbClr val="0099CC"/>
        </a:accent1>
        <a:accent2>
          <a:srgbClr val="6600CC"/>
        </a:accent2>
        <a:accent3>
          <a:srgbClr val="AAAAB8"/>
        </a:accent3>
        <a:accent4>
          <a:srgbClr val="DADADA"/>
        </a:accent4>
        <a:accent5>
          <a:srgbClr val="AACAE2"/>
        </a:accent5>
        <a:accent6>
          <a:srgbClr val="5C00B9"/>
        </a:accent6>
        <a:hlink>
          <a:srgbClr val="9999FF"/>
        </a:hlink>
        <a:folHlink>
          <a:srgbClr val="33CCCC"/>
        </a:folHlink>
      </a:clrScheme>
      <a:clrMap bg1="dk2" tx1="lt1" bg2="dk1" tx2="lt2" accent1="accent1" accent2="accent2" accent3="accent3" accent4="accent4" accent5="accent5" accent6="accent6" hlink="hlink" folHlink="folHlink"/>
    </a:extraClrScheme>
    <a:extraClrScheme>
      <a:clrScheme name="备战数学建模竞赛与论文剖析 2">
        <a:dk1>
          <a:srgbClr val="000080"/>
        </a:dk1>
        <a:lt1>
          <a:srgbClr val="FFFFFF"/>
        </a:lt1>
        <a:dk2>
          <a:srgbClr val="000099"/>
        </a:dk2>
        <a:lt2>
          <a:srgbClr val="FFFFFF"/>
        </a:lt2>
        <a:accent1>
          <a:srgbClr val="3366FF"/>
        </a:accent1>
        <a:accent2>
          <a:srgbClr val="7B46D0"/>
        </a:accent2>
        <a:accent3>
          <a:srgbClr val="AAAACA"/>
        </a:accent3>
        <a:accent4>
          <a:srgbClr val="DADADA"/>
        </a:accent4>
        <a:accent5>
          <a:srgbClr val="ADB8FF"/>
        </a:accent5>
        <a:accent6>
          <a:srgbClr val="6F3FBC"/>
        </a:accent6>
        <a:hlink>
          <a:srgbClr val="86D1EC"/>
        </a:hlink>
        <a:folHlink>
          <a:srgbClr val="45C984"/>
        </a:folHlink>
      </a:clrScheme>
      <a:clrMap bg1="dk2" tx1="lt1" bg2="dk1" tx2="lt2" accent1="accent1" accent2="accent2" accent3="accent3" accent4="accent4" accent5="accent5" accent6="accent6" hlink="hlink" folHlink="folHlink"/>
    </a:extraClrScheme>
    <a:extraClrScheme>
      <a:clrScheme name="备战数学建模竞赛与论文剖析 3">
        <a:dk1>
          <a:srgbClr val="3F4873"/>
        </a:dk1>
        <a:lt1>
          <a:srgbClr val="FFFFFF"/>
        </a:lt1>
        <a:dk2>
          <a:srgbClr val="4F598D"/>
        </a:dk2>
        <a:lt2>
          <a:srgbClr val="CCECFF"/>
        </a:lt2>
        <a:accent1>
          <a:srgbClr val="0099CC"/>
        </a:accent1>
        <a:accent2>
          <a:srgbClr val="4C8470"/>
        </a:accent2>
        <a:accent3>
          <a:srgbClr val="B2B5C5"/>
        </a:accent3>
        <a:accent4>
          <a:srgbClr val="DADADA"/>
        </a:accent4>
        <a:accent5>
          <a:srgbClr val="AACAE2"/>
        </a:accent5>
        <a:accent6>
          <a:srgbClr val="447765"/>
        </a:accent6>
        <a:hlink>
          <a:srgbClr val="99CC00"/>
        </a:hlink>
        <a:folHlink>
          <a:srgbClr val="96A4C8"/>
        </a:folHlink>
      </a:clrScheme>
      <a:clrMap bg1="dk2" tx1="lt1" bg2="dk1" tx2="lt2" accent1="accent1" accent2="accent2" accent3="accent3" accent4="accent4" accent5="accent5" accent6="accent6" hlink="hlink" folHlink="folHlink"/>
    </a:extraClrScheme>
    <a:extraClrScheme>
      <a:clrScheme name="备战数学建模竞赛与论文剖析 4">
        <a:dk1>
          <a:srgbClr val="006E6B"/>
        </a:dk1>
        <a:lt1>
          <a:srgbClr val="FFFFFF"/>
        </a:lt1>
        <a:dk2>
          <a:srgbClr val="008080"/>
        </a:dk2>
        <a:lt2>
          <a:srgbClr val="E2EFCD"/>
        </a:lt2>
        <a:accent1>
          <a:srgbClr val="33CCCC"/>
        </a:accent1>
        <a:accent2>
          <a:srgbClr val="6352B8"/>
        </a:accent2>
        <a:accent3>
          <a:srgbClr val="AAC0C0"/>
        </a:accent3>
        <a:accent4>
          <a:srgbClr val="DADADA"/>
        </a:accent4>
        <a:accent5>
          <a:srgbClr val="ADE2E2"/>
        </a:accent5>
        <a:accent6>
          <a:srgbClr val="5949A6"/>
        </a:accent6>
        <a:hlink>
          <a:srgbClr val="CCFFFF"/>
        </a:hlink>
        <a:folHlink>
          <a:srgbClr val="99CCFF"/>
        </a:folHlink>
      </a:clrScheme>
      <a:clrMap bg1="dk2" tx1="lt1" bg2="dk1" tx2="lt2" accent1="accent1" accent2="accent2" accent3="accent3" accent4="accent4" accent5="accent5" accent6="accent6" hlink="hlink" folHlink="folHlink"/>
    </a:extraClrScheme>
    <a:extraClrScheme>
      <a:clrScheme name="备战数学建模竞赛与论文剖析 5">
        <a:dk1>
          <a:srgbClr val="48562C"/>
        </a:dk1>
        <a:lt1>
          <a:srgbClr val="FFFFFF"/>
        </a:lt1>
        <a:dk2>
          <a:srgbClr val="546434"/>
        </a:dk2>
        <a:lt2>
          <a:srgbClr val="FFFFCC"/>
        </a:lt2>
        <a:accent1>
          <a:srgbClr val="7B8A6E"/>
        </a:accent1>
        <a:accent2>
          <a:srgbClr val="527C3A"/>
        </a:accent2>
        <a:accent3>
          <a:srgbClr val="B3B8AE"/>
        </a:accent3>
        <a:accent4>
          <a:srgbClr val="DADADA"/>
        </a:accent4>
        <a:accent5>
          <a:srgbClr val="BFC4BA"/>
        </a:accent5>
        <a:accent6>
          <a:srgbClr val="497034"/>
        </a:accent6>
        <a:hlink>
          <a:srgbClr val="55B55E"/>
        </a:hlink>
        <a:folHlink>
          <a:srgbClr val="85B3B1"/>
        </a:folHlink>
      </a:clrScheme>
      <a:clrMap bg1="dk2" tx1="lt1" bg2="dk1" tx2="lt2" accent1="accent1" accent2="accent2" accent3="accent3" accent4="accent4" accent5="accent5" accent6="accent6" hlink="hlink" folHlink="folHlink"/>
    </a:extraClrScheme>
    <a:extraClrScheme>
      <a:clrScheme name="备战数学建模竞赛与论文剖析 6">
        <a:dk1>
          <a:srgbClr val="96B29E"/>
        </a:dk1>
        <a:lt1>
          <a:srgbClr val="FFFFFF"/>
        </a:lt1>
        <a:dk2>
          <a:srgbClr val="A5BDAC"/>
        </a:dk2>
        <a:lt2>
          <a:srgbClr val="FFFFCC"/>
        </a:lt2>
        <a:accent1>
          <a:srgbClr val="4E8880"/>
        </a:accent1>
        <a:accent2>
          <a:srgbClr val="2F71B9"/>
        </a:accent2>
        <a:accent3>
          <a:srgbClr val="CFDBD2"/>
        </a:accent3>
        <a:accent4>
          <a:srgbClr val="DADADA"/>
        </a:accent4>
        <a:accent5>
          <a:srgbClr val="B2C3C0"/>
        </a:accent5>
        <a:accent6>
          <a:srgbClr val="2A66A7"/>
        </a:accent6>
        <a:hlink>
          <a:srgbClr val="9DC0E7"/>
        </a:hlink>
        <a:folHlink>
          <a:srgbClr val="54CA89"/>
        </a:folHlink>
      </a:clrScheme>
      <a:clrMap bg1="dk2" tx1="lt1" bg2="dk1" tx2="lt2" accent1="accent1" accent2="accent2" accent3="accent3" accent4="accent4" accent5="accent5" accent6="accent6" hlink="hlink" folHlink="folHlink"/>
    </a:extraClrScheme>
    <a:extraClrScheme>
      <a:clrScheme name="备战数学建模竞赛与论文剖析 7">
        <a:dk1>
          <a:srgbClr val="D49C00"/>
        </a:dk1>
        <a:lt1>
          <a:srgbClr val="FFFFFF"/>
        </a:lt1>
        <a:dk2>
          <a:srgbClr val="CC9900"/>
        </a:dk2>
        <a:lt2>
          <a:srgbClr val="CEBD40"/>
        </a:lt2>
        <a:accent1>
          <a:srgbClr val="CC6600"/>
        </a:accent1>
        <a:accent2>
          <a:srgbClr val="808000"/>
        </a:accent2>
        <a:accent3>
          <a:srgbClr val="E2CAAA"/>
        </a:accent3>
        <a:accent4>
          <a:srgbClr val="DADADA"/>
        </a:accent4>
        <a:accent5>
          <a:srgbClr val="E2B8AA"/>
        </a:accent5>
        <a:accent6>
          <a:srgbClr val="737300"/>
        </a:accent6>
        <a:hlink>
          <a:srgbClr val="FF9900"/>
        </a:hlink>
        <a:folHlink>
          <a:srgbClr val="FFFF99"/>
        </a:folHlink>
      </a:clrScheme>
      <a:clrMap bg1="dk2" tx1="lt1" bg2="dk1" tx2="lt2" accent1="accent1" accent2="accent2" accent3="accent3" accent4="accent4" accent5="accent5" accent6="accent6" hlink="hlink" folHlink="folHlink"/>
    </a:extraClrScheme>
    <a:extraClrScheme>
      <a:clrScheme name="备战数学建模竞赛与论文剖析 8">
        <a:dk1>
          <a:srgbClr val="881700"/>
        </a:dk1>
        <a:lt1>
          <a:srgbClr val="FAF9E6"/>
        </a:lt1>
        <a:dk2>
          <a:srgbClr val="990000"/>
        </a:dk2>
        <a:lt2>
          <a:srgbClr val="EADC78"/>
        </a:lt2>
        <a:accent1>
          <a:srgbClr val="FF6600"/>
        </a:accent1>
        <a:accent2>
          <a:srgbClr val="B86D52"/>
        </a:accent2>
        <a:accent3>
          <a:srgbClr val="CAAAAA"/>
        </a:accent3>
        <a:accent4>
          <a:srgbClr val="D6D5C4"/>
        </a:accent4>
        <a:accent5>
          <a:srgbClr val="FFB8AA"/>
        </a:accent5>
        <a:accent6>
          <a:srgbClr val="A66249"/>
        </a:accent6>
        <a:hlink>
          <a:srgbClr val="D78D15"/>
        </a:hlink>
        <a:folHlink>
          <a:srgbClr val="C6B37E"/>
        </a:folHlink>
      </a:clrScheme>
      <a:clrMap bg1="dk2" tx1="lt1" bg2="dk1" tx2="lt2" accent1="accent1" accent2="accent2" accent3="accent3" accent4="accent4" accent5="accent5" accent6="accent6" hlink="hlink" folHlink="folHlink"/>
    </a:extraClrScheme>
    <a:extraClrScheme>
      <a:clrScheme name="备战数学建模竞赛与论文剖析 9">
        <a:dk1>
          <a:srgbClr val="000000"/>
        </a:dk1>
        <a:lt1>
          <a:srgbClr val="FFFFFF"/>
        </a:lt1>
        <a:dk2>
          <a:srgbClr val="000000"/>
        </a:dk2>
        <a:lt2>
          <a:srgbClr val="DDDDDD"/>
        </a:lt2>
        <a:accent1>
          <a:srgbClr val="E6F5F6"/>
        </a:accent1>
        <a:accent2>
          <a:srgbClr val="A5E1A8"/>
        </a:accent2>
        <a:accent3>
          <a:srgbClr val="FFFFFF"/>
        </a:accent3>
        <a:accent4>
          <a:srgbClr val="000000"/>
        </a:accent4>
        <a:accent5>
          <a:srgbClr val="F0F9FA"/>
        </a:accent5>
        <a:accent6>
          <a:srgbClr val="95CC98"/>
        </a:accent6>
        <a:hlink>
          <a:srgbClr val="5B00B6"/>
        </a:hlink>
        <a:folHlink>
          <a:srgbClr val="34988E"/>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E:\数学建模电子讲稿\数学建模培训2006.4.16\备战数学建模竞赛与论文剖析.ppt</Template>
  <TotalTime>0</TotalTime>
  <Words>13024</Words>
  <Application>WPS 演示</Application>
  <PresentationFormat>全屏显示(4:3)</PresentationFormat>
  <Paragraphs>716</Paragraphs>
  <Slides>82</Slides>
  <Notes>6</Notes>
  <HiddenSlides>0</HiddenSlides>
  <MMClips>0</MMClips>
  <ScaleCrop>false</ScaleCrop>
  <HeadingPairs>
    <vt:vector size="6" baseType="variant">
      <vt:variant>
        <vt:lpstr>已用的字体</vt:lpstr>
      </vt:variant>
      <vt:variant>
        <vt:i4>20</vt:i4>
      </vt:variant>
      <vt:variant>
        <vt:lpstr>主题</vt:lpstr>
      </vt:variant>
      <vt:variant>
        <vt:i4>10</vt:i4>
      </vt:variant>
      <vt:variant>
        <vt:lpstr>幻灯片标题</vt:lpstr>
      </vt:variant>
      <vt:variant>
        <vt:i4>82</vt:i4>
      </vt:variant>
    </vt:vector>
  </HeadingPairs>
  <TitlesOfParts>
    <vt:vector size="112" baseType="lpstr">
      <vt:lpstr>Arial</vt:lpstr>
      <vt:lpstr>宋体</vt:lpstr>
      <vt:lpstr>Wingdings</vt:lpstr>
      <vt:lpstr>华文彩云</vt:lpstr>
      <vt:lpstr>华文行楷</vt:lpstr>
      <vt:lpstr>楷体_GB2312</vt:lpstr>
      <vt:lpstr>新宋体</vt:lpstr>
      <vt:lpstr>Symbol</vt:lpstr>
      <vt:lpstr>隶书</vt:lpstr>
      <vt:lpstr>Tahoma</vt:lpstr>
      <vt:lpstr>Symbol</vt:lpstr>
      <vt:lpstr>楷体_GB2312</vt:lpstr>
      <vt:lpstr>微软雅黑</vt:lpstr>
      <vt:lpstr>Arial Unicode MS</vt:lpstr>
      <vt:lpstr>Calibri</vt:lpstr>
      <vt:lpstr>Times New Roman</vt:lpstr>
      <vt:lpstr>华文隶书</vt:lpstr>
      <vt:lpstr>黑体</vt:lpstr>
      <vt:lpstr>Arial</vt:lpstr>
      <vt:lpstr>Symbol</vt:lpstr>
      <vt:lpstr>备战数学建模竞赛与论文剖析</vt:lpstr>
      <vt:lpstr>1_备战数学建模竞赛与论文剖析</vt:lpstr>
      <vt:lpstr>2_备战数学建模竞赛与论文剖析</vt:lpstr>
      <vt:lpstr>3_备战数学建模竞赛与论文剖析</vt:lpstr>
      <vt:lpstr>4_备战数学建模竞赛与论文剖析</vt:lpstr>
      <vt:lpstr>5_备战数学建模竞赛与论文剖析</vt:lpstr>
      <vt:lpstr>6_备战数学建模竞赛与论文剖析</vt:lpstr>
      <vt:lpstr>7_备战数学建模竞赛与论文剖析</vt:lpstr>
      <vt:lpstr>8_备战数学建模竞赛与论文剖析</vt:lpstr>
      <vt:lpstr>9_备战数学建模竞赛与论文剖析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在初评中，评委最关心的问题是：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何谓创新？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一些查询数据的网站</vt:lpstr>
      <vt:lpstr>一些查询数据的网站</vt:lpstr>
      <vt:lpstr>一些查询数据的网站</vt:lpstr>
      <vt:lpstr>网上的数学建模资源</vt:lpstr>
    </vt:vector>
  </TitlesOfParts>
  <Company>qu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gong qu</dc:creator>
  <cp:lastModifiedBy>gq</cp:lastModifiedBy>
  <cp:revision>788</cp:revision>
  <dcterms:created xsi:type="dcterms:W3CDTF">2006-11-26T08:23:00Z</dcterms:created>
  <dcterms:modified xsi:type="dcterms:W3CDTF">2025-10-18T09:15:26Z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61D0E0A39C7342F78FD3479FF4D55DB5_13</vt:lpwstr>
  </property>
  <property fmtid="{D5CDD505-2E9C-101B-9397-08002B2CF9AE}" pid="3" name="KSOProductBuildVer">
    <vt:lpwstr>2052-12.1.0.23125</vt:lpwstr>
  </property>
</Properties>
</file>